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9"/>
  </p:notesMasterIdLst>
  <p:sldIdLst>
    <p:sldId id="256" r:id="rId2"/>
    <p:sldId id="349" r:id="rId3"/>
    <p:sldId id="382" r:id="rId4"/>
    <p:sldId id="351" r:id="rId5"/>
    <p:sldId id="352" r:id="rId6"/>
    <p:sldId id="350" r:id="rId7"/>
    <p:sldId id="353" r:id="rId8"/>
    <p:sldId id="354" r:id="rId9"/>
    <p:sldId id="355" r:id="rId10"/>
    <p:sldId id="362" r:id="rId11"/>
    <p:sldId id="364" r:id="rId12"/>
    <p:sldId id="358" r:id="rId13"/>
    <p:sldId id="381" r:id="rId14"/>
    <p:sldId id="372" r:id="rId15"/>
    <p:sldId id="380" r:id="rId16"/>
    <p:sldId id="366" r:id="rId17"/>
    <p:sldId id="35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3333FF"/>
    <a:srgbClr val="00CC00"/>
    <a:srgbClr val="00FF99"/>
    <a:srgbClr val="CC00CC"/>
    <a:srgbClr val="FFD931"/>
    <a:srgbClr val="008000"/>
    <a:srgbClr val="C89800"/>
    <a:srgbClr val="7D4B22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2" autoAdjust="0"/>
    <p:restoredTop sz="96494" autoAdjust="0"/>
  </p:normalViewPr>
  <p:slideViewPr>
    <p:cSldViewPr snapToGrid="0" snapToObjects="1" showGuides="1">
      <p:cViewPr varScale="1">
        <p:scale>
          <a:sx n="72" d="100"/>
          <a:sy n="72" d="100"/>
        </p:scale>
        <p:origin x="-1104" y="-96"/>
      </p:cViewPr>
      <p:guideLst>
        <p:guide orient="horz" pos="2541"/>
        <p:guide pos="492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474130577427832"/>
          <c:y val="3.8986873805417412E-2"/>
          <c:w val="0.86234202755905565"/>
          <c:h val="0.8024899006168736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3333FF"/>
            </a:solidFill>
            <a:ln>
              <a:solidFill>
                <a:prstClr val="black"/>
              </a:solidFill>
            </a:ln>
          </c:spPr>
          <c:cat>
            <c:strRef>
              <c:f>Sheet1!$A$2:$A$4</c:f>
              <c:strCache>
                <c:ptCount val="3"/>
                <c:pt idx="0">
                  <c:v>bisoprolol</c:v>
                </c:pt>
                <c:pt idx="1">
                  <c:v>carvedilol</c:v>
                </c:pt>
                <c:pt idx="2">
                  <c:v>metoprolol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191</c:v>
                </c:pt>
                <c:pt idx="1">
                  <c:v>423</c:v>
                </c:pt>
                <c:pt idx="2">
                  <c:v>121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Sheet1!$A$2:$A$4</c:f>
              <c:strCache>
                <c:ptCount val="3"/>
                <c:pt idx="0">
                  <c:v>bisoprolol</c:v>
                </c:pt>
                <c:pt idx="1">
                  <c:v>carvedilol</c:v>
                </c:pt>
                <c:pt idx="2">
                  <c:v>metoprolol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298</c:v>
                </c:pt>
                <c:pt idx="1">
                  <c:v>206</c:v>
                </c:pt>
                <c:pt idx="2">
                  <c:v>235</c:v>
                </c:pt>
              </c:numCache>
            </c:numRef>
          </c:val>
        </c:ser>
        <c:overlap val="100"/>
        <c:axId val="96207616"/>
        <c:axId val="96209152"/>
      </c:barChart>
      <c:catAx>
        <c:axId val="9620761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209152"/>
        <c:crosses val="autoZero"/>
        <c:auto val="1"/>
        <c:lblAlgn val="ctr"/>
        <c:lblOffset val="100"/>
      </c:catAx>
      <c:valAx>
        <c:axId val="96209152"/>
        <c:scaling>
          <c:orientation val="minMax"/>
          <c:max val="700"/>
          <c:min val="0"/>
        </c:scaling>
        <c:axPos val="l"/>
        <c:numFmt formatCode="General" sourceLinked="1"/>
        <c:tickLblPos val="nextTo"/>
        <c:spPr>
          <a:ln w="25400"/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207616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4072B-C78D-E14C-B18B-65FC341C023B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D475-41BE-8C44-9756-AE9A6A2D5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Percentages over blue bars are percentages of that drug used at ≥ 50% of target dosages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D475-41BE-8C44-9756-AE9A6A2D5C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 userDrawn="1"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pic>
        <p:nvPicPr>
          <p:cNvPr id="11" name="Picture 10" descr="color logo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8613" y="2322480"/>
            <a:ext cx="2346774" cy="2401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693025" cy="41052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BA9EBDA-6A22-DB46-BE00-1C4C9BBFC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896"/>
            <a:ext cx="8229600" cy="4525963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00480"/>
            <a:ext cx="9144000" cy="1588"/>
          </a:xfrm>
          <a:prstGeom prst="line">
            <a:avLst/>
          </a:prstGeom>
          <a:ln w="76200" cmpd="tri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1337642"/>
            <a:ext cx="9144000" cy="1588"/>
          </a:xfrm>
          <a:prstGeom prst="line">
            <a:avLst/>
          </a:prstGeom>
          <a:ln w="76200" cmpd="tri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6E144-A2DF-6745-BF66-B5DBE0F4CDC6}" type="datetimeFigureOut">
              <a:rPr lang="en-US" smtClean="0"/>
              <a:pPr/>
              <a:t>2013-08-31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00038-5CA1-B347-AF8F-63AE18BC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9058" y="274638"/>
            <a:ext cx="76977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99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8" name="Picture 7" descr="color logo.bmp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316" y="143785"/>
            <a:ext cx="988682" cy="1011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65" r:id="rId12"/>
    <p:sldLayoutId id="214748378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25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808382" y="1470972"/>
            <a:ext cx="75023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Importance of Beta-Blockers in Patients with Heart Failure: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esynchronization-Defibrillation for 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mbulatory Heart 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ailure 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rial (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RAFT</a:t>
            </a: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Analysis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L. Brent Mitchell, Jean L. </a:t>
            </a: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Rouleau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Gary E. Newton, Jonathon </a:t>
            </a: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Howlett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Elizabeth </a:t>
            </a: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Yetisir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George A. Wells, Anthony S.L. Tang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RESULTS - 2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23" y="1736042"/>
            <a:ext cx="50978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b="1" dirty="0" smtClean="0">
                <a:latin typeface="Arial" pitchFamily="34" charset="0"/>
                <a:cs typeface="Arial" pitchFamily="34" charset="0"/>
              </a:rPr>
              <a:t>Beta-Blocker Use Distributions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06818" y="2478165"/>
            <a:ext cx="1927131" cy="723275"/>
            <a:chOff x="6493566" y="2888977"/>
            <a:chExt cx="1927131" cy="723275"/>
          </a:xfrm>
        </p:grpSpPr>
        <p:sp>
          <p:nvSpPr>
            <p:cNvPr id="6" name="TextBox 5"/>
            <p:cNvSpPr txBox="1"/>
            <p:nvPr/>
          </p:nvSpPr>
          <p:spPr>
            <a:xfrm>
              <a:off x="6493566" y="2888977"/>
              <a:ext cx="1927131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latin typeface="Arial" pitchFamily="34" charset="0"/>
                  <a:cs typeface="Arial" pitchFamily="34" charset="0"/>
                </a:rPr>
                <a:t>      &lt; 50% target</a:t>
              </a:r>
            </a:p>
            <a:p>
              <a:endParaRPr lang="en-CA" sz="5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CA" b="1" dirty="0" smtClean="0">
                  <a:latin typeface="Arial" pitchFamily="34" charset="0"/>
                  <a:cs typeface="Arial" pitchFamily="34" charset="0"/>
                </a:rPr>
                <a:t>      ≥ 50% target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994993"/>
              <a:ext cx="137160" cy="1371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7668" y="3359425"/>
              <a:ext cx="137160" cy="137160"/>
            </a:xfrm>
            <a:prstGeom prst="rect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6189" y="2796208"/>
            <a:ext cx="6572999" cy="3579179"/>
            <a:chOff x="887977" y="2796208"/>
            <a:chExt cx="6572999" cy="3579179"/>
          </a:xfrm>
        </p:grpSpPr>
        <p:grpSp>
          <p:nvGrpSpPr>
            <p:cNvPr id="11" name="Group 10"/>
            <p:cNvGrpSpPr/>
            <p:nvPr/>
          </p:nvGrpSpPr>
          <p:grpSpPr>
            <a:xfrm>
              <a:off x="887977" y="2796208"/>
              <a:ext cx="6572999" cy="3579179"/>
              <a:chOff x="689197" y="2796208"/>
              <a:chExt cx="6572999" cy="3579179"/>
            </a:xfrm>
          </p:grpSpPr>
          <p:graphicFrame>
            <p:nvGraphicFramePr>
              <p:cNvPr id="8" name="Chart 7"/>
              <p:cNvGraphicFramePr/>
              <p:nvPr/>
            </p:nvGraphicFramePr>
            <p:xfrm>
              <a:off x="1166196" y="2796208"/>
              <a:ext cx="6096000" cy="357917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689197" y="3949132"/>
                <a:ext cx="461665" cy="938719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CA" b="1" dirty="0" smtClean="0">
                    <a:latin typeface="Arial" pitchFamily="34" charset="0"/>
                    <a:cs typeface="Arial" pitchFamily="34" charset="0"/>
                  </a:rPr>
                  <a:t>number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676939" y="339918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latin typeface="Arial" pitchFamily="34" charset="0"/>
                  <a:cs typeface="Arial" pitchFamily="34" charset="0"/>
                </a:rPr>
                <a:t>489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8843" y="3962393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latin typeface="Arial" pitchFamily="34" charset="0"/>
                  <a:cs typeface="Arial" pitchFamily="34" charset="0"/>
                </a:rPr>
                <a:t>356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2955" y="28426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latin typeface="Arial" pitchFamily="34" charset="0"/>
                  <a:cs typeface="Arial" pitchFamily="34" charset="0"/>
                </a:rPr>
                <a:t>629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05948" y="53826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(39%)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1104" y="538149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(34%)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5216" y="53826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(67%)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9462" y="3226905"/>
            <a:ext cx="122982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 &lt; 0.001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690890" y="1314922"/>
            <a:ext cx="8863928" cy="81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600" b="1" dirty="0" smtClean="0">
                <a:latin typeface="Arial" pitchFamily="34" charset="0"/>
                <a:ea typeface="+mj-ea"/>
                <a:cs typeface="Arial" pitchFamily="34" charset="0"/>
              </a:rPr>
              <a:t>Population Differences by Beta-Blocker Dosage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RESULTS - 3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834886" y="2051661"/>
          <a:ext cx="7500731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436"/>
                <a:gridCol w="1616765"/>
                <a:gridCol w="1616765"/>
                <a:gridCol w="1616765"/>
              </a:tblGrid>
              <a:tr h="137822"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VARIABLE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BB &lt; 50%</a:t>
                      </a:r>
                      <a:r>
                        <a:rPr lang="en-C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Target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BB ≥</a:t>
                      </a:r>
                      <a:r>
                        <a:rPr lang="en-C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50% Target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Age   (years ± SD)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67.5 ± 9.0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64.6 ± 9.6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Ischemic</a:t>
                      </a:r>
                      <a:r>
                        <a:rPr lang="en-C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HD   n(%)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541</a:t>
                      </a:r>
                      <a:r>
                        <a:rPr lang="en-C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(73.2%)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436</a:t>
                      </a:r>
                      <a:r>
                        <a:rPr lang="en-C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(59.3%)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NYHA</a:t>
                      </a:r>
                      <a:r>
                        <a:rPr lang="en-C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Class II   n(%)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568 (76.9%)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621 (84.5%)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0.0002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Weight   (kg ± SD)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79.6 ± 16.5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85.3 ± 18.1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BMI   (± SD)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27.1 ± 5.1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28.6 ± 5.4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Prior CABG   n(%)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288 (39.0%)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214 (29.1%)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PVD   n(%)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88 (11.9%)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61 (8.3%)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0.0216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CHF Hosp</a:t>
                      </a:r>
                      <a:r>
                        <a:rPr lang="en-C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&lt; 6mo   n(%)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211 (28.6%)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166 (22.6%)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0.0087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Beta-blocker use at baseline n(%)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643 (87.0%)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709 (96.3%)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ASA  use   n(%)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517 (70.0%)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477 (64.9%)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0.0381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Warfarin use   n(%)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231 (31.3%)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266 (36.2%)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0.0452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Clopidogrel use   n(%)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130 (17.6 %)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96 (13.1%)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0.0158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Amiodarone use   n(%)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114 (15.4%)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78 (10.6%)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0.0060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822">
                <a:tc>
                  <a:txBody>
                    <a:bodyPr/>
                    <a:lstStyle/>
                    <a:p>
                      <a:r>
                        <a:rPr lang="en-CA" sz="1200" b="1" dirty="0" err="1" smtClean="0">
                          <a:latin typeface="Arial" pitchFamily="34" charset="0"/>
                          <a:cs typeface="Arial" pitchFamily="34" charset="0"/>
                        </a:rPr>
                        <a:t>eGFR</a:t>
                      </a: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  (ml/min/1.73m</a:t>
                      </a:r>
                      <a:r>
                        <a:rPr lang="en-CA" sz="1200" b="1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 ± SD)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58.7 ± 21.9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61.8 ± 19.1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0.0039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6 MWT</a:t>
                      </a:r>
                      <a:r>
                        <a:rPr lang="en-C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distance   (m ± SD)</a:t>
                      </a:r>
                      <a:endParaRPr lang="en-CA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346 ± 111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367</a:t>
                      </a:r>
                      <a:r>
                        <a:rPr lang="en-CA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± 107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latin typeface="Arial" pitchFamily="34" charset="0"/>
                          <a:cs typeface="Arial" pitchFamily="34" charset="0"/>
                        </a:rPr>
                        <a:t>0.0010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690890" y="1619718"/>
            <a:ext cx="8863928" cy="81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Death </a:t>
            </a:r>
            <a:r>
              <a:rPr lang="en-CA" sz="2400" b="1" dirty="0" smtClean="0">
                <a:latin typeface="Arial" pitchFamily="34" charset="0"/>
                <a:ea typeface="+mj-ea"/>
                <a:cs typeface="Arial" pitchFamily="34" charset="0"/>
              </a:rPr>
              <a:t>/ </a:t>
            </a:r>
            <a:r>
              <a:rPr kumimoji="0" lang="en-C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CHF Hospitalization by Beta-Blocker Dosage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RESULTS - 4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67"/>
          <p:cNvSpPr>
            <a:spLocks noChangeShapeType="1"/>
          </p:cNvSpPr>
          <p:nvPr/>
        </p:nvSpPr>
        <p:spPr bwMode="auto">
          <a:xfrm>
            <a:off x="2151683" y="5759861"/>
            <a:ext cx="53879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01"/>
          <p:cNvSpPr>
            <a:spLocks noChangeShapeType="1"/>
          </p:cNvSpPr>
          <p:nvPr/>
        </p:nvSpPr>
        <p:spPr bwMode="auto">
          <a:xfrm>
            <a:off x="2111996" y="2478499"/>
            <a:ext cx="1587" cy="32956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605"/>
              </a:cxn>
            </a:cxnLst>
            <a:rect l="0" t="0" r="r" b="b"/>
            <a:pathLst>
              <a:path w="1" h="2605">
                <a:moveTo>
                  <a:pt x="1" y="0"/>
                </a:moveTo>
                <a:lnTo>
                  <a:pt x="0" y="2605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3"/>
          <p:cNvSpPr>
            <a:spLocks noChangeShapeType="1"/>
          </p:cNvSpPr>
          <p:nvPr/>
        </p:nvSpPr>
        <p:spPr bwMode="auto">
          <a:xfrm>
            <a:off x="2078658" y="5772561"/>
            <a:ext cx="730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74"/>
          <p:cNvSpPr>
            <a:spLocks noChangeShapeType="1"/>
          </p:cNvSpPr>
          <p:nvPr/>
        </p:nvSpPr>
        <p:spPr bwMode="auto">
          <a:xfrm>
            <a:off x="2078658" y="5256624"/>
            <a:ext cx="7302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5"/>
          <p:cNvSpPr>
            <a:spLocks noChangeShapeType="1"/>
          </p:cNvSpPr>
          <p:nvPr/>
        </p:nvSpPr>
        <p:spPr bwMode="auto">
          <a:xfrm>
            <a:off x="2078658" y="4750211"/>
            <a:ext cx="730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2078658" y="4243799"/>
            <a:ext cx="7302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77"/>
          <p:cNvSpPr>
            <a:spLocks noChangeShapeType="1"/>
          </p:cNvSpPr>
          <p:nvPr/>
        </p:nvSpPr>
        <p:spPr bwMode="auto">
          <a:xfrm>
            <a:off x="2078658" y="3726274"/>
            <a:ext cx="7302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78"/>
          <p:cNvSpPr>
            <a:spLocks noChangeShapeType="1"/>
          </p:cNvSpPr>
          <p:nvPr/>
        </p:nvSpPr>
        <p:spPr bwMode="auto">
          <a:xfrm>
            <a:off x="2078658" y="3223036"/>
            <a:ext cx="73025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1876085" y="5672549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1776699" y="516137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7" name="Rectangle 82"/>
          <p:cNvSpPr>
            <a:spLocks noChangeArrowheads="1"/>
          </p:cNvSpPr>
          <p:nvPr/>
        </p:nvSpPr>
        <p:spPr bwMode="auto">
          <a:xfrm>
            <a:off x="1776699" y="464384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" name="Rectangle 83"/>
          <p:cNvSpPr>
            <a:spLocks noChangeArrowheads="1"/>
          </p:cNvSpPr>
          <p:nvPr/>
        </p:nvSpPr>
        <p:spPr bwMode="auto">
          <a:xfrm>
            <a:off x="1776699" y="363419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9" name="Rectangle 84"/>
          <p:cNvSpPr>
            <a:spLocks noChangeArrowheads="1"/>
          </p:cNvSpPr>
          <p:nvPr/>
        </p:nvSpPr>
        <p:spPr bwMode="auto">
          <a:xfrm>
            <a:off x="1776699" y="3130961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Rectangle 85"/>
          <p:cNvSpPr>
            <a:spLocks noChangeArrowheads="1"/>
          </p:cNvSpPr>
          <p:nvPr/>
        </p:nvSpPr>
        <p:spPr bwMode="auto">
          <a:xfrm>
            <a:off x="1776699" y="414219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16200000">
            <a:off x="336494" y="4104020"/>
            <a:ext cx="210955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600" b="1" dirty="0">
                <a:latin typeface="Arial" pitchFamily="34" charset="0"/>
                <a:cs typeface="Arial" pitchFamily="34" charset="0"/>
              </a:rPr>
              <a:t>Cumulative Incidence</a:t>
            </a:r>
          </a:p>
        </p:txBody>
      </p:sp>
      <p:sp>
        <p:nvSpPr>
          <p:cNvPr id="22" name="Line 44"/>
          <p:cNvSpPr>
            <a:spLocks noChangeShapeType="1"/>
          </p:cNvSpPr>
          <p:nvPr/>
        </p:nvSpPr>
        <p:spPr bwMode="auto">
          <a:xfrm flipV="1">
            <a:off x="3069258" y="5774149"/>
            <a:ext cx="1588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3024808" y="590273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CA" sz="1400" b="1">
                <a:latin typeface="Arial" pitchFamily="34" charset="0"/>
                <a:cs typeface="Arial" pitchFamily="34" charset="0"/>
              </a:rPr>
              <a:t>1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46"/>
          <p:cNvSpPr>
            <a:spLocks noChangeShapeType="1"/>
          </p:cNvSpPr>
          <p:nvPr/>
        </p:nvSpPr>
        <p:spPr bwMode="auto">
          <a:xfrm flipV="1">
            <a:off x="3955083" y="5774149"/>
            <a:ext cx="1588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901108" y="590273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 flipV="1">
            <a:off x="4853608" y="5774149"/>
            <a:ext cx="1588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4815508" y="590273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CA" sz="1400" b="1">
                <a:latin typeface="Arial" pitchFamily="34" charset="0"/>
                <a:cs typeface="Arial" pitchFamily="34" charset="0"/>
              </a:rPr>
              <a:t>3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 flipV="1">
            <a:off x="6625258" y="5774149"/>
            <a:ext cx="1588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51"/>
          <p:cNvSpPr>
            <a:spLocks noChangeArrowheads="1"/>
          </p:cNvSpPr>
          <p:nvPr/>
        </p:nvSpPr>
        <p:spPr bwMode="auto">
          <a:xfrm>
            <a:off x="5669583" y="590273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7528546" y="5774149"/>
            <a:ext cx="1587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53"/>
          <p:cNvSpPr>
            <a:spLocks noChangeArrowheads="1"/>
          </p:cNvSpPr>
          <p:nvPr/>
        </p:nvSpPr>
        <p:spPr bwMode="auto">
          <a:xfrm>
            <a:off x="7480921" y="590273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CA" sz="1400" b="1">
                <a:latin typeface="Arial" pitchFamily="34" charset="0"/>
                <a:cs typeface="Arial" pitchFamily="34" charset="0"/>
              </a:rPr>
              <a:t>6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68"/>
          <p:cNvSpPr>
            <a:spLocks noChangeArrowheads="1"/>
          </p:cNvSpPr>
          <p:nvPr/>
        </p:nvSpPr>
        <p:spPr bwMode="auto">
          <a:xfrm>
            <a:off x="2092946" y="590273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4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6" name="Line 76"/>
          <p:cNvSpPr>
            <a:spLocks noChangeShapeType="1"/>
          </p:cNvSpPr>
          <p:nvPr/>
        </p:nvSpPr>
        <p:spPr bwMode="auto">
          <a:xfrm flipV="1">
            <a:off x="2151683" y="5772561"/>
            <a:ext cx="1588" cy="55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3886821" y="6198011"/>
            <a:ext cx="19065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Years of Follow-up</a:t>
            </a: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V="1">
            <a:off x="5720383" y="5759861"/>
            <a:ext cx="1588" cy="55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6588746" y="589797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CA" sz="1400" b="1">
                <a:latin typeface="Arial" pitchFamily="34" charset="0"/>
                <a:cs typeface="Arial" pitchFamily="34" charset="0"/>
              </a:rPr>
              <a:t>5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77"/>
          <p:cNvSpPr>
            <a:spLocks noChangeShapeType="1"/>
          </p:cNvSpPr>
          <p:nvPr/>
        </p:nvSpPr>
        <p:spPr bwMode="auto">
          <a:xfrm>
            <a:off x="2081833" y="2795999"/>
            <a:ext cx="7302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84"/>
          <p:cNvSpPr>
            <a:spLocks noChangeArrowheads="1"/>
          </p:cNvSpPr>
          <p:nvPr/>
        </p:nvSpPr>
        <p:spPr bwMode="auto">
          <a:xfrm>
            <a:off x="1778286" y="2708686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43" name="Text Box 89"/>
          <p:cNvSpPr txBox="1">
            <a:spLocks noChangeArrowheads="1"/>
          </p:cNvSpPr>
          <p:nvPr/>
        </p:nvSpPr>
        <p:spPr bwMode="auto">
          <a:xfrm>
            <a:off x="5776240" y="2816080"/>
            <a:ext cx="11414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50%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90"/>
          <p:cNvSpPr txBox="1">
            <a:spLocks noChangeArrowheads="1"/>
          </p:cNvSpPr>
          <p:nvPr/>
        </p:nvSpPr>
        <p:spPr bwMode="auto">
          <a:xfrm>
            <a:off x="6340342" y="4234060"/>
            <a:ext cx="1428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≥ 50%</a:t>
            </a:r>
            <a:endParaRPr lang="en-US" sz="16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91"/>
          <p:cNvSpPr txBox="1">
            <a:spLocks noChangeArrowheads="1"/>
          </p:cNvSpPr>
          <p:nvPr/>
        </p:nvSpPr>
        <p:spPr bwMode="auto">
          <a:xfrm>
            <a:off x="2610672" y="2570920"/>
            <a:ext cx="21788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HR =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1.50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95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 =  1.24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1.81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&lt; 0.001</a:t>
            </a:r>
          </a:p>
        </p:txBody>
      </p:sp>
      <p:sp>
        <p:nvSpPr>
          <p:cNvPr id="53" name="Freeform 52"/>
          <p:cNvSpPr/>
          <p:nvPr/>
        </p:nvSpPr>
        <p:spPr>
          <a:xfrm>
            <a:off x="2158031" y="2573844"/>
            <a:ext cx="5086350" cy="3188783"/>
          </a:xfrm>
          <a:custGeom>
            <a:avLst/>
            <a:gdLst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143000 w 5267325"/>
              <a:gd name="connsiteY17" fmla="*/ 3086100 h 3476625"/>
              <a:gd name="connsiteX18" fmla="*/ 1171575 w 5267325"/>
              <a:gd name="connsiteY18" fmla="*/ 3067050 h 3476625"/>
              <a:gd name="connsiteX19" fmla="*/ 1209675 w 5267325"/>
              <a:gd name="connsiteY19" fmla="*/ 3038475 h 3476625"/>
              <a:gd name="connsiteX20" fmla="*/ 1266825 w 5267325"/>
              <a:gd name="connsiteY20" fmla="*/ 3019425 h 3476625"/>
              <a:gd name="connsiteX21" fmla="*/ 1295400 w 5267325"/>
              <a:gd name="connsiteY21" fmla="*/ 3000375 h 3476625"/>
              <a:gd name="connsiteX22" fmla="*/ 1352550 w 5267325"/>
              <a:gd name="connsiteY22" fmla="*/ 2981325 h 3476625"/>
              <a:gd name="connsiteX23" fmla="*/ 1409700 w 5267325"/>
              <a:gd name="connsiteY23" fmla="*/ 2952750 h 3476625"/>
              <a:gd name="connsiteX24" fmla="*/ 1438275 w 5267325"/>
              <a:gd name="connsiteY24" fmla="*/ 2933700 h 3476625"/>
              <a:gd name="connsiteX25" fmla="*/ 1485900 w 5267325"/>
              <a:gd name="connsiteY25" fmla="*/ 2886075 h 3476625"/>
              <a:gd name="connsiteX26" fmla="*/ 1514475 w 5267325"/>
              <a:gd name="connsiteY26" fmla="*/ 2857500 h 3476625"/>
              <a:gd name="connsiteX27" fmla="*/ 1590675 w 5267325"/>
              <a:gd name="connsiteY27" fmla="*/ 2838450 h 3476625"/>
              <a:gd name="connsiteX28" fmla="*/ 1619250 w 5267325"/>
              <a:gd name="connsiteY28" fmla="*/ 2828925 h 3476625"/>
              <a:gd name="connsiteX29" fmla="*/ 1685925 w 5267325"/>
              <a:gd name="connsiteY29" fmla="*/ 2790825 h 3476625"/>
              <a:gd name="connsiteX30" fmla="*/ 1743075 w 5267325"/>
              <a:gd name="connsiteY30" fmla="*/ 2771775 h 3476625"/>
              <a:gd name="connsiteX31" fmla="*/ 1771650 w 5267325"/>
              <a:gd name="connsiteY31" fmla="*/ 2762250 h 3476625"/>
              <a:gd name="connsiteX32" fmla="*/ 1828800 w 5267325"/>
              <a:gd name="connsiteY32" fmla="*/ 2724150 h 3476625"/>
              <a:gd name="connsiteX33" fmla="*/ 1857375 w 5267325"/>
              <a:gd name="connsiteY33" fmla="*/ 2705100 h 3476625"/>
              <a:gd name="connsiteX34" fmla="*/ 1914525 w 5267325"/>
              <a:gd name="connsiteY34" fmla="*/ 2686050 h 3476625"/>
              <a:gd name="connsiteX35" fmla="*/ 1943100 w 5267325"/>
              <a:gd name="connsiteY35" fmla="*/ 2657475 h 3476625"/>
              <a:gd name="connsiteX36" fmla="*/ 1962150 w 5267325"/>
              <a:gd name="connsiteY36" fmla="*/ 2628900 h 3476625"/>
              <a:gd name="connsiteX37" fmla="*/ 2019300 w 5267325"/>
              <a:gd name="connsiteY37" fmla="*/ 2590800 h 3476625"/>
              <a:gd name="connsiteX38" fmla="*/ 2076450 w 5267325"/>
              <a:gd name="connsiteY38" fmla="*/ 2562225 h 3476625"/>
              <a:gd name="connsiteX39" fmla="*/ 2095500 w 5267325"/>
              <a:gd name="connsiteY39" fmla="*/ 2533650 h 3476625"/>
              <a:gd name="connsiteX40" fmla="*/ 2181225 w 5267325"/>
              <a:gd name="connsiteY40" fmla="*/ 2495550 h 3476625"/>
              <a:gd name="connsiteX41" fmla="*/ 2247900 w 5267325"/>
              <a:gd name="connsiteY41" fmla="*/ 2476500 h 3476625"/>
              <a:gd name="connsiteX42" fmla="*/ 2276475 w 5267325"/>
              <a:gd name="connsiteY42" fmla="*/ 2457450 h 3476625"/>
              <a:gd name="connsiteX43" fmla="*/ 2333625 w 5267325"/>
              <a:gd name="connsiteY43" fmla="*/ 2438400 h 3476625"/>
              <a:gd name="connsiteX44" fmla="*/ 2390775 w 5267325"/>
              <a:gd name="connsiteY44" fmla="*/ 2409825 h 3476625"/>
              <a:gd name="connsiteX45" fmla="*/ 2447925 w 5267325"/>
              <a:gd name="connsiteY45" fmla="*/ 2381250 h 3476625"/>
              <a:gd name="connsiteX46" fmla="*/ 2457450 w 5267325"/>
              <a:gd name="connsiteY46" fmla="*/ 2352675 h 3476625"/>
              <a:gd name="connsiteX47" fmla="*/ 2524125 w 5267325"/>
              <a:gd name="connsiteY47" fmla="*/ 2305050 h 3476625"/>
              <a:gd name="connsiteX48" fmla="*/ 2552700 w 5267325"/>
              <a:gd name="connsiteY48" fmla="*/ 2295525 h 3476625"/>
              <a:gd name="connsiteX49" fmla="*/ 2609850 w 5267325"/>
              <a:gd name="connsiteY49" fmla="*/ 2257425 h 3476625"/>
              <a:gd name="connsiteX50" fmla="*/ 2647950 w 5267325"/>
              <a:gd name="connsiteY50" fmla="*/ 2238375 h 3476625"/>
              <a:gd name="connsiteX51" fmla="*/ 2695575 w 5267325"/>
              <a:gd name="connsiteY51" fmla="*/ 2200275 h 3476625"/>
              <a:gd name="connsiteX52" fmla="*/ 2714625 w 5267325"/>
              <a:gd name="connsiteY52" fmla="*/ 2171700 h 3476625"/>
              <a:gd name="connsiteX53" fmla="*/ 2771775 w 5267325"/>
              <a:gd name="connsiteY53" fmla="*/ 2133600 h 3476625"/>
              <a:gd name="connsiteX54" fmla="*/ 2838450 w 5267325"/>
              <a:gd name="connsiteY54" fmla="*/ 2085975 h 3476625"/>
              <a:gd name="connsiteX55" fmla="*/ 2867025 w 5267325"/>
              <a:gd name="connsiteY55" fmla="*/ 2076450 h 3476625"/>
              <a:gd name="connsiteX56" fmla="*/ 2895600 w 5267325"/>
              <a:gd name="connsiteY56" fmla="*/ 2057400 h 3476625"/>
              <a:gd name="connsiteX57" fmla="*/ 2952750 w 5267325"/>
              <a:gd name="connsiteY57" fmla="*/ 2028825 h 3476625"/>
              <a:gd name="connsiteX58" fmla="*/ 2981325 w 5267325"/>
              <a:gd name="connsiteY58" fmla="*/ 2000250 h 3476625"/>
              <a:gd name="connsiteX59" fmla="*/ 3076575 w 5267325"/>
              <a:gd name="connsiteY59" fmla="*/ 1905000 h 3476625"/>
              <a:gd name="connsiteX60" fmla="*/ 3162300 w 5267325"/>
              <a:gd name="connsiteY60" fmla="*/ 1866900 h 3476625"/>
              <a:gd name="connsiteX61" fmla="*/ 3190875 w 5267325"/>
              <a:gd name="connsiteY61" fmla="*/ 1857375 h 3476625"/>
              <a:gd name="connsiteX62" fmla="*/ 3248025 w 5267325"/>
              <a:gd name="connsiteY62" fmla="*/ 1819275 h 3476625"/>
              <a:gd name="connsiteX63" fmla="*/ 3276600 w 5267325"/>
              <a:gd name="connsiteY63" fmla="*/ 1800225 h 3476625"/>
              <a:gd name="connsiteX64" fmla="*/ 3295650 w 5267325"/>
              <a:gd name="connsiteY64" fmla="*/ 1771650 h 3476625"/>
              <a:gd name="connsiteX65" fmla="*/ 3324225 w 5267325"/>
              <a:gd name="connsiteY65" fmla="*/ 1762125 h 3476625"/>
              <a:gd name="connsiteX66" fmla="*/ 3409950 w 5267325"/>
              <a:gd name="connsiteY66" fmla="*/ 1743075 h 3476625"/>
              <a:gd name="connsiteX67" fmla="*/ 3438525 w 5267325"/>
              <a:gd name="connsiteY67" fmla="*/ 1714500 h 3476625"/>
              <a:gd name="connsiteX68" fmla="*/ 3476625 w 5267325"/>
              <a:gd name="connsiteY68" fmla="*/ 1657350 h 3476625"/>
              <a:gd name="connsiteX69" fmla="*/ 3533775 w 5267325"/>
              <a:gd name="connsiteY69" fmla="*/ 1619250 h 3476625"/>
              <a:gd name="connsiteX70" fmla="*/ 3571875 w 5267325"/>
              <a:gd name="connsiteY70" fmla="*/ 1600200 h 3476625"/>
              <a:gd name="connsiteX71" fmla="*/ 3629025 w 5267325"/>
              <a:gd name="connsiteY71" fmla="*/ 1581150 h 3476625"/>
              <a:gd name="connsiteX72" fmla="*/ 3657600 w 5267325"/>
              <a:gd name="connsiteY72" fmla="*/ 1552575 h 3476625"/>
              <a:gd name="connsiteX73" fmla="*/ 3695700 w 5267325"/>
              <a:gd name="connsiteY73" fmla="*/ 1543050 h 3476625"/>
              <a:gd name="connsiteX74" fmla="*/ 3724275 w 5267325"/>
              <a:gd name="connsiteY74" fmla="*/ 1533525 h 3476625"/>
              <a:gd name="connsiteX75" fmla="*/ 3752850 w 5267325"/>
              <a:gd name="connsiteY75" fmla="*/ 1514475 h 3476625"/>
              <a:gd name="connsiteX76" fmla="*/ 3838575 w 5267325"/>
              <a:gd name="connsiteY76" fmla="*/ 1495425 h 3476625"/>
              <a:gd name="connsiteX77" fmla="*/ 3895725 w 5267325"/>
              <a:gd name="connsiteY77" fmla="*/ 1476375 h 3476625"/>
              <a:gd name="connsiteX78" fmla="*/ 3924300 w 5267325"/>
              <a:gd name="connsiteY78" fmla="*/ 1466850 h 3476625"/>
              <a:gd name="connsiteX79" fmla="*/ 3952875 w 5267325"/>
              <a:gd name="connsiteY79" fmla="*/ 1438275 h 3476625"/>
              <a:gd name="connsiteX80" fmla="*/ 3981450 w 5267325"/>
              <a:gd name="connsiteY80" fmla="*/ 1419225 h 3476625"/>
              <a:gd name="connsiteX81" fmla="*/ 4048125 w 5267325"/>
              <a:gd name="connsiteY81" fmla="*/ 1333500 h 3476625"/>
              <a:gd name="connsiteX82" fmla="*/ 4086225 w 5267325"/>
              <a:gd name="connsiteY82" fmla="*/ 1323975 h 3476625"/>
              <a:gd name="connsiteX83" fmla="*/ 4114800 w 5267325"/>
              <a:gd name="connsiteY83" fmla="*/ 1314450 h 3476625"/>
              <a:gd name="connsiteX84" fmla="*/ 4133850 w 5267325"/>
              <a:gd name="connsiteY84" fmla="*/ 1257300 h 3476625"/>
              <a:gd name="connsiteX85" fmla="*/ 4143375 w 5267325"/>
              <a:gd name="connsiteY85" fmla="*/ 1228725 h 3476625"/>
              <a:gd name="connsiteX86" fmla="*/ 4162425 w 5267325"/>
              <a:gd name="connsiteY86" fmla="*/ 1200150 h 3476625"/>
              <a:gd name="connsiteX87" fmla="*/ 4171950 w 5267325"/>
              <a:gd name="connsiteY87" fmla="*/ 1171575 h 3476625"/>
              <a:gd name="connsiteX88" fmla="*/ 4210050 w 5267325"/>
              <a:gd name="connsiteY88" fmla="*/ 1114425 h 3476625"/>
              <a:gd name="connsiteX89" fmla="*/ 4219575 w 5267325"/>
              <a:gd name="connsiteY89" fmla="*/ 1085850 h 3476625"/>
              <a:gd name="connsiteX90" fmla="*/ 4305300 w 5267325"/>
              <a:gd name="connsiteY90" fmla="*/ 1038225 h 3476625"/>
              <a:gd name="connsiteX91" fmla="*/ 4362450 w 5267325"/>
              <a:gd name="connsiteY91" fmla="*/ 942975 h 3476625"/>
              <a:gd name="connsiteX92" fmla="*/ 4381500 w 5267325"/>
              <a:gd name="connsiteY92" fmla="*/ 885825 h 3476625"/>
              <a:gd name="connsiteX93" fmla="*/ 4410075 w 5267325"/>
              <a:gd name="connsiteY93" fmla="*/ 866775 h 3476625"/>
              <a:gd name="connsiteX94" fmla="*/ 4438650 w 5267325"/>
              <a:gd name="connsiteY94" fmla="*/ 857250 h 3476625"/>
              <a:gd name="connsiteX95" fmla="*/ 4495800 w 5267325"/>
              <a:gd name="connsiteY95" fmla="*/ 819150 h 3476625"/>
              <a:gd name="connsiteX96" fmla="*/ 4524375 w 5267325"/>
              <a:gd name="connsiteY96" fmla="*/ 809625 h 3476625"/>
              <a:gd name="connsiteX97" fmla="*/ 4610100 w 5267325"/>
              <a:gd name="connsiteY97" fmla="*/ 762000 h 3476625"/>
              <a:gd name="connsiteX98" fmla="*/ 4667250 w 5267325"/>
              <a:gd name="connsiteY98" fmla="*/ 714375 h 3476625"/>
              <a:gd name="connsiteX99" fmla="*/ 4695825 w 5267325"/>
              <a:gd name="connsiteY99" fmla="*/ 704850 h 3476625"/>
              <a:gd name="connsiteX100" fmla="*/ 4743450 w 5267325"/>
              <a:gd name="connsiteY100" fmla="*/ 657225 h 3476625"/>
              <a:gd name="connsiteX101" fmla="*/ 4772025 w 5267325"/>
              <a:gd name="connsiteY101" fmla="*/ 600075 h 3476625"/>
              <a:gd name="connsiteX102" fmla="*/ 4800600 w 5267325"/>
              <a:gd name="connsiteY102" fmla="*/ 581025 h 3476625"/>
              <a:gd name="connsiteX103" fmla="*/ 4810125 w 5267325"/>
              <a:gd name="connsiteY103" fmla="*/ 552450 h 3476625"/>
              <a:gd name="connsiteX104" fmla="*/ 4895850 w 5267325"/>
              <a:gd name="connsiteY104" fmla="*/ 476250 h 3476625"/>
              <a:gd name="connsiteX105" fmla="*/ 4981575 w 5267325"/>
              <a:gd name="connsiteY105" fmla="*/ 409575 h 3476625"/>
              <a:gd name="connsiteX106" fmla="*/ 5038725 w 5267325"/>
              <a:gd name="connsiteY106" fmla="*/ 381000 h 3476625"/>
              <a:gd name="connsiteX107" fmla="*/ 5086350 w 5267325"/>
              <a:gd name="connsiteY107" fmla="*/ 295275 h 3476625"/>
              <a:gd name="connsiteX108" fmla="*/ 5105400 w 5267325"/>
              <a:gd name="connsiteY108" fmla="*/ 266700 h 3476625"/>
              <a:gd name="connsiteX109" fmla="*/ 5133975 w 5267325"/>
              <a:gd name="connsiteY109" fmla="*/ 247650 h 3476625"/>
              <a:gd name="connsiteX110" fmla="*/ 5153025 w 5267325"/>
              <a:gd name="connsiteY110" fmla="*/ 219075 h 3476625"/>
              <a:gd name="connsiteX111" fmla="*/ 5162550 w 5267325"/>
              <a:gd name="connsiteY111" fmla="*/ 190500 h 3476625"/>
              <a:gd name="connsiteX112" fmla="*/ 5191125 w 5267325"/>
              <a:gd name="connsiteY112" fmla="*/ 171450 h 3476625"/>
              <a:gd name="connsiteX113" fmla="*/ 5210175 w 5267325"/>
              <a:gd name="connsiteY113" fmla="*/ 114300 h 3476625"/>
              <a:gd name="connsiteX114" fmla="*/ 5219700 w 5267325"/>
              <a:gd name="connsiteY114" fmla="*/ 57150 h 3476625"/>
              <a:gd name="connsiteX115" fmla="*/ 5238750 w 5267325"/>
              <a:gd name="connsiteY115" fmla="*/ 28575 h 3476625"/>
              <a:gd name="connsiteX116" fmla="*/ 5267325 w 5267325"/>
              <a:gd name="connsiteY116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771775 w 5267325"/>
              <a:gd name="connsiteY54" fmla="*/ 2133600 h 3476625"/>
              <a:gd name="connsiteX55" fmla="*/ 2838450 w 5267325"/>
              <a:gd name="connsiteY55" fmla="*/ 2085975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771775 w 5267325"/>
              <a:gd name="connsiteY54" fmla="*/ 2133600 h 3476625"/>
              <a:gd name="connsiteX55" fmla="*/ 2838450 w 5267325"/>
              <a:gd name="connsiteY55" fmla="*/ 2085975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771775 w 5267325"/>
              <a:gd name="connsiteY54" fmla="*/ 2133600 h 3476625"/>
              <a:gd name="connsiteX55" fmla="*/ 2838450 w 5267325"/>
              <a:gd name="connsiteY55" fmla="*/ 2085975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085975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085975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085975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085975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085975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57600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94113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94113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71875 w 5267325"/>
              <a:gd name="connsiteY71" fmla="*/ 1600200 h 3476625"/>
              <a:gd name="connsiteX72" fmla="*/ 3629025 w 5267325"/>
              <a:gd name="connsiteY72" fmla="*/ 1581150 h 3476625"/>
              <a:gd name="connsiteX73" fmla="*/ 3694113 w 5267325"/>
              <a:gd name="connsiteY73" fmla="*/ 1552575 h 3476625"/>
              <a:gd name="connsiteX74" fmla="*/ 3695700 w 5267325"/>
              <a:gd name="connsiteY74" fmla="*/ 1543050 h 3476625"/>
              <a:gd name="connsiteX75" fmla="*/ 3724275 w 5267325"/>
              <a:gd name="connsiteY75" fmla="*/ 1533525 h 3476625"/>
              <a:gd name="connsiteX76" fmla="*/ 3752850 w 5267325"/>
              <a:gd name="connsiteY76" fmla="*/ 1514475 h 3476625"/>
              <a:gd name="connsiteX77" fmla="*/ 3838575 w 5267325"/>
              <a:gd name="connsiteY77" fmla="*/ 1495425 h 3476625"/>
              <a:gd name="connsiteX78" fmla="*/ 3895725 w 5267325"/>
              <a:gd name="connsiteY78" fmla="*/ 1476375 h 3476625"/>
              <a:gd name="connsiteX79" fmla="*/ 3924300 w 5267325"/>
              <a:gd name="connsiteY79" fmla="*/ 1466850 h 3476625"/>
              <a:gd name="connsiteX80" fmla="*/ 3952875 w 5267325"/>
              <a:gd name="connsiteY80" fmla="*/ 1438275 h 3476625"/>
              <a:gd name="connsiteX81" fmla="*/ 3981450 w 5267325"/>
              <a:gd name="connsiteY81" fmla="*/ 1419225 h 3476625"/>
              <a:gd name="connsiteX82" fmla="*/ 4048125 w 5267325"/>
              <a:gd name="connsiteY82" fmla="*/ 1333500 h 3476625"/>
              <a:gd name="connsiteX83" fmla="*/ 4086225 w 5267325"/>
              <a:gd name="connsiteY83" fmla="*/ 1323975 h 3476625"/>
              <a:gd name="connsiteX84" fmla="*/ 4114800 w 5267325"/>
              <a:gd name="connsiteY84" fmla="*/ 1314450 h 3476625"/>
              <a:gd name="connsiteX85" fmla="*/ 4133850 w 5267325"/>
              <a:gd name="connsiteY85" fmla="*/ 1257300 h 3476625"/>
              <a:gd name="connsiteX86" fmla="*/ 4143375 w 5267325"/>
              <a:gd name="connsiteY86" fmla="*/ 1228725 h 3476625"/>
              <a:gd name="connsiteX87" fmla="*/ 4162425 w 5267325"/>
              <a:gd name="connsiteY87" fmla="*/ 1200150 h 3476625"/>
              <a:gd name="connsiteX88" fmla="*/ 4171950 w 5267325"/>
              <a:gd name="connsiteY88" fmla="*/ 1171575 h 3476625"/>
              <a:gd name="connsiteX89" fmla="*/ 4210050 w 5267325"/>
              <a:gd name="connsiteY89" fmla="*/ 1114425 h 3476625"/>
              <a:gd name="connsiteX90" fmla="*/ 4219575 w 5267325"/>
              <a:gd name="connsiteY90" fmla="*/ 1085850 h 3476625"/>
              <a:gd name="connsiteX91" fmla="*/ 4305300 w 5267325"/>
              <a:gd name="connsiteY91" fmla="*/ 1038225 h 3476625"/>
              <a:gd name="connsiteX92" fmla="*/ 4362450 w 5267325"/>
              <a:gd name="connsiteY92" fmla="*/ 942975 h 3476625"/>
              <a:gd name="connsiteX93" fmla="*/ 4381500 w 5267325"/>
              <a:gd name="connsiteY93" fmla="*/ 885825 h 3476625"/>
              <a:gd name="connsiteX94" fmla="*/ 4410075 w 5267325"/>
              <a:gd name="connsiteY94" fmla="*/ 866775 h 3476625"/>
              <a:gd name="connsiteX95" fmla="*/ 4438650 w 5267325"/>
              <a:gd name="connsiteY95" fmla="*/ 857250 h 3476625"/>
              <a:gd name="connsiteX96" fmla="*/ 4495800 w 5267325"/>
              <a:gd name="connsiteY96" fmla="*/ 819150 h 3476625"/>
              <a:gd name="connsiteX97" fmla="*/ 4524375 w 5267325"/>
              <a:gd name="connsiteY97" fmla="*/ 809625 h 3476625"/>
              <a:gd name="connsiteX98" fmla="*/ 4610100 w 5267325"/>
              <a:gd name="connsiteY98" fmla="*/ 762000 h 3476625"/>
              <a:gd name="connsiteX99" fmla="*/ 4667250 w 5267325"/>
              <a:gd name="connsiteY99" fmla="*/ 714375 h 3476625"/>
              <a:gd name="connsiteX100" fmla="*/ 4695825 w 5267325"/>
              <a:gd name="connsiteY100" fmla="*/ 704850 h 3476625"/>
              <a:gd name="connsiteX101" fmla="*/ 4743450 w 5267325"/>
              <a:gd name="connsiteY101" fmla="*/ 657225 h 3476625"/>
              <a:gd name="connsiteX102" fmla="*/ 4772025 w 5267325"/>
              <a:gd name="connsiteY102" fmla="*/ 600075 h 3476625"/>
              <a:gd name="connsiteX103" fmla="*/ 4800600 w 5267325"/>
              <a:gd name="connsiteY103" fmla="*/ 581025 h 3476625"/>
              <a:gd name="connsiteX104" fmla="*/ 4810125 w 5267325"/>
              <a:gd name="connsiteY104" fmla="*/ 552450 h 3476625"/>
              <a:gd name="connsiteX105" fmla="*/ 4895850 w 5267325"/>
              <a:gd name="connsiteY105" fmla="*/ 476250 h 3476625"/>
              <a:gd name="connsiteX106" fmla="*/ 4981575 w 5267325"/>
              <a:gd name="connsiteY106" fmla="*/ 409575 h 3476625"/>
              <a:gd name="connsiteX107" fmla="*/ 5038725 w 5267325"/>
              <a:gd name="connsiteY107" fmla="*/ 381000 h 3476625"/>
              <a:gd name="connsiteX108" fmla="*/ 5086350 w 5267325"/>
              <a:gd name="connsiteY108" fmla="*/ 295275 h 3476625"/>
              <a:gd name="connsiteX109" fmla="*/ 5105400 w 5267325"/>
              <a:gd name="connsiteY109" fmla="*/ 266700 h 3476625"/>
              <a:gd name="connsiteX110" fmla="*/ 5133975 w 5267325"/>
              <a:gd name="connsiteY110" fmla="*/ 247650 h 3476625"/>
              <a:gd name="connsiteX111" fmla="*/ 5153025 w 5267325"/>
              <a:gd name="connsiteY111" fmla="*/ 219075 h 3476625"/>
              <a:gd name="connsiteX112" fmla="*/ 5162550 w 5267325"/>
              <a:gd name="connsiteY112" fmla="*/ 190500 h 3476625"/>
              <a:gd name="connsiteX113" fmla="*/ 5191125 w 5267325"/>
              <a:gd name="connsiteY113" fmla="*/ 171450 h 3476625"/>
              <a:gd name="connsiteX114" fmla="*/ 5210175 w 5267325"/>
              <a:gd name="connsiteY114" fmla="*/ 114300 h 3476625"/>
              <a:gd name="connsiteX115" fmla="*/ 5219700 w 5267325"/>
              <a:gd name="connsiteY115" fmla="*/ 57150 h 3476625"/>
              <a:gd name="connsiteX116" fmla="*/ 5238750 w 5267325"/>
              <a:gd name="connsiteY116" fmla="*/ 28575 h 3476625"/>
              <a:gd name="connsiteX117" fmla="*/ 5267325 w 5267325"/>
              <a:gd name="connsiteY117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76375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514064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144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525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19575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525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74344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5850 w 5267325"/>
              <a:gd name="connsiteY106" fmla="*/ 476250 h 3476625"/>
              <a:gd name="connsiteX107" fmla="*/ 4981575 w 5267325"/>
              <a:gd name="connsiteY107" fmla="*/ 409575 h 3476625"/>
              <a:gd name="connsiteX108" fmla="*/ 5038725 w 5267325"/>
              <a:gd name="connsiteY108" fmla="*/ 381000 h 3476625"/>
              <a:gd name="connsiteX109" fmla="*/ 5086350 w 5267325"/>
              <a:gd name="connsiteY109" fmla="*/ 295275 h 3476625"/>
              <a:gd name="connsiteX110" fmla="*/ 5105400 w 5267325"/>
              <a:gd name="connsiteY110" fmla="*/ 266700 h 3476625"/>
              <a:gd name="connsiteX111" fmla="*/ 5133975 w 5267325"/>
              <a:gd name="connsiteY111" fmla="*/ 247650 h 3476625"/>
              <a:gd name="connsiteX112" fmla="*/ 5153025 w 5267325"/>
              <a:gd name="connsiteY112" fmla="*/ 219075 h 3476625"/>
              <a:gd name="connsiteX113" fmla="*/ 5162550 w 5267325"/>
              <a:gd name="connsiteY113" fmla="*/ 190500 h 3476625"/>
              <a:gd name="connsiteX114" fmla="*/ 5191125 w 5267325"/>
              <a:gd name="connsiteY114" fmla="*/ 171450 h 3476625"/>
              <a:gd name="connsiteX115" fmla="*/ 5210175 w 5267325"/>
              <a:gd name="connsiteY115" fmla="*/ 114300 h 3476625"/>
              <a:gd name="connsiteX116" fmla="*/ 5219700 w 5267325"/>
              <a:gd name="connsiteY116" fmla="*/ 57150 h 3476625"/>
              <a:gd name="connsiteX117" fmla="*/ 5238750 w 5267325"/>
              <a:gd name="connsiteY117" fmla="*/ 28575 h 3476625"/>
              <a:gd name="connsiteX118" fmla="*/ 5267325 w 5267325"/>
              <a:gd name="connsiteY118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525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74344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3469 w 5267325"/>
              <a:gd name="connsiteY106" fmla="*/ 504825 h 3476625"/>
              <a:gd name="connsiteX107" fmla="*/ 4895850 w 5267325"/>
              <a:gd name="connsiteY107" fmla="*/ 476250 h 3476625"/>
              <a:gd name="connsiteX108" fmla="*/ 4981575 w 5267325"/>
              <a:gd name="connsiteY108" fmla="*/ 409575 h 3476625"/>
              <a:gd name="connsiteX109" fmla="*/ 5038725 w 5267325"/>
              <a:gd name="connsiteY109" fmla="*/ 381000 h 3476625"/>
              <a:gd name="connsiteX110" fmla="*/ 5086350 w 5267325"/>
              <a:gd name="connsiteY110" fmla="*/ 295275 h 3476625"/>
              <a:gd name="connsiteX111" fmla="*/ 5105400 w 5267325"/>
              <a:gd name="connsiteY111" fmla="*/ 266700 h 3476625"/>
              <a:gd name="connsiteX112" fmla="*/ 5133975 w 5267325"/>
              <a:gd name="connsiteY112" fmla="*/ 247650 h 3476625"/>
              <a:gd name="connsiteX113" fmla="*/ 5153025 w 5267325"/>
              <a:gd name="connsiteY113" fmla="*/ 219075 h 3476625"/>
              <a:gd name="connsiteX114" fmla="*/ 5162550 w 5267325"/>
              <a:gd name="connsiteY114" fmla="*/ 190500 h 3476625"/>
              <a:gd name="connsiteX115" fmla="*/ 5191125 w 5267325"/>
              <a:gd name="connsiteY115" fmla="*/ 171450 h 3476625"/>
              <a:gd name="connsiteX116" fmla="*/ 5210175 w 5267325"/>
              <a:gd name="connsiteY116" fmla="*/ 114300 h 3476625"/>
              <a:gd name="connsiteX117" fmla="*/ 5219700 w 5267325"/>
              <a:gd name="connsiteY117" fmla="*/ 57150 h 3476625"/>
              <a:gd name="connsiteX118" fmla="*/ 5238750 w 5267325"/>
              <a:gd name="connsiteY118" fmla="*/ 28575 h 3476625"/>
              <a:gd name="connsiteX119" fmla="*/ 5267325 w 5267325"/>
              <a:gd name="connsiteY119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525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74344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3469 w 5267325"/>
              <a:gd name="connsiteY106" fmla="*/ 504825 h 3476625"/>
              <a:gd name="connsiteX107" fmla="*/ 4929187 w 5267325"/>
              <a:gd name="connsiteY107" fmla="*/ 445294 h 3476625"/>
              <a:gd name="connsiteX108" fmla="*/ 4981575 w 5267325"/>
              <a:gd name="connsiteY108" fmla="*/ 409575 h 3476625"/>
              <a:gd name="connsiteX109" fmla="*/ 5038725 w 5267325"/>
              <a:gd name="connsiteY109" fmla="*/ 381000 h 3476625"/>
              <a:gd name="connsiteX110" fmla="*/ 5086350 w 5267325"/>
              <a:gd name="connsiteY110" fmla="*/ 295275 h 3476625"/>
              <a:gd name="connsiteX111" fmla="*/ 5105400 w 5267325"/>
              <a:gd name="connsiteY111" fmla="*/ 266700 h 3476625"/>
              <a:gd name="connsiteX112" fmla="*/ 5133975 w 5267325"/>
              <a:gd name="connsiteY112" fmla="*/ 247650 h 3476625"/>
              <a:gd name="connsiteX113" fmla="*/ 5153025 w 5267325"/>
              <a:gd name="connsiteY113" fmla="*/ 219075 h 3476625"/>
              <a:gd name="connsiteX114" fmla="*/ 5162550 w 5267325"/>
              <a:gd name="connsiteY114" fmla="*/ 190500 h 3476625"/>
              <a:gd name="connsiteX115" fmla="*/ 5191125 w 5267325"/>
              <a:gd name="connsiteY115" fmla="*/ 171450 h 3476625"/>
              <a:gd name="connsiteX116" fmla="*/ 5210175 w 5267325"/>
              <a:gd name="connsiteY116" fmla="*/ 114300 h 3476625"/>
              <a:gd name="connsiteX117" fmla="*/ 5219700 w 5267325"/>
              <a:gd name="connsiteY117" fmla="*/ 57150 h 3476625"/>
              <a:gd name="connsiteX118" fmla="*/ 5238750 w 5267325"/>
              <a:gd name="connsiteY118" fmla="*/ 28575 h 3476625"/>
              <a:gd name="connsiteX119" fmla="*/ 5267325 w 5267325"/>
              <a:gd name="connsiteY119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525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74344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3469 w 5267325"/>
              <a:gd name="connsiteY106" fmla="*/ 504825 h 3476625"/>
              <a:gd name="connsiteX107" fmla="*/ 4929187 w 5267325"/>
              <a:gd name="connsiteY107" fmla="*/ 445294 h 3476625"/>
              <a:gd name="connsiteX108" fmla="*/ 4981575 w 5267325"/>
              <a:gd name="connsiteY108" fmla="*/ 409575 h 3476625"/>
              <a:gd name="connsiteX109" fmla="*/ 5038725 w 5267325"/>
              <a:gd name="connsiteY109" fmla="*/ 381000 h 3476625"/>
              <a:gd name="connsiteX110" fmla="*/ 5086350 w 5267325"/>
              <a:gd name="connsiteY110" fmla="*/ 295275 h 3476625"/>
              <a:gd name="connsiteX111" fmla="*/ 5105400 w 5267325"/>
              <a:gd name="connsiteY111" fmla="*/ 266700 h 3476625"/>
              <a:gd name="connsiteX112" fmla="*/ 5133975 w 5267325"/>
              <a:gd name="connsiteY112" fmla="*/ 247650 h 3476625"/>
              <a:gd name="connsiteX113" fmla="*/ 5153025 w 5267325"/>
              <a:gd name="connsiteY113" fmla="*/ 219075 h 3476625"/>
              <a:gd name="connsiteX114" fmla="*/ 5162550 w 5267325"/>
              <a:gd name="connsiteY114" fmla="*/ 190500 h 3476625"/>
              <a:gd name="connsiteX115" fmla="*/ 5191125 w 5267325"/>
              <a:gd name="connsiteY115" fmla="*/ 171450 h 3476625"/>
              <a:gd name="connsiteX116" fmla="*/ 5210175 w 5267325"/>
              <a:gd name="connsiteY116" fmla="*/ 114300 h 3476625"/>
              <a:gd name="connsiteX117" fmla="*/ 5219700 w 5267325"/>
              <a:gd name="connsiteY117" fmla="*/ 57150 h 3476625"/>
              <a:gd name="connsiteX118" fmla="*/ 5238750 w 5267325"/>
              <a:gd name="connsiteY118" fmla="*/ 28575 h 3476625"/>
              <a:gd name="connsiteX119" fmla="*/ 5267325 w 5267325"/>
              <a:gd name="connsiteY119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525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74344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3469 w 5267325"/>
              <a:gd name="connsiteY106" fmla="*/ 504825 h 3476625"/>
              <a:gd name="connsiteX107" fmla="*/ 4929187 w 5267325"/>
              <a:gd name="connsiteY107" fmla="*/ 445294 h 3476625"/>
              <a:gd name="connsiteX108" fmla="*/ 4981575 w 5267325"/>
              <a:gd name="connsiteY108" fmla="*/ 409575 h 3476625"/>
              <a:gd name="connsiteX109" fmla="*/ 5038725 w 5267325"/>
              <a:gd name="connsiteY109" fmla="*/ 338137 h 3476625"/>
              <a:gd name="connsiteX110" fmla="*/ 5086350 w 5267325"/>
              <a:gd name="connsiteY110" fmla="*/ 295275 h 3476625"/>
              <a:gd name="connsiteX111" fmla="*/ 5105400 w 5267325"/>
              <a:gd name="connsiteY111" fmla="*/ 266700 h 3476625"/>
              <a:gd name="connsiteX112" fmla="*/ 5133975 w 5267325"/>
              <a:gd name="connsiteY112" fmla="*/ 247650 h 3476625"/>
              <a:gd name="connsiteX113" fmla="*/ 5153025 w 5267325"/>
              <a:gd name="connsiteY113" fmla="*/ 219075 h 3476625"/>
              <a:gd name="connsiteX114" fmla="*/ 5162550 w 5267325"/>
              <a:gd name="connsiteY114" fmla="*/ 190500 h 3476625"/>
              <a:gd name="connsiteX115" fmla="*/ 5191125 w 5267325"/>
              <a:gd name="connsiteY115" fmla="*/ 171450 h 3476625"/>
              <a:gd name="connsiteX116" fmla="*/ 5210175 w 5267325"/>
              <a:gd name="connsiteY116" fmla="*/ 114300 h 3476625"/>
              <a:gd name="connsiteX117" fmla="*/ 5219700 w 5267325"/>
              <a:gd name="connsiteY117" fmla="*/ 57150 h 3476625"/>
              <a:gd name="connsiteX118" fmla="*/ 5238750 w 5267325"/>
              <a:gd name="connsiteY118" fmla="*/ 28575 h 3476625"/>
              <a:gd name="connsiteX119" fmla="*/ 5267325 w 5267325"/>
              <a:gd name="connsiteY119" fmla="*/ 0 h 3476625"/>
              <a:gd name="connsiteX0" fmla="*/ 0 w 5267325"/>
              <a:gd name="connsiteY0" fmla="*/ 3476625 h 3476625"/>
              <a:gd name="connsiteX1" fmla="*/ 180975 w 5267325"/>
              <a:gd name="connsiteY1" fmla="*/ 3457575 h 3476625"/>
              <a:gd name="connsiteX2" fmla="*/ 228600 w 5267325"/>
              <a:gd name="connsiteY2" fmla="*/ 3448050 h 3476625"/>
              <a:gd name="connsiteX3" fmla="*/ 304800 w 5267325"/>
              <a:gd name="connsiteY3" fmla="*/ 3429000 h 3476625"/>
              <a:gd name="connsiteX4" fmla="*/ 333375 w 5267325"/>
              <a:gd name="connsiteY4" fmla="*/ 3400425 h 3476625"/>
              <a:gd name="connsiteX5" fmla="*/ 428625 w 5267325"/>
              <a:gd name="connsiteY5" fmla="*/ 3371850 h 3476625"/>
              <a:gd name="connsiteX6" fmla="*/ 485775 w 5267325"/>
              <a:gd name="connsiteY6" fmla="*/ 3343275 h 3476625"/>
              <a:gd name="connsiteX7" fmla="*/ 581025 w 5267325"/>
              <a:gd name="connsiteY7" fmla="*/ 3324225 h 3476625"/>
              <a:gd name="connsiteX8" fmla="*/ 609600 w 5267325"/>
              <a:gd name="connsiteY8" fmla="*/ 3314700 h 3476625"/>
              <a:gd name="connsiteX9" fmla="*/ 695325 w 5267325"/>
              <a:gd name="connsiteY9" fmla="*/ 3267075 h 3476625"/>
              <a:gd name="connsiteX10" fmla="*/ 723900 w 5267325"/>
              <a:gd name="connsiteY10" fmla="*/ 3257550 h 3476625"/>
              <a:gd name="connsiteX11" fmla="*/ 742950 w 5267325"/>
              <a:gd name="connsiteY11" fmla="*/ 3228975 h 3476625"/>
              <a:gd name="connsiteX12" fmla="*/ 838200 w 5267325"/>
              <a:gd name="connsiteY12" fmla="*/ 3200400 h 3476625"/>
              <a:gd name="connsiteX13" fmla="*/ 895350 w 5267325"/>
              <a:gd name="connsiteY13" fmla="*/ 3181350 h 3476625"/>
              <a:gd name="connsiteX14" fmla="*/ 923925 w 5267325"/>
              <a:gd name="connsiteY14" fmla="*/ 3171825 h 3476625"/>
              <a:gd name="connsiteX15" fmla="*/ 952500 w 5267325"/>
              <a:gd name="connsiteY15" fmla="*/ 3162300 h 3476625"/>
              <a:gd name="connsiteX16" fmla="*/ 1028700 w 5267325"/>
              <a:gd name="connsiteY16" fmla="*/ 3114675 h 3476625"/>
              <a:gd name="connsiteX17" fmla="*/ 1092994 w 5267325"/>
              <a:gd name="connsiteY17" fmla="*/ 3105150 h 3476625"/>
              <a:gd name="connsiteX18" fmla="*/ 1143000 w 5267325"/>
              <a:gd name="connsiteY18" fmla="*/ 3086100 h 3476625"/>
              <a:gd name="connsiteX19" fmla="*/ 1171575 w 5267325"/>
              <a:gd name="connsiteY19" fmla="*/ 3067050 h 3476625"/>
              <a:gd name="connsiteX20" fmla="*/ 1209675 w 5267325"/>
              <a:gd name="connsiteY20" fmla="*/ 3038475 h 3476625"/>
              <a:gd name="connsiteX21" fmla="*/ 1266825 w 5267325"/>
              <a:gd name="connsiteY21" fmla="*/ 3019425 h 3476625"/>
              <a:gd name="connsiteX22" fmla="*/ 1295400 w 5267325"/>
              <a:gd name="connsiteY22" fmla="*/ 3000375 h 3476625"/>
              <a:gd name="connsiteX23" fmla="*/ 1352550 w 5267325"/>
              <a:gd name="connsiteY23" fmla="*/ 2981325 h 3476625"/>
              <a:gd name="connsiteX24" fmla="*/ 1409700 w 5267325"/>
              <a:gd name="connsiteY24" fmla="*/ 2952750 h 3476625"/>
              <a:gd name="connsiteX25" fmla="*/ 1438275 w 5267325"/>
              <a:gd name="connsiteY25" fmla="*/ 2933700 h 3476625"/>
              <a:gd name="connsiteX26" fmla="*/ 1485900 w 5267325"/>
              <a:gd name="connsiteY26" fmla="*/ 2886075 h 3476625"/>
              <a:gd name="connsiteX27" fmla="*/ 1552575 w 5267325"/>
              <a:gd name="connsiteY27" fmla="*/ 2857500 h 3476625"/>
              <a:gd name="connsiteX28" fmla="*/ 1590675 w 5267325"/>
              <a:gd name="connsiteY28" fmla="*/ 2838450 h 3476625"/>
              <a:gd name="connsiteX29" fmla="*/ 1619250 w 5267325"/>
              <a:gd name="connsiteY29" fmla="*/ 2828925 h 3476625"/>
              <a:gd name="connsiteX30" fmla="*/ 1685925 w 5267325"/>
              <a:gd name="connsiteY30" fmla="*/ 2790825 h 3476625"/>
              <a:gd name="connsiteX31" fmla="*/ 1743075 w 5267325"/>
              <a:gd name="connsiteY31" fmla="*/ 2771775 h 3476625"/>
              <a:gd name="connsiteX32" fmla="*/ 1771650 w 5267325"/>
              <a:gd name="connsiteY32" fmla="*/ 2762250 h 3476625"/>
              <a:gd name="connsiteX33" fmla="*/ 1828800 w 5267325"/>
              <a:gd name="connsiteY33" fmla="*/ 2724150 h 3476625"/>
              <a:gd name="connsiteX34" fmla="*/ 1857375 w 5267325"/>
              <a:gd name="connsiteY34" fmla="*/ 2705100 h 3476625"/>
              <a:gd name="connsiteX35" fmla="*/ 1914525 w 5267325"/>
              <a:gd name="connsiteY35" fmla="*/ 2686050 h 3476625"/>
              <a:gd name="connsiteX36" fmla="*/ 1943100 w 5267325"/>
              <a:gd name="connsiteY36" fmla="*/ 2657475 h 3476625"/>
              <a:gd name="connsiteX37" fmla="*/ 1962150 w 5267325"/>
              <a:gd name="connsiteY37" fmla="*/ 2628900 h 3476625"/>
              <a:gd name="connsiteX38" fmla="*/ 2019300 w 5267325"/>
              <a:gd name="connsiteY38" fmla="*/ 2590800 h 3476625"/>
              <a:gd name="connsiteX39" fmla="*/ 2076450 w 5267325"/>
              <a:gd name="connsiteY39" fmla="*/ 2562225 h 3476625"/>
              <a:gd name="connsiteX40" fmla="*/ 2095500 w 5267325"/>
              <a:gd name="connsiteY40" fmla="*/ 2533650 h 3476625"/>
              <a:gd name="connsiteX41" fmla="*/ 2181225 w 5267325"/>
              <a:gd name="connsiteY41" fmla="*/ 2495550 h 3476625"/>
              <a:gd name="connsiteX42" fmla="*/ 2247900 w 5267325"/>
              <a:gd name="connsiteY42" fmla="*/ 2476500 h 3476625"/>
              <a:gd name="connsiteX43" fmla="*/ 2276475 w 5267325"/>
              <a:gd name="connsiteY43" fmla="*/ 2457450 h 3476625"/>
              <a:gd name="connsiteX44" fmla="*/ 2333625 w 5267325"/>
              <a:gd name="connsiteY44" fmla="*/ 2438400 h 3476625"/>
              <a:gd name="connsiteX45" fmla="*/ 2390775 w 5267325"/>
              <a:gd name="connsiteY45" fmla="*/ 2409825 h 3476625"/>
              <a:gd name="connsiteX46" fmla="*/ 2447925 w 5267325"/>
              <a:gd name="connsiteY46" fmla="*/ 2381250 h 3476625"/>
              <a:gd name="connsiteX47" fmla="*/ 2457450 w 5267325"/>
              <a:gd name="connsiteY47" fmla="*/ 2352675 h 3476625"/>
              <a:gd name="connsiteX48" fmla="*/ 2524125 w 5267325"/>
              <a:gd name="connsiteY48" fmla="*/ 2305050 h 3476625"/>
              <a:gd name="connsiteX49" fmla="*/ 2552700 w 5267325"/>
              <a:gd name="connsiteY49" fmla="*/ 2295525 h 3476625"/>
              <a:gd name="connsiteX50" fmla="*/ 2609850 w 5267325"/>
              <a:gd name="connsiteY50" fmla="*/ 2257425 h 3476625"/>
              <a:gd name="connsiteX51" fmla="*/ 2647950 w 5267325"/>
              <a:gd name="connsiteY51" fmla="*/ 2238375 h 3476625"/>
              <a:gd name="connsiteX52" fmla="*/ 2695575 w 5267325"/>
              <a:gd name="connsiteY52" fmla="*/ 2200275 h 3476625"/>
              <a:gd name="connsiteX53" fmla="*/ 2714625 w 5267325"/>
              <a:gd name="connsiteY53" fmla="*/ 2171700 h 3476625"/>
              <a:gd name="connsiteX54" fmla="*/ 2812883 w 5267325"/>
              <a:gd name="connsiteY54" fmla="*/ 2133600 h 3476625"/>
              <a:gd name="connsiteX55" fmla="*/ 2838450 w 5267325"/>
              <a:gd name="connsiteY55" fmla="*/ 2116976 h 3476625"/>
              <a:gd name="connsiteX56" fmla="*/ 2867025 w 5267325"/>
              <a:gd name="connsiteY56" fmla="*/ 2076450 h 3476625"/>
              <a:gd name="connsiteX57" fmla="*/ 2895600 w 5267325"/>
              <a:gd name="connsiteY57" fmla="*/ 2057400 h 3476625"/>
              <a:gd name="connsiteX58" fmla="*/ 2952750 w 5267325"/>
              <a:gd name="connsiteY58" fmla="*/ 2028825 h 3476625"/>
              <a:gd name="connsiteX59" fmla="*/ 2981325 w 5267325"/>
              <a:gd name="connsiteY59" fmla="*/ 2000250 h 3476625"/>
              <a:gd name="connsiteX60" fmla="*/ 3076575 w 5267325"/>
              <a:gd name="connsiteY60" fmla="*/ 1905000 h 3476625"/>
              <a:gd name="connsiteX61" fmla="*/ 3162300 w 5267325"/>
              <a:gd name="connsiteY61" fmla="*/ 1866900 h 3476625"/>
              <a:gd name="connsiteX62" fmla="*/ 3190875 w 5267325"/>
              <a:gd name="connsiteY62" fmla="*/ 1857375 h 3476625"/>
              <a:gd name="connsiteX63" fmla="*/ 3248025 w 5267325"/>
              <a:gd name="connsiteY63" fmla="*/ 1819275 h 3476625"/>
              <a:gd name="connsiteX64" fmla="*/ 3276600 w 5267325"/>
              <a:gd name="connsiteY64" fmla="*/ 1800225 h 3476625"/>
              <a:gd name="connsiteX65" fmla="*/ 3295650 w 5267325"/>
              <a:gd name="connsiteY65" fmla="*/ 1771650 h 3476625"/>
              <a:gd name="connsiteX66" fmla="*/ 3324225 w 5267325"/>
              <a:gd name="connsiteY66" fmla="*/ 1762125 h 3476625"/>
              <a:gd name="connsiteX67" fmla="*/ 3409950 w 5267325"/>
              <a:gd name="connsiteY67" fmla="*/ 1743075 h 3476625"/>
              <a:gd name="connsiteX68" fmla="*/ 3438525 w 5267325"/>
              <a:gd name="connsiteY68" fmla="*/ 1714500 h 3476625"/>
              <a:gd name="connsiteX69" fmla="*/ 3476625 w 5267325"/>
              <a:gd name="connsiteY69" fmla="*/ 1657350 h 3476625"/>
              <a:gd name="connsiteX70" fmla="*/ 3533775 w 5267325"/>
              <a:gd name="connsiteY70" fmla="*/ 1619250 h 3476625"/>
              <a:gd name="connsiteX71" fmla="*/ 3536156 w 5267325"/>
              <a:gd name="connsiteY71" fmla="*/ 1619250 h 3476625"/>
              <a:gd name="connsiteX72" fmla="*/ 3571875 w 5267325"/>
              <a:gd name="connsiteY72" fmla="*/ 1600200 h 3476625"/>
              <a:gd name="connsiteX73" fmla="*/ 3629025 w 5267325"/>
              <a:gd name="connsiteY73" fmla="*/ 1581150 h 3476625"/>
              <a:gd name="connsiteX74" fmla="*/ 3694113 w 5267325"/>
              <a:gd name="connsiteY74" fmla="*/ 1552575 h 3476625"/>
              <a:gd name="connsiteX75" fmla="*/ 3695700 w 5267325"/>
              <a:gd name="connsiteY75" fmla="*/ 1543050 h 3476625"/>
              <a:gd name="connsiteX76" fmla="*/ 3724275 w 5267325"/>
              <a:gd name="connsiteY76" fmla="*/ 1533525 h 3476625"/>
              <a:gd name="connsiteX77" fmla="*/ 3752850 w 5267325"/>
              <a:gd name="connsiteY77" fmla="*/ 1514475 h 3476625"/>
              <a:gd name="connsiteX78" fmla="*/ 3838575 w 5267325"/>
              <a:gd name="connsiteY78" fmla="*/ 1495425 h 3476625"/>
              <a:gd name="connsiteX79" fmla="*/ 3895725 w 5267325"/>
              <a:gd name="connsiteY79" fmla="*/ 1483108 h 3476625"/>
              <a:gd name="connsiteX80" fmla="*/ 3924300 w 5267325"/>
              <a:gd name="connsiteY80" fmla="*/ 1466850 h 3476625"/>
              <a:gd name="connsiteX81" fmla="*/ 3952875 w 5267325"/>
              <a:gd name="connsiteY81" fmla="*/ 1438275 h 3476625"/>
              <a:gd name="connsiteX82" fmla="*/ 3981450 w 5267325"/>
              <a:gd name="connsiteY82" fmla="*/ 1419225 h 3476625"/>
              <a:gd name="connsiteX83" fmla="*/ 4048125 w 5267325"/>
              <a:gd name="connsiteY83" fmla="*/ 1333500 h 3476625"/>
              <a:gd name="connsiteX84" fmla="*/ 4086225 w 5267325"/>
              <a:gd name="connsiteY84" fmla="*/ 1323975 h 3476625"/>
              <a:gd name="connsiteX85" fmla="*/ 4114800 w 5267325"/>
              <a:gd name="connsiteY85" fmla="*/ 1314450 h 3476625"/>
              <a:gd name="connsiteX86" fmla="*/ 4133850 w 5267325"/>
              <a:gd name="connsiteY86" fmla="*/ 1257300 h 3476625"/>
              <a:gd name="connsiteX87" fmla="*/ 4143375 w 5267325"/>
              <a:gd name="connsiteY87" fmla="*/ 1228725 h 3476625"/>
              <a:gd name="connsiteX88" fmla="*/ 4162425 w 5267325"/>
              <a:gd name="connsiteY88" fmla="*/ 1200150 h 3476625"/>
              <a:gd name="connsiteX89" fmla="*/ 4171950 w 5267325"/>
              <a:gd name="connsiteY89" fmla="*/ 1171575 h 3476625"/>
              <a:gd name="connsiteX90" fmla="*/ 4210050 w 5267325"/>
              <a:gd name="connsiteY90" fmla="*/ 1114425 h 3476625"/>
              <a:gd name="connsiteX91" fmla="*/ 4274344 w 5267325"/>
              <a:gd name="connsiteY91" fmla="*/ 1085850 h 3476625"/>
              <a:gd name="connsiteX92" fmla="*/ 4305300 w 5267325"/>
              <a:gd name="connsiteY92" fmla="*/ 1038225 h 3476625"/>
              <a:gd name="connsiteX93" fmla="*/ 4362450 w 5267325"/>
              <a:gd name="connsiteY93" fmla="*/ 942975 h 3476625"/>
              <a:gd name="connsiteX94" fmla="*/ 4381500 w 5267325"/>
              <a:gd name="connsiteY94" fmla="*/ 885825 h 3476625"/>
              <a:gd name="connsiteX95" fmla="*/ 4410075 w 5267325"/>
              <a:gd name="connsiteY95" fmla="*/ 866775 h 3476625"/>
              <a:gd name="connsiteX96" fmla="*/ 4438650 w 5267325"/>
              <a:gd name="connsiteY96" fmla="*/ 857250 h 3476625"/>
              <a:gd name="connsiteX97" fmla="*/ 4495800 w 5267325"/>
              <a:gd name="connsiteY97" fmla="*/ 819150 h 3476625"/>
              <a:gd name="connsiteX98" fmla="*/ 4524375 w 5267325"/>
              <a:gd name="connsiteY98" fmla="*/ 809625 h 3476625"/>
              <a:gd name="connsiteX99" fmla="*/ 4610100 w 5267325"/>
              <a:gd name="connsiteY99" fmla="*/ 762000 h 3476625"/>
              <a:gd name="connsiteX100" fmla="*/ 4667250 w 5267325"/>
              <a:gd name="connsiteY100" fmla="*/ 714375 h 3476625"/>
              <a:gd name="connsiteX101" fmla="*/ 4695825 w 5267325"/>
              <a:gd name="connsiteY101" fmla="*/ 704850 h 3476625"/>
              <a:gd name="connsiteX102" fmla="*/ 4743450 w 5267325"/>
              <a:gd name="connsiteY102" fmla="*/ 657225 h 3476625"/>
              <a:gd name="connsiteX103" fmla="*/ 4772025 w 5267325"/>
              <a:gd name="connsiteY103" fmla="*/ 600075 h 3476625"/>
              <a:gd name="connsiteX104" fmla="*/ 4800600 w 5267325"/>
              <a:gd name="connsiteY104" fmla="*/ 581025 h 3476625"/>
              <a:gd name="connsiteX105" fmla="*/ 4810125 w 5267325"/>
              <a:gd name="connsiteY105" fmla="*/ 552450 h 3476625"/>
              <a:gd name="connsiteX106" fmla="*/ 4893469 w 5267325"/>
              <a:gd name="connsiteY106" fmla="*/ 504825 h 3476625"/>
              <a:gd name="connsiteX107" fmla="*/ 4929187 w 5267325"/>
              <a:gd name="connsiteY107" fmla="*/ 445294 h 3476625"/>
              <a:gd name="connsiteX108" fmla="*/ 4981575 w 5267325"/>
              <a:gd name="connsiteY108" fmla="*/ 409575 h 3476625"/>
              <a:gd name="connsiteX109" fmla="*/ 5003006 w 5267325"/>
              <a:gd name="connsiteY109" fmla="*/ 350044 h 3476625"/>
              <a:gd name="connsiteX110" fmla="*/ 5038725 w 5267325"/>
              <a:gd name="connsiteY110" fmla="*/ 338137 h 3476625"/>
              <a:gd name="connsiteX111" fmla="*/ 5086350 w 5267325"/>
              <a:gd name="connsiteY111" fmla="*/ 295275 h 3476625"/>
              <a:gd name="connsiteX112" fmla="*/ 5105400 w 5267325"/>
              <a:gd name="connsiteY112" fmla="*/ 266700 h 3476625"/>
              <a:gd name="connsiteX113" fmla="*/ 5133975 w 5267325"/>
              <a:gd name="connsiteY113" fmla="*/ 247650 h 3476625"/>
              <a:gd name="connsiteX114" fmla="*/ 5153025 w 5267325"/>
              <a:gd name="connsiteY114" fmla="*/ 219075 h 3476625"/>
              <a:gd name="connsiteX115" fmla="*/ 5162550 w 5267325"/>
              <a:gd name="connsiteY115" fmla="*/ 190500 h 3476625"/>
              <a:gd name="connsiteX116" fmla="*/ 5191125 w 5267325"/>
              <a:gd name="connsiteY116" fmla="*/ 171450 h 3476625"/>
              <a:gd name="connsiteX117" fmla="*/ 5210175 w 5267325"/>
              <a:gd name="connsiteY117" fmla="*/ 114300 h 3476625"/>
              <a:gd name="connsiteX118" fmla="*/ 5219700 w 5267325"/>
              <a:gd name="connsiteY118" fmla="*/ 57150 h 3476625"/>
              <a:gd name="connsiteX119" fmla="*/ 5238750 w 5267325"/>
              <a:gd name="connsiteY119" fmla="*/ 28575 h 3476625"/>
              <a:gd name="connsiteX120" fmla="*/ 5267325 w 5267325"/>
              <a:gd name="connsiteY120" fmla="*/ 0 h 3476625"/>
              <a:gd name="connsiteX0" fmla="*/ 0 w 5238750"/>
              <a:gd name="connsiteY0" fmla="*/ 3448050 h 3448050"/>
              <a:gd name="connsiteX1" fmla="*/ 180975 w 5238750"/>
              <a:gd name="connsiteY1" fmla="*/ 3429000 h 3448050"/>
              <a:gd name="connsiteX2" fmla="*/ 228600 w 5238750"/>
              <a:gd name="connsiteY2" fmla="*/ 3419475 h 3448050"/>
              <a:gd name="connsiteX3" fmla="*/ 304800 w 5238750"/>
              <a:gd name="connsiteY3" fmla="*/ 3400425 h 3448050"/>
              <a:gd name="connsiteX4" fmla="*/ 333375 w 5238750"/>
              <a:gd name="connsiteY4" fmla="*/ 3371850 h 3448050"/>
              <a:gd name="connsiteX5" fmla="*/ 428625 w 5238750"/>
              <a:gd name="connsiteY5" fmla="*/ 3343275 h 3448050"/>
              <a:gd name="connsiteX6" fmla="*/ 485775 w 5238750"/>
              <a:gd name="connsiteY6" fmla="*/ 3314700 h 3448050"/>
              <a:gd name="connsiteX7" fmla="*/ 581025 w 5238750"/>
              <a:gd name="connsiteY7" fmla="*/ 3295650 h 3448050"/>
              <a:gd name="connsiteX8" fmla="*/ 609600 w 5238750"/>
              <a:gd name="connsiteY8" fmla="*/ 3286125 h 3448050"/>
              <a:gd name="connsiteX9" fmla="*/ 695325 w 5238750"/>
              <a:gd name="connsiteY9" fmla="*/ 3238500 h 3448050"/>
              <a:gd name="connsiteX10" fmla="*/ 723900 w 5238750"/>
              <a:gd name="connsiteY10" fmla="*/ 3228975 h 3448050"/>
              <a:gd name="connsiteX11" fmla="*/ 742950 w 5238750"/>
              <a:gd name="connsiteY11" fmla="*/ 3200400 h 3448050"/>
              <a:gd name="connsiteX12" fmla="*/ 838200 w 5238750"/>
              <a:gd name="connsiteY12" fmla="*/ 3171825 h 3448050"/>
              <a:gd name="connsiteX13" fmla="*/ 895350 w 5238750"/>
              <a:gd name="connsiteY13" fmla="*/ 3152775 h 3448050"/>
              <a:gd name="connsiteX14" fmla="*/ 923925 w 5238750"/>
              <a:gd name="connsiteY14" fmla="*/ 3143250 h 3448050"/>
              <a:gd name="connsiteX15" fmla="*/ 952500 w 5238750"/>
              <a:gd name="connsiteY15" fmla="*/ 3133725 h 3448050"/>
              <a:gd name="connsiteX16" fmla="*/ 1028700 w 5238750"/>
              <a:gd name="connsiteY16" fmla="*/ 3086100 h 3448050"/>
              <a:gd name="connsiteX17" fmla="*/ 1092994 w 5238750"/>
              <a:gd name="connsiteY17" fmla="*/ 3076575 h 3448050"/>
              <a:gd name="connsiteX18" fmla="*/ 1143000 w 5238750"/>
              <a:gd name="connsiteY18" fmla="*/ 3057525 h 3448050"/>
              <a:gd name="connsiteX19" fmla="*/ 1171575 w 5238750"/>
              <a:gd name="connsiteY19" fmla="*/ 3038475 h 3448050"/>
              <a:gd name="connsiteX20" fmla="*/ 1209675 w 5238750"/>
              <a:gd name="connsiteY20" fmla="*/ 3009900 h 3448050"/>
              <a:gd name="connsiteX21" fmla="*/ 1266825 w 5238750"/>
              <a:gd name="connsiteY21" fmla="*/ 2990850 h 3448050"/>
              <a:gd name="connsiteX22" fmla="*/ 1295400 w 5238750"/>
              <a:gd name="connsiteY22" fmla="*/ 2971800 h 3448050"/>
              <a:gd name="connsiteX23" fmla="*/ 1352550 w 5238750"/>
              <a:gd name="connsiteY23" fmla="*/ 2952750 h 3448050"/>
              <a:gd name="connsiteX24" fmla="*/ 1409700 w 5238750"/>
              <a:gd name="connsiteY24" fmla="*/ 2924175 h 3448050"/>
              <a:gd name="connsiteX25" fmla="*/ 1438275 w 5238750"/>
              <a:gd name="connsiteY25" fmla="*/ 2905125 h 3448050"/>
              <a:gd name="connsiteX26" fmla="*/ 1485900 w 5238750"/>
              <a:gd name="connsiteY26" fmla="*/ 2857500 h 3448050"/>
              <a:gd name="connsiteX27" fmla="*/ 1552575 w 5238750"/>
              <a:gd name="connsiteY27" fmla="*/ 2828925 h 3448050"/>
              <a:gd name="connsiteX28" fmla="*/ 1590675 w 5238750"/>
              <a:gd name="connsiteY28" fmla="*/ 2809875 h 3448050"/>
              <a:gd name="connsiteX29" fmla="*/ 1619250 w 5238750"/>
              <a:gd name="connsiteY29" fmla="*/ 2800350 h 3448050"/>
              <a:gd name="connsiteX30" fmla="*/ 1685925 w 5238750"/>
              <a:gd name="connsiteY30" fmla="*/ 2762250 h 3448050"/>
              <a:gd name="connsiteX31" fmla="*/ 1743075 w 5238750"/>
              <a:gd name="connsiteY31" fmla="*/ 2743200 h 3448050"/>
              <a:gd name="connsiteX32" fmla="*/ 1771650 w 5238750"/>
              <a:gd name="connsiteY32" fmla="*/ 2733675 h 3448050"/>
              <a:gd name="connsiteX33" fmla="*/ 1828800 w 5238750"/>
              <a:gd name="connsiteY33" fmla="*/ 2695575 h 3448050"/>
              <a:gd name="connsiteX34" fmla="*/ 1857375 w 5238750"/>
              <a:gd name="connsiteY34" fmla="*/ 2676525 h 3448050"/>
              <a:gd name="connsiteX35" fmla="*/ 1914525 w 5238750"/>
              <a:gd name="connsiteY35" fmla="*/ 2657475 h 3448050"/>
              <a:gd name="connsiteX36" fmla="*/ 1943100 w 5238750"/>
              <a:gd name="connsiteY36" fmla="*/ 2628900 h 3448050"/>
              <a:gd name="connsiteX37" fmla="*/ 1962150 w 5238750"/>
              <a:gd name="connsiteY37" fmla="*/ 2600325 h 3448050"/>
              <a:gd name="connsiteX38" fmla="*/ 2019300 w 5238750"/>
              <a:gd name="connsiteY38" fmla="*/ 2562225 h 3448050"/>
              <a:gd name="connsiteX39" fmla="*/ 2076450 w 5238750"/>
              <a:gd name="connsiteY39" fmla="*/ 2533650 h 3448050"/>
              <a:gd name="connsiteX40" fmla="*/ 2095500 w 5238750"/>
              <a:gd name="connsiteY40" fmla="*/ 2505075 h 3448050"/>
              <a:gd name="connsiteX41" fmla="*/ 2181225 w 5238750"/>
              <a:gd name="connsiteY41" fmla="*/ 2466975 h 3448050"/>
              <a:gd name="connsiteX42" fmla="*/ 2247900 w 5238750"/>
              <a:gd name="connsiteY42" fmla="*/ 2447925 h 3448050"/>
              <a:gd name="connsiteX43" fmla="*/ 2276475 w 5238750"/>
              <a:gd name="connsiteY43" fmla="*/ 2428875 h 3448050"/>
              <a:gd name="connsiteX44" fmla="*/ 2333625 w 5238750"/>
              <a:gd name="connsiteY44" fmla="*/ 2409825 h 3448050"/>
              <a:gd name="connsiteX45" fmla="*/ 2390775 w 5238750"/>
              <a:gd name="connsiteY45" fmla="*/ 2381250 h 3448050"/>
              <a:gd name="connsiteX46" fmla="*/ 2447925 w 5238750"/>
              <a:gd name="connsiteY46" fmla="*/ 2352675 h 3448050"/>
              <a:gd name="connsiteX47" fmla="*/ 2457450 w 5238750"/>
              <a:gd name="connsiteY47" fmla="*/ 2324100 h 3448050"/>
              <a:gd name="connsiteX48" fmla="*/ 2524125 w 5238750"/>
              <a:gd name="connsiteY48" fmla="*/ 2276475 h 3448050"/>
              <a:gd name="connsiteX49" fmla="*/ 2552700 w 5238750"/>
              <a:gd name="connsiteY49" fmla="*/ 2266950 h 3448050"/>
              <a:gd name="connsiteX50" fmla="*/ 2609850 w 5238750"/>
              <a:gd name="connsiteY50" fmla="*/ 2228850 h 3448050"/>
              <a:gd name="connsiteX51" fmla="*/ 2647950 w 5238750"/>
              <a:gd name="connsiteY51" fmla="*/ 2209800 h 3448050"/>
              <a:gd name="connsiteX52" fmla="*/ 2695575 w 5238750"/>
              <a:gd name="connsiteY52" fmla="*/ 2171700 h 3448050"/>
              <a:gd name="connsiteX53" fmla="*/ 2714625 w 5238750"/>
              <a:gd name="connsiteY53" fmla="*/ 2143125 h 3448050"/>
              <a:gd name="connsiteX54" fmla="*/ 2812883 w 5238750"/>
              <a:gd name="connsiteY54" fmla="*/ 2105025 h 3448050"/>
              <a:gd name="connsiteX55" fmla="*/ 2838450 w 5238750"/>
              <a:gd name="connsiteY55" fmla="*/ 2088401 h 3448050"/>
              <a:gd name="connsiteX56" fmla="*/ 2867025 w 5238750"/>
              <a:gd name="connsiteY56" fmla="*/ 2047875 h 3448050"/>
              <a:gd name="connsiteX57" fmla="*/ 2895600 w 5238750"/>
              <a:gd name="connsiteY57" fmla="*/ 2028825 h 3448050"/>
              <a:gd name="connsiteX58" fmla="*/ 2952750 w 5238750"/>
              <a:gd name="connsiteY58" fmla="*/ 2000250 h 3448050"/>
              <a:gd name="connsiteX59" fmla="*/ 2981325 w 5238750"/>
              <a:gd name="connsiteY59" fmla="*/ 1971675 h 3448050"/>
              <a:gd name="connsiteX60" fmla="*/ 3076575 w 5238750"/>
              <a:gd name="connsiteY60" fmla="*/ 1876425 h 3448050"/>
              <a:gd name="connsiteX61" fmla="*/ 3162300 w 5238750"/>
              <a:gd name="connsiteY61" fmla="*/ 1838325 h 3448050"/>
              <a:gd name="connsiteX62" fmla="*/ 3190875 w 5238750"/>
              <a:gd name="connsiteY62" fmla="*/ 1828800 h 3448050"/>
              <a:gd name="connsiteX63" fmla="*/ 3248025 w 5238750"/>
              <a:gd name="connsiteY63" fmla="*/ 1790700 h 3448050"/>
              <a:gd name="connsiteX64" fmla="*/ 3276600 w 5238750"/>
              <a:gd name="connsiteY64" fmla="*/ 1771650 h 3448050"/>
              <a:gd name="connsiteX65" fmla="*/ 3295650 w 5238750"/>
              <a:gd name="connsiteY65" fmla="*/ 1743075 h 3448050"/>
              <a:gd name="connsiteX66" fmla="*/ 3324225 w 5238750"/>
              <a:gd name="connsiteY66" fmla="*/ 1733550 h 3448050"/>
              <a:gd name="connsiteX67" fmla="*/ 3409950 w 5238750"/>
              <a:gd name="connsiteY67" fmla="*/ 1714500 h 3448050"/>
              <a:gd name="connsiteX68" fmla="*/ 3438525 w 5238750"/>
              <a:gd name="connsiteY68" fmla="*/ 1685925 h 3448050"/>
              <a:gd name="connsiteX69" fmla="*/ 3476625 w 5238750"/>
              <a:gd name="connsiteY69" fmla="*/ 1628775 h 3448050"/>
              <a:gd name="connsiteX70" fmla="*/ 3533775 w 5238750"/>
              <a:gd name="connsiteY70" fmla="*/ 1590675 h 3448050"/>
              <a:gd name="connsiteX71" fmla="*/ 3536156 w 5238750"/>
              <a:gd name="connsiteY71" fmla="*/ 1590675 h 3448050"/>
              <a:gd name="connsiteX72" fmla="*/ 3571875 w 5238750"/>
              <a:gd name="connsiteY72" fmla="*/ 1571625 h 3448050"/>
              <a:gd name="connsiteX73" fmla="*/ 3629025 w 5238750"/>
              <a:gd name="connsiteY73" fmla="*/ 1552575 h 3448050"/>
              <a:gd name="connsiteX74" fmla="*/ 3694113 w 5238750"/>
              <a:gd name="connsiteY74" fmla="*/ 1524000 h 3448050"/>
              <a:gd name="connsiteX75" fmla="*/ 3695700 w 5238750"/>
              <a:gd name="connsiteY75" fmla="*/ 1514475 h 3448050"/>
              <a:gd name="connsiteX76" fmla="*/ 3724275 w 5238750"/>
              <a:gd name="connsiteY76" fmla="*/ 1504950 h 3448050"/>
              <a:gd name="connsiteX77" fmla="*/ 3752850 w 5238750"/>
              <a:gd name="connsiteY77" fmla="*/ 1485900 h 3448050"/>
              <a:gd name="connsiteX78" fmla="*/ 3838575 w 5238750"/>
              <a:gd name="connsiteY78" fmla="*/ 1466850 h 3448050"/>
              <a:gd name="connsiteX79" fmla="*/ 3895725 w 5238750"/>
              <a:gd name="connsiteY79" fmla="*/ 1454533 h 3448050"/>
              <a:gd name="connsiteX80" fmla="*/ 3924300 w 5238750"/>
              <a:gd name="connsiteY80" fmla="*/ 1438275 h 3448050"/>
              <a:gd name="connsiteX81" fmla="*/ 3952875 w 5238750"/>
              <a:gd name="connsiteY81" fmla="*/ 1409700 h 3448050"/>
              <a:gd name="connsiteX82" fmla="*/ 3981450 w 5238750"/>
              <a:gd name="connsiteY82" fmla="*/ 1390650 h 3448050"/>
              <a:gd name="connsiteX83" fmla="*/ 4048125 w 5238750"/>
              <a:gd name="connsiteY83" fmla="*/ 1304925 h 3448050"/>
              <a:gd name="connsiteX84" fmla="*/ 4086225 w 5238750"/>
              <a:gd name="connsiteY84" fmla="*/ 1295400 h 3448050"/>
              <a:gd name="connsiteX85" fmla="*/ 4114800 w 5238750"/>
              <a:gd name="connsiteY85" fmla="*/ 1285875 h 3448050"/>
              <a:gd name="connsiteX86" fmla="*/ 4133850 w 5238750"/>
              <a:gd name="connsiteY86" fmla="*/ 1228725 h 3448050"/>
              <a:gd name="connsiteX87" fmla="*/ 4143375 w 5238750"/>
              <a:gd name="connsiteY87" fmla="*/ 1200150 h 3448050"/>
              <a:gd name="connsiteX88" fmla="*/ 4162425 w 5238750"/>
              <a:gd name="connsiteY88" fmla="*/ 1171575 h 3448050"/>
              <a:gd name="connsiteX89" fmla="*/ 4171950 w 5238750"/>
              <a:gd name="connsiteY89" fmla="*/ 1143000 h 3448050"/>
              <a:gd name="connsiteX90" fmla="*/ 4210050 w 5238750"/>
              <a:gd name="connsiteY90" fmla="*/ 1085850 h 3448050"/>
              <a:gd name="connsiteX91" fmla="*/ 4274344 w 5238750"/>
              <a:gd name="connsiteY91" fmla="*/ 1057275 h 3448050"/>
              <a:gd name="connsiteX92" fmla="*/ 4305300 w 5238750"/>
              <a:gd name="connsiteY92" fmla="*/ 1009650 h 3448050"/>
              <a:gd name="connsiteX93" fmla="*/ 4362450 w 5238750"/>
              <a:gd name="connsiteY93" fmla="*/ 914400 h 3448050"/>
              <a:gd name="connsiteX94" fmla="*/ 4381500 w 5238750"/>
              <a:gd name="connsiteY94" fmla="*/ 857250 h 3448050"/>
              <a:gd name="connsiteX95" fmla="*/ 4410075 w 5238750"/>
              <a:gd name="connsiteY95" fmla="*/ 838200 h 3448050"/>
              <a:gd name="connsiteX96" fmla="*/ 4438650 w 5238750"/>
              <a:gd name="connsiteY96" fmla="*/ 828675 h 3448050"/>
              <a:gd name="connsiteX97" fmla="*/ 4495800 w 5238750"/>
              <a:gd name="connsiteY97" fmla="*/ 790575 h 3448050"/>
              <a:gd name="connsiteX98" fmla="*/ 4524375 w 5238750"/>
              <a:gd name="connsiteY98" fmla="*/ 781050 h 3448050"/>
              <a:gd name="connsiteX99" fmla="*/ 4610100 w 5238750"/>
              <a:gd name="connsiteY99" fmla="*/ 733425 h 3448050"/>
              <a:gd name="connsiteX100" fmla="*/ 4667250 w 5238750"/>
              <a:gd name="connsiteY100" fmla="*/ 685800 h 3448050"/>
              <a:gd name="connsiteX101" fmla="*/ 4695825 w 5238750"/>
              <a:gd name="connsiteY101" fmla="*/ 676275 h 3448050"/>
              <a:gd name="connsiteX102" fmla="*/ 4743450 w 5238750"/>
              <a:gd name="connsiteY102" fmla="*/ 628650 h 3448050"/>
              <a:gd name="connsiteX103" fmla="*/ 4772025 w 5238750"/>
              <a:gd name="connsiteY103" fmla="*/ 571500 h 3448050"/>
              <a:gd name="connsiteX104" fmla="*/ 4800600 w 5238750"/>
              <a:gd name="connsiteY104" fmla="*/ 552450 h 3448050"/>
              <a:gd name="connsiteX105" fmla="*/ 4810125 w 5238750"/>
              <a:gd name="connsiteY105" fmla="*/ 523875 h 3448050"/>
              <a:gd name="connsiteX106" fmla="*/ 4893469 w 5238750"/>
              <a:gd name="connsiteY106" fmla="*/ 476250 h 3448050"/>
              <a:gd name="connsiteX107" fmla="*/ 4929187 w 5238750"/>
              <a:gd name="connsiteY107" fmla="*/ 416719 h 3448050"/>
              <a:gd name="connsiteX108" fmla="*/ 4981575 w 5238750"/>
              <a:gd name="connsiteY108" fmla="*/ 381000 h 3448050"/>
              <a:gd name="connsiteX109" fmla="*/ 5003006 w 5238750"/>
              <a:gd name="connsiteY109" fmla="*/ 321469 h 3448050"/>
              <a:gd name="connsiteX110" fmla="*/ 5038725 w 5238750"/>
              <a:gd name="connsiteY110" fmla="*/ 309562 h 3448050"/>
              <a:gd name="connsiteX111" fmla="*/ 5086350 w 5238750"/>
              <a:gd name="connsiteY111" fmla="*/ 266700 h 3448050"/>
              <a:gd name="connsiteX112" fmla="*/ 5105400 w 5238750"/>
              <a:gd name="connsiteY112" fmla="*/ 238125 h 3448050"/>
              <a:gd name="connsiteX113" fmla="*/ 5133975 w 5238750"/>
              <a:gd name="connsiteY113" fmla="*/ 219075 h 3448050"/>
              <a:gd name="connsiteX114" fmla="*/ 5153025 w 5238750"/>
              <a:gd name="connsiteY114" fmla="*/ 190500 h 3448050"/>
              <a:gd name="connsiteX115" fmla="*/ 5162550 w 5238750"/>
              <a:gd name="connsiteY115" fmla="*/ 161925 h 3448050"/>
              <a:gd name="connsiteX116" fmla="*/ 5191125 w 5238750"/>
              <a:gd name="connsiteY116" fmla="*/ 142875 h 3448050"/>
              <a:gd name="connsiteX117" fmla="*/ 5210175 w 5238750"/>
              <a:gd name="connsiteY117" fmla="*/ 85725 h 3448050"/>
              <a:gd name="connsiteX118" fmla="*/ 5219700 w 5238750"/>
              <a:gd name="connsiteY118" fmla="*/ 28575 h 3448050"/>
              <a:gd name="connsiteX119" fmla="*/ 5238750 w 5238750"/>
              <a:gd name="connsiteY119" fmla="*/ 0 h 3448050"/>
              <a:gd name="connsiteX0" fmla="*/ 0 w 5219700"/>
              <a:gd name="connsiteY0" fmla="*/ 3419475 h 3419475"/>
              <a:gd name="connsiteX1" fmla="*/ 180975 w 5219700"/>
              <a:gd name="connsiteY1" fmla="*/ 3400425 h 3419475"/>
              <a:gd name="connsiteX2" fmla="*/ 228600 w 5219700"/>
              <a:gd name="connsiteY2" fmla="*/ 3390900 h 3419475"/>
              <a:gd name="connsiteX3" fmla="*/ 304800 w 5219700"/>
              <a:gd name="connsiteY3" fmla="*/ 3371850 h 3419475"/>
              <a:gd name="connsiteX4" fmla="*/ 333375 w 5219700"/>
              <a:gd name="connsiteY4" fmla="*/ 3343275 h 3419475"/>
              <a:gd name="connsiteX5" fmla="*/ 428625 w 5219700"/>
              <a:gd name="connsiteY5" fmla="*/ 3314700 h 3419475"/>
              <a:gd name="connsiteX6" fmla="*/ 485775 w 5219700"/>
              <a:gd name="connsiteY6" fmla="*/ 3286125 h 3419475"/>
              <a:gd name="connsiteX7" fmla="*/ 581025 w 5219700"/>
              <a:gd name="connsiteY7" fmla="*/ 3267075 h 3419475"/>
              <a:gd name="connsiteX8" fmla="*/ 609600 w 5219700"/>
              <a:gd name="connsiteY8" fmla="*/ 3257550 h 3419475"/>
              <a:gd name="connsiteX9" fmla="*/ 695325 w 5219700"/>
              <a:gd name="connsiteY9" fmla="*/ 3209925 h 3419475"/>
              <a:gd name="connsiteX10" fmla="*/ 723900 w 5219700"/>
              <a:gd name="connsiteY10" fmla="*/ 3200400 h 3419475"/>
              <a:gd name="connsiteX11" fmla="*/ 742950 w 5219700"/>
              <a:gd name="connsiteY11" fmla="*/ 3171825 h 3419475"/>
              <a:gd name="connsiteX12" fmla="*/ 838200 w 5219700"/>
              <a:gd name="connsiteY12" fmla="*/ 3143250 h 3419475"/>
              <a:gd name="connsiteX13" fmla="*/ 895350 w 5219700"/>
              <a:gd name="connsiteY13" fmla="*/ 3124200 h 3419475"/>
              <a:gd name="connsiteX14" fmla="*/ 923925 w 5219700"/>
              <a:gd name="connsiteY14" fmla="*/ 3114675 h 3419475"/>
              <a:gd name="connsiteX15" fmla="*/ 952500 w 5219700"/>
              <a:gd name="connsiteY15" fmla="*/ 3105150 h 3419475"/>
              <a:gd name="connsiteX16" fmla="*/ 1028700 w 5219700"/>
              <a:gd name="connsiteY16" fmla="*/ 3057525 h 3419475"/>
              <a:gd name="connsiteX17" fmla="*/ 1092994 w 5219700"/>
              <a:gd name="connsiteY17" fmla="*/ 3048000 h 3419475"/>
              <a:gd name="connsiteX18" fmla="*/ 1143000 w 5219700"/>
              <a:gd name="connsiteY18" fmla="*/ 3028950 h 3419475"/>
              <a:gd name="connsiteX19" fmla="*/ 1171575 w 5219700"/>
              <a:gd name="connsiteY19" fmla="*/ 3009900 h 3419475"/>
              <a:gd name="connsiteX20" fmla="*/ 1209675 w 5219700"/>
              <a:gd name="connsiteY20" fmla="*/ 2981325 h 3419475"/>
              <a:gd name="connsiteX21" fmla="*/ 1266825 w 5219700"/>
              <a:gd name="connsiteY21" fmla="*/ 2962275 h 3419475"/>
              <a:gd name="connsiteX22" fmla="*/ 1295400 w 5219700"/>
              <a:gd name="connsiteY22" fmla="*/ 2943225 h 3419475"/>
              <a:gd name="connsiteX23" fmla="*/ 1352550 w 5219700"/>
              <a:gd name="connsiteY23" fmla="*/ 2924175 h 3419475"/>
              <a:gd name="connsiteX24" fmla="*/ 1409700 w 5219700"/>
              <a:gd name="connsiteY24" fmla="*/ 2895600 h 3419475"/>
              <a:gd name="connsiteX25" fmla="*/ 1438275 w 5219700"/>
              <a:gd name="connsiteY25" fmla="*/ 2876550 h 3419475"/>
              <a:gd name="connsiteX26" fmla="*/ 1485900 w 5219700"/>
              <a:gd name="connsiteY26" fmla="*/ 2828925 h 3419475"/>
              <a:gd name="connsiteX27" fmla="*/ 1552575 w 5219700"/>
              <a:gd name="connsiteY27" fmla="*/ 2800350 h 3419475"/>
              <a:gd name="connsiteX28" fmla="*/ 1590675 w 5219700"/>
              <a:gd name="connsiteY28" fmla="*/ 2781300 h 3419475"/>
              <a:gd name="connsiteX29" fmla="*/ 1619250 w 5219700"/>
              <a:gd name="connsiteY29" fmla="*/ 2771775 h 3419475"/>
              <a:gd name="connsiteX30" fmla="*/ 1685925 w 5219700"/>
              <a:gd name="connsiteY30" fmla="*/ 2733675 h 3419475"/>
              <a:gd name="connsiteX31" fmla="*/ 1743075 w 5219700"/>
              <a:gd name="connsiteY31" fmla="*/ 2714625 h 3419475"/>
              <a:gd name="connsiteX32" fmla="*/ 1771650 w 5219700"/>
              <a:gd name="connsiteY32" fmla="*/ 2705100 h 3419475"/>
              <a:gd name="connsiteX33" fmla="*/ 1828800 w 5219700"/>
              <a:gd name="connsiteY33" fmla="*/ 2667000 h 3419475"/>
              <a:gd name="connsiteX34" fmla="*/ 1857375 w 5219700"/>
              <a:gd name="connsiteY34" fmla="*/ 2647950 h 3419475"/>
              <a:gd name="connsiteX35" fmla="*/ 1914525 w 5219700"/>
              <a:gd name="connsiteY35" fmla="*/ 2628900 h 3419475"/>
              <a:gd name="connsiteX36" fmla="*/ 1943100 w 5219700"/>
              <a:gd name="connsiteY36" fmla="*/ 2600325 h 3419475"/>
              <a:gd name="connsiteX37" fmla="*/ 1962150 w 5219700"/>
              <a:gd name="connsiteY37" fmla="*/ 2571750 h 3419475"/>
              <a:gd name="connsiteX38" fmla="*/ 2019300 w 5219700"/>
              <a:gd name="connsiteY38" fmla="*/ 2533650 h 3419475"/>
              <a:gd name="connsiteX39" fmla="*/ 2076450 w 5219700"/>
              <a:gd name="connsiteY39" fmla="*/ 2505075 h 3419475"/>
              <a:gd name="connsiteX40" fmla="*/ 2095500 w 5219700"/>
              <a:gd name="connsiteY40" fmla="*/ 2476500 h 3419475"/>
              <a:gd name="connsiteX41" fmla="*/ 2181225 w 5219700"/>
              <a:gd name="connsiteY41" fmla="*/ 2438400 h 3419475"/>
              <a:gd name="connsiteX42" fmla="*/ 2247900 w 5219700"/>
              <a:gd name="connsiteY42" fmla="*/ 2419350 h 3419475"/>
              <a:gd name="connsiteX43" fmla="*/ 2276475 w 5219700"/>
              <a:gd name="connsiteY43" fmla="*/ 2400300 h 3419475"/>
              <a:gd name="connsiteX44" fmla="*/ 2333625 w 5219700"/>
              <a:gd name="connsiteY44" fmla="*/ 2381250 h 3419475"/>
              <a:gd name="connsiteX45" fmla="*/ 2390775 w 5219700"/>
              <a:gd name="connsiteY45" fmla="*/ 2352675 h 3419475"/>
              <a:gd name="connsiteX46" fmla="*/ 2447925 w 5219700"/>
              <a:gd name="connsiteY46" fmla="*/ 2324100 h 3419475"/>
              <a:gd name="connsiteX47" fmla="*/ 2457450 w 5219700"/>
              <a:gd name="connsiteY47" fmla="*/ 2295525 h 3419475"/>
              <a:gd name="connsiteX48" fmla="*/ 2524125 w 5219700"/>
              <a:gd name="connsiteY48" fmla="*/ 2247900 h 3419475"/>
              <a:gd name="connsiteX49" fmla="*/ 2552700 w 5219700"/>
              <a:gd name="connsiteY49" fmla="*/ 2238375 h 3419475"/>
              <a:gd name="connsiteX50" fmla="*/ 2609850 w 5219700"/>
              <a:gd name="connsiteY50" fmla="*/ 2200275 h 3419475"/>
              <a:gd name="connsiteX51" fmla="*/ 2647950 w 5219700"/>
              <a:gd name="connsiteY51" fmla="*/ 2181225 h 3419475"/>
              <a:gd name="connsiteX52" fmla="*/ 2695575 w 5219700"/>
              <a:gd name="connsiteY52" fmla="*/ 2143125 h 3419475"/>
              <a:gd name="connsiteX53" fmla="*/ 2714625 w 5219700"/>
              <a:gd name="connsiteY53" fmla="*/ 2114550 h 3419475"/>
              <a:gd name="connsiteX54" fmla="*/ 2812883 w 5219700"/>
              <a:gd name="connsiteY54" fmla="*/ 2076450 h 3419475"/>
              <a:gd name="connsiteX55" fmla="*/ 2838450 w 5219700"/>
              <a:gd name="connsiteY55" fmla="*/ 2059826 h 3419475"/>
              <a:gd name="connsiteX56" fmla="*/ 2867025 w 5219700"/>
              <a:gd name="connsiteY56" fmla="*/ 2019300 h 3419475"/>
              <a:gd name="connsiteX57" fmla="*/ 2895600 w 5219700"/>
              <a:gd name="connsiteY57" fmla="*/ 2000250 h 3419475"/>
              <a:gd name="connsiteX58" fmla="*/ 2952750 w 5219700"/>
              <a:gd name="connsiteY58" fmla="*/ 1971675 h 3419475"/>
              <a:gd name="connsiteX59" fmla="*/ 2981325 w 5219700"/>
              <a:gd name="connsiteY59" fmla="*/ 1943100 h 3419475"/>
              <a:gd name="connsiteX60" fmla="*/ 3076575 w 5219700"/>
              <a:gd name="connsiteY60" fmla="*/ 1847850 h 3419475"/>
              <a:gd name="connsiteX61" fmla="*/ 3162300 w 5219700"/>
              <a:gd name="connsiteY61" fmla="*/ 1809750 h 3419475"/>
              <a:gd name="connsiteX62" fmla="*/ 3190875 w 5219700"/>
              <a:gd name="connsiteY62" fmla="*/ 1800225 h 3419475"/>
              <a:gd name="connsiteX63" fmla="*/ 3248025 w 5219700"/>
              <a:gd name="connsiteY63" fmla="*/ 1762125 h 3419475"/>
              <a:gd name="connsiteX64" fmla="*/ 3276600 w 5219700"/>
              <a:gd name="connsiteY64" fmla="*/ 1743075 h 3419475"/>
              <a:gd name="connsiteX65" fmla="*/ 3295650 w 5219700"/>
              <a:gd name="connsiteY65" fmla="*/ 1714500 h 3419475"/>
              <a:gd name="connsiteX66" fmla="*/ 3324225 w 5219700"/>
              <a:gd name="connsiteY66" fmla="*/ 1704975 h 3419475"/>
              <a:gd name="connsiteX67" fmla="*/ 3409950 w 5219700"/>
              <a:gd name="connsiteY67" fmla="*/ 1685925 h 3419475"/>
              <a:gd name="connsiteX68" fmla="*/ 3438525 w 5219700"/>
              <a:gd name="connsiteY68" fmla="*/ 1657350 h 3419475"/>
              <a:gd name="connsiteX69" fmla="*/ 3476625 w 5219700"/>
              <a:gd name="connsiteY69" fmla="*/ 1600200 h 3419475"/>
              <a:gd name="connsiteX70" fmla="*/ 3533775 w 5219700"/>
              <a:gd name="connsiteY70" fmla="*/ 1562100 h 3419475"/>
              <a:gd name="connsiteX71" fmla="*/ 3536156 w 5219700"/>
              <a:gd name="connsiteY71" fmla="*/ 1562100 h 3419475"/>
              <a:gd name="connsiteX72" fmla="*/ 3571875 w 5219700"/>
              <a:gd name="connsiteY72" fmla="*/ 1543050 h 3419475"/>
              <a:gd name="connsiteX73" fmla="*/ 3629025 w 5219700"/>
              <a:gd name="connsiteY73" fmla="*/ 1524000 h 3419475"/>
              <a:gd name="connsiteX74" fmla="*/ 3694113 w 5219700"/>
              <a:gd name="connsiteY74" fmla="*/ 1495425 h 3419475"/>
              <a:gd name="connsiteX75" fmla="*/ 3695700 w 5219700"/>
              <a:gd name="connsiteY75" fmla="*/ 1485900 h 3419475"/>
              <a:gd name="connsiteX76" fmla="*/ 3724275 w 5219700"/>
              <a:gd name="connsiteY76" fmla="*/ 1476375 h 3419475"/>
              <a:gd name="connsiteX77" fmla="*/ 3752850 w 5219700"/>
              <a:gd name="connsiteY77" fmla="*/ 1457325 h 3419475"/>
              <a:gd name="connsiteX78" fmla="*/ 3838575 w 5219700"/>
              <a:gd name="connsiteY78" fmla="*/ 1438275 h 3419475"/>
              <a:gd name="connsiteX79" fmla="*/ 3895725 w 5219700"/>
              <a:gd name="connsiteY79" fmla="*/ 1425958 h 3419475"/>
              <a:gd name="connsiteX80" fmla="*/ 3924300 w 5219700"/>
              <a:gd name="connsiteY80" fmla="*/ 1409700 h 3419475"/>
              <a:gd name="connsiteX81" fmla="*/ 3952875 w 5219700"/>
              <a:gd name="connsiteY81" fmla="*/ 1381125 h 3419475"/>
              <a:gd name="connsiteX82" fmla="*/ 3981450 w 5219700"/>
              <a:gd name="connsiteY82" fmla="*/ 1362075 h 3419475"/>
              <a:gd name="connsiteX83" fmla="*/ 4048125 w 5219700"/>
              <a:gd name="connsiteY83" fmla="*/ 1276350 h 3419475"/>
              <a:gd name="connsiteX84" fmla="*/ 4086225 w 5219700"/>
              <a:gd name="connsiteY84" fmla="*/ 1266825 h 3419475"/>
              <a:gd name="connsiteX85" fmla="*/ 4114800 w 5219700"/>
              <a:gd name="connsiteY85" fmla="*/ 1257300 h 3419475"/>
              <a:gd name="connsiteX86" fmla="*/ 4133850 w 5219700"/>
              <a:gd name="connsiteY86" fmla="*/ 1200150 h 3419475"/>
              <a:gd name="connsiteX87" fmla="*/ 4143375 w 5219700"/>
              <a:gd name="connsiteY87" fmla="*/ 1171575 h 3419475"/>
              <a:gd name="connsiteX88" fmla="*/ 4162425 w 5219700"/>
              <a:gd name="connsiteY88" fmla="*/ 1143000 h 3419475"/>
              <a:gd name="connsiteX89" fmla="*/ 4171950 w 5219700"/>
              <a:gd name="connsiteY89" fmla="*/ 1114425 h 3419475"/>
              <a:gd name="connsiteX90" fmla="*/ 4210050 w 5219700"/>
              <a:gd name="connsiteY90" fmla="*/ 1057275 h 3419475"/>
              <a:gd name="connsiteX91" fmla="*/ 4274344 w 5219700"/>
              <a:gd name="connsiteY91" fmla="*/ 1028700 h 3419475"/>
              <a:gd name="connsiteX92" fmla="*/ 4305300 w 5219700"/>
              <a:gd name="connsiteY92" fmla="*/ 981075 h 3419475"/>
              <a:gd name="connsiteX93" fmla="*/ 4362450 w 5219700"/>
              <a:gd name="connsiteY93" fmla="*/ 885825 h 3419475"/>
              <a:gd name="connsiteX94" fmla="*/ 4381500 w 5219700"/>
              <a:gd name="connsiteY94" fmla="*/ 828675 h 3419475"/>
              <a:gd name="connsiteX95" fmla="*/ 4410075 w 5219700"/>
              <a:gd name="connsiteY95" fmla="*/ 809625 h 3419475"/>
              <a:gd name="connsiteX96" fmla="*/ 4438650 w 5219700"/>
              <a:gd name="connsiteY96" fmla="*/ 800100 h 3419475"/>
              <a:gd name="connsiteX97" fmla="*/ 4495800 w 5219700"/>
              <a:gd name="connsiteY97" fmla="*/ 762000 h 3419475"/>
              <a:gd name="connsiteX98" fmla="*/ 4524375 w 5219700"/>
              <a:gd name="connsiteY98" fmla="*/ 752475 h 3419475"/>
              <a:gd name="connsiteX99" fmla="*/ 4610100 w 5219700"/>
              <a:gd name="connsiteY99" fmla="*/ 704850 h 3419475"/>
              <a:gd name="connsiteX100" fmla="*/ 4667250 w 5219700"/>
              <a:gd name="connsiteY100" fmla="*/ 657225 h 3419475"/>
              <a:gd name="connsiteX101" fmla="*/ 4695825 w 5219700"/>
              <a:gd name="connsiteY101" fmla="*/ 647700 h 3419475"/>
              <a:gd name="connsiteX102" fmla="*/ 4743450 w 5219700"/>
              <a:gd name="connsiteY102" fmla="*/ 600075 h 3419475"/>
              <a:gd name="connsiteX103" fmla="*/ 4772025 w 5219700"/>
              <a:gd name="connsiteY103" fmla="*/ 542925 h 3419475"/>
              <a:gd name="connsiteX104" fmla="*/ 4800600 w 5219700"/>
              <a:gd name="connsiteY104" fmla="*/ 523875 h 3419475"/>
              <a:gd name="connsiteX105" fmla="*/ 4810125 w 5219700"/>
              <a:gd name="connsiteY105" fmla="*/ 495300 h 3419475"/>
              <a:gd name="connsiteX106" fmla="*/ 4893469 w 5219700"/>
              <a:gd name="connsiteY106" fmla="*/ 447675 h 3419475"/>
              <a:gd name="connsiteX107" fmla="*/ 4929187 w 5219700"/>
              <a:gd name="connsiteY107" fmla="*/ 388144 h 3419475"/>
              <a:gd name="connsiteX108" fmla="*/ 4981575 w 5219700"/>
              <a:gd name="connsiteY108" fmla="*/ 352425 h 3419475"/>
              <a:gd name="connsiteX109" fmla="*/ 5003006 w 5219700"/>
              <a:gd name="connsiteY109" fmla="*/ 292894 h 3419475"/>
              <a:gd name="connsiteX110" fmla="*/ 5038725 w 5219700"/>
              <a:gd name="connsiteY110" fmla="*/ 280987 h 3419475"/>
              <a:gd name="connsiteX111" fmla="*/ 5086350 w 5219700"/>
              <a:gd name="connsiteY111" fmla="*/ 238125 h 3419475"/>
              <a:gd name="connsiteX112" fmla="*/ 5105400 w 5219700"/>
              <a:gd name="connsiteY112" fmla="*/ 209550 h 3419475"/>
              <a:gd name="connsiteX113" fmla="*/ 5133975 w 5219700"/>
              <a:gd name="connsiteY113" fmla="*/ 190500 h 3419475"/>
              <a:gd name="connsiteX114" fmla="*/ 5153025 w 5219700"/>
              <a:gd name="connsiteY114" fmla="*/ 161925 h 3419475"/>
              <a:gd name="connsiteX115" fmla="*/ 5162550 w 5219700"/>
              <a:gd name="connsiteY115" fmla="*/ 133350 h 3419475"/>
              <a:gd name="connsiteX116" fmla="*/ 5191125 w 5219700"/>
              <a:gd name="connsiteY116" fmla="*/ 114300 h 3419475"/>
              <a:gd name="connsiteX117" fmla="*/ 5210175 w 5219700"/>
              <a:gd name="connsiteY117" fmla="*/ 57150 h 3419475"/>
              <a:gd name="connsiteX118" fmla="*/ 5219700 w 5219700"/>
              <a:gd name="connsiteY118" fmla="*/ 0 h 3419475"/>
              <a:gd name="connsiteX0" fmla="*/ 0 w 5210175"/>
              <a:gd name="connsiteY0" fmla="*/ 3362325 h 3362325"/>
              <a:gd name="connsiteX1" fmla="*/ 180975 w 5210175"/>
              <a:gd name="connsiteY1" fmla="*/ 3343275 h 3362325"/>
              <a:gd name="connsiteX2" fmla="*/ 228600 w 5210175"/>
              <a:gd name="connsiteY2" fmla="*/ 3333750 h 3362325"/>
              <a:gd name="connsiteX3" fmla="*/ 304800 w 5210175"/>
              <a:gd name="connsiteY3" fmla="*/ 3314700 h 3362325"/>
              <a:gd name="connsiteX4" fmla="*/ 333375 w 5210175"/>
              <a:gd name="connsiteY4" fmla="*/ 3286125 h 3362325"/>
              <a:gd name="connsiteX5" fmla="*/ 428625 w 5210175"/>
              <a:gd name="connsiteY5" fmla="*/ 3257550 h 3362325"/>
              <a:gd name="connsiteX6" fmla="*/ 485775 w 5210175"/>
              <a:gd name="connsiteY6" fmla="*/ 3228975 h 3362325"/>
              <a:gd name="connsiteX7" fmla="*/ 581025 w 5210175"/>
              <a:gd name="connsiteY7" fmla="*/ 3209925 h 3362325"/>
              <a:gd name="connsiteX8" fmla="*/ 609600 w 5210175"/>
              <a:gd name="connsiteY8" fmla="*/ 3200400 h 3362325"/>
              <a:gd name="connsiteX9" fmla="*/ 695325 w 5210175"/>
              <a:gd name="connsiteY9" fmla="*/ 3152775 h 3362325"/>
              <a:gd name="connsiteX10" fmla="*/ 723900 w 5210175"/>
              <a:gd name="connsiteY10" fmla="*/ 3143250 h 3362325"/>
              <a:gd name="connsiteX11" fmla="*/ 742950 w 5210175"/>
              <a:gd name="connsiteY11" fmla="*/ 3114675 h 3362325"/>
              <a:gd name="connsiteX12" fmla="*/ 838200 w 5210175"/>
              <a:gd name="connsiteY12" fmla="*/ 3086100 h 3362325"/>
              <a:gd name="connsiteX13" fmla="*/ 895350 w 5210175"/>
              <a:gd name="connsiteY13" fmla="*/ 3067050 h 3362325"/>
              <a:gd name="connsiteX14" fmla="*/ 923925 w 5210175"/>
              <a:gd name="connsiteY14" fmla="*/ 3057525 h 3362325"/>
              <a:gd name="connsiteX15" fmla="*/ 952500 w 5210175"/>
              <a:gd name="connsiteY15" fmla="*/ 3048000 h 3362325"/>
              <a:gd name="connsiteX16" fmla="*/ 1028700 w 5210175"/>
              <a:gd name="connsiteY16" fmla="*/ 3000375 h 3362325"/>
              <a:gd name="connsiteX17" fmla="*/ 1092994 w 5210175"/>
              <a:gd name="connsiteY17" fmla="*/ 2990850 h 3362325"/>
              <a:gd name="connsiteX18" fmla="*/ 1143000 w 5210175"/>
              <a:gd name="connsiteY18" fmla="*/ 2971800 h 3362325"/>
              <a:gd name="connsiteX19" fmla="*/ 1171575 w 5210175"/>
              <a:gd name="connsiteY19" fmla="*/ 2952750 h 3362325"/>
              <a:gd name="connsiteX20" fmla="*/ 1209675 w 5210175"/>
              <a:gd name="connsiteY20" fmla="*/ 2924175 h 3362325"/>
              <a:gd name="connsiteX21" fmla="*/ 1266825 w 5210175"/>
              <a:gd name="connsiteY21" fmla="*/ 2905125 h 3362325"/>
              <a:gd name="connsiteX22" fmla="*/ 1295400 w 5210175"/>
              <a:gd name="connsiteY22" fmla="*/ 2886075 h 3362325"/>
              <a:gd name="connsiteX23" fmla="*/ 1352550 w 5210175"/>
              <a:gd name="connsiteY23" fmla="*/ 2867025 h 3362325"/>
              <a:gd name="connsiteX24" fmla="*/ 1409700 w 5210175"/>
              <a:gd name="connsiteY24" fmla="*/ 2838450 h 3362325"/>
              <a:gd name="connsiteX25" fmla="*/ 1438275 w 5210175"/>
              <a:gd name="connsiteY25" fmla="*/ 2819400 h 3362325"/>
              <a:gd name="connsiteX26" fmla="*/ 1485900 w 5210175"/>
              <a:gd name="connsiteY26" fmla="*/ 2771775 h 3362325"/>
              <a:gd name="connsiteX27" fmla="*/ 1552575 w 5210175"/>
              <a:gd name="connsiteY27" fmla="*/ 2743200 h 3362325"/>
              <a:gd name="connsiteX28" fmla="*/ 1590675 w 5210175"/>
              <a:gd name="connsiteY28" fmla="*/ 2724150 h 3362325"/>
              <a:gd name="connsiteX29" fmla="*/ 1619250 w 5210175"/>
              <a:gd name="connsiteY29" fmla="*/ 2714625 h 3362325"/>
              <a:gd name="connsiteX30" fmla="*/ 1685925 w 5210175"/>
              <a:gd name="connsiteY30" fmla="*/ 2676525 h 3362325"/>
              <a:gd name="connsiteX31" fmla="*/ 1743075 w 5210175"/>
              <a:gd name="connsiteY31" fmla="*/ 2657475 h 3362325"/>
              <a:gd name="connsiteX32" fmla="*/ 1771650 w 5210175"/>
              <a:gd name="connsiteY32" fmla="*/ 2647950 h 3362325"/>
              <a:gd name="connsiteX33" fmla="*/ 1828800 w 5210175"/>
              <a:gd name="connsiteY33" fmla="*/ 2609850 h 3362325"/>
              <a:gd name="connsiteX34" fmla="*/ 1857375 w 5210175"/>
              <a:gd name="connsiteY34" fmla="*/ 2590800 h 3362325"/>
              <a:gd name="connsiteX35" fmla="*/ 1914525 w 5210175"/>
              <a:gd name="connsiteY35" fmla="*/ 2571750 h 3362325"/>
              <a:gd name="connsiteX36" fmla="*/ 1943100 w 5210175"/>
              <a:gd name="connsiteY36" fmla="*/ 2543175 h 3362325"/>
              <a:gd name="connsiteX37" fmla="*/ 1962150 w 5210175"/>
              <a:gd name="connsiteY37" fmla="*/ 2514600 h 3362325"/>
              <a:gd name="connsiteX38" fmla="*/ 2019300 w 5210175"/>
              <a:gd name="connsiteY38" fmla="*/ 2476500 h 3362325"/>
              <a:gd name="connsiteX39" fmla="*/ 2076450 w 5210175"/>
              <a:gd name="connsiteY39" fmla="*/ 2447925 h 3362325"/>
              <a:gd name="connsiteX40" fmla="*/ 2095500 w 5210175"/>
              <a:gd name="connsiteY40" fmla="*/ 2419350 h 3362325"/>
              <a:gd name="connsiteX41" fmla="*/ 2181225 w 5210175"/>
              <a:gd name="connsiteY41" fmla="*/ 2381250 h 3362325"/>
              <a:gd name="connsiteX42" fmla="*/ 2247900 w 5210175"/>
              <a:gd name="connsiteY42" fmla="*/ 2362200 h 3362325"/>
              <a:gd name="connsiteX43" fmla="*/ 2276475 w 5210175"/>
              <a:gd name="connsiteY43" fmla="*/ 2343150 h 3362325"/>
              <a:gd name="connsiteX44" fmla="*/ 2333625 w 5210175"/>
              <a:gd name="connsiteY44" fmla="*/ 2324100 h 3362325"/>
              <a:gd name="connsiteX45" fmla="*/ 2390775 w 5210175"/>
              <a:gd name="connsiteY45" fmla="*/ 2295525 h 3362325"/>
              <a:gd name="connsiteX46" fmla="*/ 2447925 w 5210175"/>
              <a:gd name="connsiteY46" fmla="*/ 2266950 h 3362325"/>
              <a:gd name="connsiteX47" fmla="*/ 2457450 w 5210175"/>
              <a:gd name="connsiteY47" fmla="*/ 2238375 h 3362325"/>
              <a:gd name="connsiteX48" fmla="*/ 2524125 w 5210175"/>
              <a:gd name="connsiteY48" fmla="*/ 2190750 h 3362325"/>
              <a:gd name="connsiteX49" fmla="*/ 2552700 w 5210175"/>
              <a:gd name="connsiteY49" fmla="*/ 2181225 h 3362325"/>
              <a:gd name="connsiteX50" fmla="*/ 2609850 w 5210175"/>
              <a:gd name="connsiteY50" fmla="*/ 2143125 h 3362325"/>
              <a:gd name="connsiteX51" fmla="*/ 2647950 w 5210175"/>
              <a:gd name="connsiteY51" fmla="*/ 2124075 h 3362325"/>
              <a:gd name="connsiteX52" fmla="*/ 2695575 w 5210175"/>
              <a:gd name="connsiteY52" fmla="*/ 2085975 h 3362325"/>
              <a:gd name="connsiteX53" fmla="*/ 2714625 w 5210175"/>
              <a:gd name="connsiteY53" fmla="*/ 2057400 h 3362325"/>
              <a:gd name="connsiteX54" fmla="*/ 2812883 w 5210175"/>
              <a:gd name="connsiteY54" fmla="*/ 2019300 h 3362325"/>
              <a:gd name="connsiteX55" fmla="*/ 2838450 w 5210175"/>
              <a:gd name="connsiteY55" fmla="*/ 2002676 h 3362325"/>
              <a:gd name="connsiteX56" fmla="*/ 2867025 w 5210175"/>
              <a:gd name="connsiteY56" fmla="*/ 1962150 h 3362325"/>
              <a:gd name="connsiteX57" fmla="*/ 2895600 w 5210175"/>
              <a:gd name="connsiteY57" fmla="*/ 1943100 h 3362325"/>
              <a:gd name="connsiteX58" fmla="*/ 2952750 w 5210175"/>
              <a:gd name="connsiteY58" fmla="*/ 1914525 h 3362325"/>
              <a:gd name="connsiteX59" fmla="*/ 2981325 w 5210175"/>
              <a:gd name="connsiteY59" fmla="*/ 1885950 h 3362325"/>
              <a:gd name="connsiteX60" fmla="*/ 3076575 w 5210175"/>
              <a:gd name="connsiteY60" fmla="*/ 1790700 h 3362325"/>
              <a:gd name="connsiteX61" fmla="*/ 3162300 w 5210175"/>
              <a:gd name="connsiteY61" fmla="*/ 1752600 h 3362325"/>
              <a:gd name="connsiteX62" fmla="*/ 3190875 w 5210175"/>
              <a:gd name="connsiteY62" fmla="*/ 1743075 h 3362325"/>
              <a:gd name="connsiteX63" fmla="*/ 3248025 w 5210175"/>
              <a:gd name="connsiteY63" fmla="*/ 1704975 h 3362325"/>
              <a:gd name="connsiteX64" fmla="*/ 3276600 w 5210175"/>
              <a:gd name="connsiteY64" fmla="*/ 1685925 h 3362325"/>
              <a:gd name="connsiteX65" fmla="*/ 3295650 w 5210175"/>
              <a:gd name="connsiteY65" fmla="*/ 1657350 h 3362325"/>
              <a:gd name="connsiteX66" fmla="*/ 3324225 w 5210175"/>
              <a:gd name="connsiteY66" fmla="*/ 1647825 h 3362325"/>
              <a:gd name="connsiteX67" fmla="*/ 3409950 w 5210175"/>
              <a:gd name="connsiteY67" fmla="*/ 1628775 h 3362325"/>
              <a:gd name="connsiteX68" fmla="*/ 3438525 w 5210175"/>
              <a:gd name="connsiteY68" fmla="*/ 1600200 h 3362325"/>
              <a:gd name="connsiteX69" fmla="*/ 3476625 w 5210175"/>
              <a:gd name="connsiteY69" fmla="*/ 1543050 h 3362325"/>
              <a:gd name="connsiteX70" fmla="*/ 3533775 w 5210175"/>
              <a:gd name="connsiteY70" fmla="*/ 1504950 h 3362325"/>
              <a:gd name="connsiteX71" fmla="*/ 3536156 w 5210175"/>
              <a:gd name="connsiteY71" fmla="*/ 1504950 h 3362325"/>
              <a:gd name="connsiteX72" fmla="*/ 3571875 w 5210175"/>
              <a:gd name="connsiteY72" fmla="*/ 1485900 h 3362325"/>
              <a:gd name="connsiteX73" fmla="*/ 3629025 w 5210175"/>
              <a:gd name="connsiteY73" fmla="*/ 1466850 h 3362325"/>
              <a:gd name="connsiteX74" fmla="*/ 3694113 w 5210175"/>
              <a:gd name="connsiteY74" fmla="*/ 1438275 h 3362325"/>
              <a:gd name="connsiteX75" fmla="*/ 3695700 w 5210175"/>
              <a:gd name="connsiteY75" fmla="*/ 1428750 h 3362325"/>
              <a:gd name="connsiteX76" fmla="*/ 3724275 w 5210175"/>
              <a:gd name="connsiteY76" fmla="*/ 1419225 h 3362325"/>
              <a:gd name="connsiteX77" fmla="*/ 3752850 w 5210175"/>
              <a:gd name="connsiteY77" fmla="*/ 1400175 h 3362325"/>
              <a:gd name="connsiteX78" fmla="*/ 3838575 w 5210175"/>
              <a:gd name="connsiteY78" fmla="*/ 1381125 h 3362325"/>
              <a:gd name="connsiteX79" fmla="*/ 3895725 w 5210175"/>
              <a:gd name="connsiteY79" fmla="*/ 1368808 h 3362325"/>
              <a:gd name="connsiteX80" fmla="*/ 3924300 w 5210175"/>
              <a:gd name="connsiteY80" fmla="*/ 1352550 h 3362325"/>
              <a:gd name="connsiteX81" fmla="*/ 3952875 w 5210175"/>
              <a:gd name="connsiteY81" fmla="*/ 1323975 h 3362325"/>
              <a:gd name="connsiteX82" fmla="*/ 3981450 w 5210175"/>
              <a:gd name="connsiteY82" fmla="*/ 1304925 h 3362325"/>
              <a:gd name="connsiteX83" fmla="*/ 4048125 w 5210175"/>
              <a:gd name="connsiteY83" fmla="*/ 1219200 h 3362325"/>
              <a:gd name="connsiteX84" fmla="*/ 4086225 w 5210175"/>
              <a:gd name="connsiteY84" fmla="*/ 1209675 h 3362325"/>
              <a:gd name="connsiteX85" fmla="*/ 4114800 w 5210175"/>
              <a:gd name="connsiteY85" fmla="*/ 1200150 h 3362325"/>
              <a:gd name="connsiteX86" fmla="*/ 4133850 w 5210175"/>
              <a:gd name="connsiteY86" fmla="*/ 1143000 h 3362325"/>
              <a:gd name="connsiteX87" fmla="*/ 4143375 w 5210175"/>
              <a:gd name="connsiteY87" fmla="*/ 1114425 h 3362325"/>
              <a:gd name="connsiteX88" fmla="*/ 4162425 w 5210175"/>
              <a:gd name="connsiteY88" fmla="*/ 1085850 h 3362325"/>
              <a:gd name="connsiteX89" fmla="*/ 4171950 w 5210175"/>
              <a:gd name="connsiteY89" fmla="*/ 1057275 h 3362325"/>
              <a:gd name="connsiteX90" fmla="*/ 4210050 w 5210175"/>
              <a:gd name="connsiteY90" fmla="*/ 1000125 h 3362325"/>
              <a:gd name="connsiteX91" fmla="*/ 4274344 w 5210175"/>
              <a:gd name="connsiteY91" fmla="*/ 971550 h 3362325"/>
              <a:gd name="connsiteX92" fmla="*/ 4305300 w 5210175"/>
              <a:gd name="connsiteY92" fmla="*/ 923925 h 3362325"/>
              <a:gd name="connsiteX93" fmla="*/ 4362450 w 5210175"/>
              <a:gd name="connsiteY93" fmla="*/ 828675 h 3362325"/>
              <a:gd name="connsiteX94" fmla="*/ 4381500 w 5210175"/>
              <a:gd name="connsiteY94" fmla="*/ 771525 h 3362325"/>
              <a:gd name="connsiteX95" fmla="*/ 4410075 w 5210175"/>
              <a:gd name="connsiteY95" fmla="*/ 752475 h 3362325"/>
              <a:gd name="connsiteX96" fmla="*/ 4438650 w 5210175"/>
              <a:gd name="connsiteY96" fmla="*/ 742950 h 3362325"/>
              <a:gd name="connsiteX97" fmla="*/ 4495800 w 5210175"/>
              <a:gd name="connsiteY97" fmla="*/ 704850 h 3362325"/>
              <a:gd name="connsiteX98" fmla="*/ 4524375 w 5210175"/>
              <a:gd name="connsiteY98" fmla="*/ 695325 h 3362325"/>
              <a:gd name="connsiteX99" fmla="*/ 4610100 w 5210175"/>
              <a:gd name="connsiteY99" fmla="*/ 647700 h 3362325"/>
              <a:gd name="connsiteX100" fmla="*/ 4667250 w 5210175"/>
              <a:gd name="connsiteY100" fmla="*/ 600075 h 3362325"/>
              <a:gd name="connsiteX101" fmla="*/ 4695825 w 5210175"/>
              <a:gd name="connsiteY101" fmla="*/ 590550 h 3362325"/>
              <a:gd name="connsiteX102" fmla="*/ 4743450 w 5210175"/>
              <a:gd name="connsiteY102" fmla="*/ 542925 h 3362325"/>
              <a:gd name="connsiteX103" fmla="*/ 4772025 w 5210175"/>
              <a:gd name="connsiteY103" fmla="*/ 485775 h 3362325"/>
              <a:gd name="connsiteX104" fmla="*/ 4800600 w 5210175"/>
              <a:gd name="connsiteY104" fmla="*/ 466725 h 3362325"/>
              <a:gd name="connsiteX105" fmla="*/ 4810125 w 5210175"/>
              <a:gd name="connsiteY105" fmla="*/ 438150 h 3362325"/>
              <a:gd name="connsiteX106" fmla="*/ 4893469 w 5210175"/>
              <a:gd name="connsiteY106" fmla="*/ 390525 h 3362325"/>
              <a:gd name="connsiteX107" fmla="*/ 4929187 w 5210175"/>
              <a:gd name="connsiteY107" fmla="*/ 330994 h 3362325"/>
              <a:gd name="connsiteX108" fmla="*/ 4981575 w 5210175"/>
              <a:gd name="connsiteY108" fmla="*/ 295275 h 3362325"/>
              <a:gd name="connsiteX109" fmla="*/ 5003006 w 5210175"/>
              <a:gd name="connsiteY109" fmla="*/ 235744 h 3362325"/>
              <a:gd name="connsiteX110" fmla="*/ 5038725 w 5210175"/>
              <a:gd name="connsiteY110" fmla="*/ 223837 h 3362325"/>
              <a:gd name="connsiteX111" fmla="*/ 5086350 w 5210175"/>
              <a:gd name="connsiteY111" fmla="*/ 180975 h 3362325"/>
              <a:gd name="connsiteX112" fmla="*/ 5105400 w 5210175"/>
              <a:gd name="connsiteY112" fmla="*/ 152400 h 3362325"/>
              <a:gd name="connsiteX113" fmla="*/ 5133975 w 5210175"/>
              <a:gd name="connsiteY113" fmla="*/ 133350 h 3362325"/>
              <a:gd name="connsiteX114" fmla="*/ 5153025 w 5210175"/>
              <a:gd name="connsiteY114" fmla="*/ 104775 h 3362325"/>
              <a:gd name="connsiteX115" fmla="*/ 5162550 w 5210175"/>
              <a:gd name="connsiteY115" fmla="*/ 76200 h 3362325"/>
              <a:gd name="connsiteX116" fmla="*/ 5191125 w 5210175"/>
              <a:gd name="connsiteY116" fmla="*/ 57150 h 3362325"/>
              <a:gd name="connsiteX117" fmla="*/ 5210175 w 5210175"/>
              <a:gd name="connsiteY117" fmla="*/ 0 h 3362325"/>
              <a:gd name="connsiteX0" fmla="*/ 0 w 5191125"/>
              <a:gd name="connsiteY0" fmla="*/ 3305175 h 3305175"/>
              <a:gd name="connsiteX1" fmla="*/ 180975 w 5191125"/>
              <a:gd name="connsiteY1" fmla="*/ 3286125 h 3305175"/>
              <a:gd name="connsiteX2" fmla="*/ 228600 w 5191125"/>
              <a:gd name="connsiteY2" fmla="*/ 3276600 h 3305175"/>
              <a:gd name="connsiteX3" fmla="*/ 304800 w 5191125"/>
              <a:gd name="connsiteY3" fmla="*/ 3257550 h 3305175"/>
              <a:gd name="connsiteX4" fmla="*/ 333375 w 5191125"/>
              <a:gd name="connsiteY4" fmla="*/ 3228975 h 3305175"/>
              <a:gd name="connsiteX5" fmla="*/ 428625 w 5191125"/>
              <a:gd name="connsiteY5" fmla="*/ 3200400 h 3305175"/>
              <a:gd name="connsiteX6" fmla="*/ 485775 w 5191125"/>
              <a:gd name="connsiteY6" fmla="*/ 3171825 h 3305175"/>
              <a:gd name="connsiteX7" fmla="*/ 581025 w 5191125"/>
              <a:gd name="connsiteY7" fmla="*/ 3152775 h 3305175"/>
              <a:gd name="connsiteX8" fmla="*/ 609600 w 5191125"/>
              <a:gd name="connsiteY8" fmla="*/ 3143250 h 3305175"/>
              <a:gd name="connsiteX9" fmla="*/ 695325 w 5191125"/>
              <a:gd name="connsiteY9" fmla="*/ 3095625 h 3305175"/>
              <a:gd name="connsiteX10" fmla="*/ 723900 w 5191125"/>
              <a:gd name="connsiteY10" fmla="*/ 3086100 h 3305175"/>
              <a:gd name="connsiteX11" fmla="*/ 742950 w 5191125"/>
              <a:gd name="connsiteY11" fmla="*/ 3057525 h 3305175"/>
              <a:gd name="connsiteX12" fmla="*/ 838200 w 5191125"/>
              <a:gd name="connsiteY12" fmla="*/ 3028950 h 3305175"/>
              <a:gd name="connsiteX13" fmla="*/ 895350 w 5191125"/>
              <a:gd name="connsiteY13" fmla="*/ 3009900 h 3305175"/>
              <a:gd name="connsiteX14" fmla="*/ 923925 w 5191125"/>
              <a:gd name="connsiteY14" fmla="*/ 3000375 h 3305175"/>
              <a:gd name="connsiteX15" fmla="*/ 952500 w 5191125"/>
              <a:gd name="connsiteY15" fmla="*/ 2990850 h 3305175"/>
              <a:gd name="connsiteX16" fmla="*/ 1028700 w 5191125"/>
              <a:gd name="connsiteY16" fmla="*/ 2943225 h 3305175"/>
              <a:gd name="connsiteX17" fmla="*/ 1092994 w 5191125"/>
              <a:gd name="connsiteY17" fmla="*/ 2933700 h 3305175"/>
              <a:gd name="connsiteX18" fmla="*/ 1143000 w 5191125"/>
              <a:gd name="connsiteY18" fmla="*/ 2914650 h 3305175"/>
              <a:gd name="connsiteX19" fmla="*/ 1171575 w 5191125"/>
              <a:gd name="connsiteY19" fmla="*/ 2895600 h 3305175"/>
              <a:gd name="connsiteX20" fmla="*/ 1209675 w 5191125"/>
              <a:gd name="connsiteY20" fmla="*/ 2867025 h 3305175"/>
              <a:gd name="connsiteX21" fmla="*/ 1266825 w 5191125"/>
              <a:gd name="connsiteY21" fmla="*/ 2847975 h 3305175"/>
              <a:gd name="connsiteX22" fmla="*/ 1295400 w 5191125"/>
              <a:gd name="connsiteY22" fmla="*/ 2828925 h 3305175"/>
              <a:gd name="connsiteX23" fmla="*/ 1352550 w 5191125"/>
              <a:gd name="connsiteY23" fmla="*/ 2809875 h 3305175"/>
              <a:gd name="connsiteX24" fmla="*/ 1409700 w 5191125"/>
              <a:gd name="connsiteY24" fmla="*/ 2781300 h 3305175"/>
              <a:gd name="connsiteX25" fmla="*/ 1438275 w 5191125"/>
              <a:gd name="connsiteY25" fmla="*/ 2762250 h 3305175"/>
              <a:gd name="connsiteX26" fmla="*/ 1485900 w 5191125"/>
              <a:gd name="connsiteY26" fmla="*/ 2714625 h 3305175"/>
              <a:gd name="connsiteX27" fmla="*/ 1552575 w 5191125"/>
              <a:gd name="connsiteY27" fmla="*/ 2686050 h 3305175"/>
              <a:gd name="connsiteX28" fmla="*/ 1590675 w 5191125"/>
              <a:gd name="connsiteY28" fmla="*/ 2667000 h 3305175"/>
              <a:gd name="connsiteX29" fmla="*/ 1619250 w 5191125"/>
              <a:gd name="connsiteY29" fmla="*/ 2657475 h 3305175"/>
              <a:gd name="connsiteX30" fmla="*/ 1685925 w 5191125"/>
              <a:gd name="connsiteY30" fmla="*/ 2619375 h 3305175"/>
              <a:gd name="connsiteX31" fmla="*/ 1743075 w 5191125"/>
              <a:gd name="connsiteY31" fmla="*/ 2600325 h 3305175"/>
              <a:gd name="connsiteX32" fmla="*/ 1771650 w 5191125"/>
              <a:gd name="connsiteY32" fmla="*/ 2590800 h 3305175"/>
              <a:gd name="connsiteX33" fmla="*/ 1828800 w 5191125"/>
              <a:gd name="connsiteY33" fmla="*/ 2552700 h 3305175"/>
              <a:gd name="connsiteX34" fmla="*/ 1857375 w 5191125"/>
              <a:gd name="connsiteY34" fmla="*/ 2533650 h 3305175"/>
              <a:gd name="connsiteX35" fmla="*/ 1914525 w 5191125"/>
              <a:gd name="connsiteY35" fmla="*/ 2514600 h 3305175"/>
              <a:gd name="connsiteX36" fmla="*/ 1943100 w 5191125"/>
              <a:gd name="connsiteY36" fmla="*/ 2486025 h 3305175"/>
              <a:gd name="connsiteX37" fmla="*/ 1962150 w 5191125"/>
              <a:gd name="connsiteY37" fmla="*/ 2457450 h 3305175"/>
              <a:gd name="connsiteX38" fmla="*/ 2019300 w 5191125"/>
              <a:gd name="connsiteY38" fmla="*/ 2419350 h 3305175"/>
              <a:gd name="connsiteX39" fmla="*/ 2076450 w 5191125"/>
              <a:gd name="connsiteY39" fmla="*/ 2390775 h 3305175"/>
              <a:gd name="connsiteX40" fmla="*/ 2095500 w 5191125"/>
              <a:gd name="connsiteY40" fmla="*/ 2362200 h 3305175"/>
              <a:gd name="connsiteX41" fmla="*/ 2181225 w 5191125"/>
              <a:gd name="connsiteY41" fmla="*/ 2324100 h 3305175"/>
              <a:gd name="connsiteX42" fmla="*/ 2247900 w 5191125"/>
              <a:gd name="connsiteY42" fmla="*/ 2305050 h 3305175"/>
              <a:gd name="connsiteX43" fmla="*/ 2276475 w 5191125"/>
              <a:gd name="connsiteY43" fmla="*/ 2286000 h 3305175"/>
              <a:gd name="connsiteX44" fmla="*/ 2333625 w 5191125"/>
              <a:gd name="connsiteY44" fmla="*/ 2266950 h 3305175"/>
              <a:gd name="connsiteX45" fmla="*/ 2390775 w 5191125"/>
              <a:gd name="connsiteY45" fmla="*/ 2238375 h 3305175"/>
              <a:gd name="connsiteX46" fmla="*/ 2447925 w 5191125"/>
              <a:gd name="connsiteY46" fmla="*/ 2209800 h 3305175"/>
              <a:gd name="connsiteX47" fmla="*/ 2457450 w 5191125"/>
              <a:gd name="connsiteY47" fmla="*/ 2181225 h 3305175"/>
              <a:gd name="connsiteX48" fmla="*/ 2524125 w 5191125"/>
              <a:gd name="connsiteY48" fmla="*/ 2133600 h 3305175"/>
              <a:gd name="connsiteX49" fmla="*/ 2552700 w 5191125"/>
              <a:gd name="connsiteY49" fmla="*/ 2124075 h 3305175"/>
              <a:gd name="connsiteX50" fmla="*/ 2609850 w 5191125"/>
              <a:gd name="connsiteY50" fmla="*/ 2085975 h 3305175"/>
              <a:gd name="connsiteX51" fmla="*/ 2647950 w 5191125"/>
              <a:gd name="connsiteY51" fmla="*/ 2066925 h 3305175"/>
              <a:gd name="connsiteX52" fmla="*/ 2695575 w 5191125"/>
              <a:gd name="connsiteY52" fmla="*/ 2028825 h 3305175"/>
              <a:gd name="connsiteX53" fmla="*/ 2714625 w 5191125"/>
              <a:gd name="connsiteY53" fmla="*/ 2000250 h 3305175"/>
              <a:gd name="connsiteX54" fmla="*/ 2812883 w 5191125"/>
              <a:gd name="connsiteY54" fmla="*/ 1962150 h 3305175"/>
              <a:gd name="connsiteX55" fmla="*/ 2838450 w 5191125"/>
              <a:gd name="connsiteY55" fmla="*/ 1945526 h 3305175"/>
              <a:gd name="connsiteX56" fmla="*/ 2867025 w 5191125"/>
              <a:gd name="connsiteY56" fmla="*/ 1905000 h 3305175"/>
              <a:gd name="connsiteX57" fmla="*/ 2895600 w 5191125"/>
              <a:gd name="connsiteY57" fmla="*/ 1885950 h 3305175"/>
              <a:gd name="connsiteX58" fmla="*/ 2952750 w 5191125"/>
              <a:gd name="connsiteY58" fmla="*/ 1857375 h 3305175"/>
              <a:gd name="connsiteX59" fmla="*/ 2981325 w 5191125"/>
              <a:gd name="connsiteY59" fmla="*/ 1828800 h 3305175"/>
              <a:gd name="connsiteX60" fmla="*/ 3076575 w 5191125"/>
              <a:gd name="connsiteY60" fmla="*/ 1733550 h 3305175"/>
              <a:gd name="connsiteX61" fmla="*/ 3162300 w 5191125"/>
              <a:gd name="connsiteY61" fmla="*/ 1695450 h 3305175"/>
              <a:gd name="connsiteX62" fmla="*/ 3190875 w 5191125"/>
              <a:gd name="connsiteY62" fmla="*/ 1685925 h 3305175"/>
              <a:gd name="connsiteX63" fmla="*/ 3248025 w 5191125"/>
              <a:gd name="connsiteY63" fmla="*/ 1647825 h 3305175"/>
              <a:gd name="connsiteX64" fmla="*/ 3276600 w 5191125"/>
              <a:gd name="connsiteY64" fmla="*/ 1628775 h 3305175"/>
              <a:gd name="connsiteX65" fmla="*/ 3295650 w 5191125"/>
              <a:gd name="connsiteY65" fmla="*/ 1600200 h 3305175"/>
              <a:gd name="connsiteX66" fmla="*/ 3324225 w 5191125"/>
              <a:gd name="connsiteY66" fmla="*/ 1590675 h 3305175"/>
              <a:gd name="connsiteX67" fmla="*/ 3409950 w 5191125"/>
              <a:gd name="connsiteY67" fmla="*/ 1571625 h 3305175"/>
              <a:gd name="connsiteX68" fmla="*/ 3438525 w 5191125"/>
              <a:gd name="connsiteY68" fmla="*/ 1543050 h 3305175"/>
              <a:gd name="connsiteX69" fmla="*/ 3476625 w 5191125"/>
              <a:gd name="connsiteY69" fmla="*/ 1485900 h 3305175"/>
              <a:gd name="connsiteX70" fmla="*/ 3533775 w 5191125"/>
              <a:gd name="connsiteY70" fmla="*/ 1447800 h 3305175"/>
              <a:gd name="connsiteX71" fmla="*/ 3536156 w 5191125"/>
              <a:gd name="connsiteY71" fmla="*/ 1447800 h 3305175"/>
              <a:gd name="connsiteX72" fmla="*/ 3571875 w 5191125"/>
              <a:gd name="connsiteY72" fmla="*/ 1428750 h 3305175"/>
              <a:gd name="connsiteX73" fmla="*/ 3629025 w 5191125"/>
              <a:gd name="connsiteY73" fmla="*/ 1409700 h 3305175"/>
              <a:gd name="connsiteX74" fmla="*/ 3694113 w 5191125"/>
              <a:gd name="connsiteY74" fmla="*/ 1381125 h 3305175"/>
              <a:gd name="connsiteX75" fmla="*/ 3695700 w 5191125"/>
              <a:gd name="connsiteY75" fmla="*/ 1371600 h 3305175"/>
              <a:gd name="connsiteX76" fmla="*/ 3724275 w 5191125"/>
              <a:gd name="connsiteY76" fmla="*/ 1362075 h 3305175"/>
              <a:gd name="connsiteX77" fmla="*/ 3752850 w 5191125"/>
              <a:gd name="connsiteY77" fmla="*/ 1343025 h 3305175"/>
              <a:gd name="connsiteX78" fmla="*/ 3838575 w 5191125"/>
              <a:gd name="connsiteY78" fmla="*/ 1323975 h 3305175"/>
              <a:gd name="connsiteX79" fmla="*/ 3895725 w 5191125"/>
              <a:gd name="connsiteY79" fmla="*/ 1311658 h 3305175"/>
              <a:gd name="connsiteX80" fmla="*/ 3924300 w 5191125"/>
              <a:gd name="connsiteY80" fmla="*/ 1295400 h 3305175"/>
              <a:gd name="connsiteX81" fmla="*/ 3952875 w 5191125"/>
              <a:gd name="connsiteY81" fmla="*/ 1266825 h 3305175"/>
              <a:gd name="connsiteX82" fmla="*/ 3981450 w 5191125"/>
              <a:gd name="connsiteY82" fmla="*/ 1247775 h 3305175"/>
              <a:gd name="connsiteX83" fmla="*/ 4048125 w 5191125"/>
              <a:gd name="connsiteY83" fmla="*/ 1162050 h 3305175"/>
              <a:gd name="connsiteX84" fmla="*/ 4086225 w 5191125"/>
              <a:gd name="connsiteY84" fmla="*/ 1152525 h 3305175"/>
              <a:gd name="connsiteX85" fmla="*/ 4114800 w 5191125"/>
              <a:gd name="connsiteY85" fmla="*/ 1143000 h 3305175"/>
              <a:gd name="connsiteX86" fmla="*/ 4133850 w 5191125"/>
              <a:gd name="connsiteY86" fmla="*/ 1085850 h 3305175"/>
              <a:gd name="connsiteX87" fmla="*/ 4143375 w 5191125"/>
              <a:gd name="connsiteY87" fmla="*/ 1057275 h 3305175"/>
              <a:gd name="connsiteX88" fmla="*/ 4162425 w 5191125"/>
              <a:gd name="connsiteY88" fmla="*/ 1028700 h 3305175"/>
              <a:gd name="connsiteX89" fmla="*/ 4171950 w 5191125"/>
              <a:gd name="connsiteY89" fmla="*/ 1000125 h 3305175"/>
              <a:gd name="connsiteX90" fmla="*/ 4210050 w 5191125"/>
              <a:gd name="connsiteY90" fmla="*/ 942975 h 3305175"/>
              <a:gd name="connsiteX91" fmla="*/ 4274344 w 5191125"/>
              <a:gd name="connsiteY91" fmla="*/ 914400 h 3305175"/>
              <a:gd name="connsiteX92" fmla="*/ 4305300 w 5191125"/>
              <a:gd name="connsiteY92" fmla="*/ 866775 h 3305175"/>
              <a:gd name="connsiteX93" fmla="*/ 4362450 w 5191125"/>
              <a:gd name="connsiteY93" fmla="*/ 771525 h 3305175"/>
              <a:gd name="connsiteX94" fmla="*/ 4381500 w 5191125"/>
              <a:gd name="connsiteY94" fmla="*/ 714375 h 3305175"/>
              <a:gd name="connsiteX95" fmla="*/ 4410075 w 5191125"/>
              <a:gd name="connsiteY95" fmla="*/ 695325 h 3305175"/>
              <a:gd name="connsiteX96" fmla="*/ 4438650 w 5191125"/>
              <a:gd name="connsiteY96" fmla="*/ 685800 h 3305175"/>
              <a:gd name="connsiteX97" fmla="*/ 4495800 w 5191125"/>
              <a:gd name="connsiteY97" fmla="*/ 647700 h 3305175"/>
              <a:gd name="connsiteX98" fmla="*/ 4524375 w 5191125"/>
              <a:gd name="connsiteY98" fmla="*/ 638175 h 3305175"/>
              <a:gd name="connsiteX99" fmla="*/ 4610100 w 5191125"/>
              <a:gd name="connsiteY99" fmla="*/ 590550 h 3305175"/>
              <a:gd name="connsiteX100" fmla="*/ 4667250 w 5191125"/>
              <a:gd name="connsiteY100" fmla="*/ 542925 h 3305175"/>
              <a:gd name="connsiteX101" fmla="*/ 4695825 w 5191125"/>
              <a:gd name="connsiteY101" fmla="*/ 533400 h 3305175"/>
              <a:gd name="connsiteX102" fmla="*/ 4743450 w 5191125"/>
              <a:gd name="connsiteY102" fmla="*/ 485775 h 3305175"/>
              <a:gd name="connsiteX103" fmla="*/ 4772025 w 5191125"/>
              <a:gd name="connsiteY103" fmla="*/ 428625 h 3305175"/>
              <a:gd name="connsiteX104" fmla="*/ 4800600 w 5191125"/>
              <a:gd name="connsiteY104" fmla="*/ 409575 h 3305175"/>
              <a:gd name="connsiteX105" fmla="*/ 4810125 w 5191125"/>
              <a:gd name="connsiteY105" fmla="*/ 381000 h 3305175"/>
              <a:gd name="connsiteX106" fmla="*/ 4893469 w 5191125"/>
              <a:gd name="connsiteY106" fmla="*/ 333375 h 3305175"/>
              <a:gd name="connsiteX107" fmla="*/ 4929187 w 5191125"/>
              <a:gd name="connsiteY107" fmla="*/ 273844 h 3305175"/>
              <a:gd name="connsiteX108" fmla="*/ 4981575 w 5191125"/>
              <a:gd name="connsiteY108" fmla="*/ 238125 h 3305175"/>
              <a:gd name="connsiteX109" fmla="*/ 5003006 w 5191125"/>
              <a:gd name="connsiteY109" fmla="*/ 178594 h 3305175"/>
              <a:gd name="connsiteX110" fmla="*/ 5038725 w 5191125"/>
              <a:gd name="connsiteY110" fmla="*/ 166687 h 3305175"/>
              <a:gd name="connsiteX111" fmla="*/ 5086350 w 5191125"/>
              <a:gd name="connsiteY111" fmla="*/ 123825 h 3305175"/>
              <a:gd name="connsiteX112" fmla="*/ 5105400 w 5191125"/>
              <a:gd name="connsiteY112" fmla="*/ 95250 h 3305175"/>
              <a:gd name="connsiteX113" fmla="*/ 5133975 w 5191125"/>
              <a:gd name="connsiteY113" fmla="*/ 76200 h 3305175"/>
              <a:gd name="connsiteX114" fmla="*/ 5153025 w 5191125"/>
              <a:gd name="connsiteY114" fmla="*/ 47625 h 3305175"/>
              <a:gd name="connsiteX115" fmla="*/ 5162550 w 5191125"/>
              <a:gd name="connsiteY115" fmla="*/ 19050 h 3305175"/>
              <a:gd name="connsiteX116" fmla="*/ 5191125 w 5191125"/>
              <a:gd name="connsiteY116" fmla="*/ 0 h 3305175"/>
              <a:gd name="connsiteX0" fmla="*/ 0 w 5162550"/>
              <a:gd name="connsiteY0" fmla="*/ 3286125 h 3286125"/>
              <a:gd name="connsiteX1" fmla="*/ 180975 w 5162550"/>
              <a:gd name="connsiteY1" fmla="*/ 3267075 h 3286125"/>
              <a:gd name="connsiteX2" fmla="*/ 228600 w 5162550"/>
              <a:gd name="connsiteY2" fmla="*/ 3257550 h 3286125"/>
              <a:gd name="connsiteX3" fmla="*/ 304800 w 5162550"/>
              <a:gd name="connsiteY3" fmla="*/ 3238500 h 3286125"/>
              <a:gd name="connsiteX4" fmla="*/ 333375 w 5162550"/>
              <a:gd name="connsiteY4" fmla="*/ 3209925 h 3286125"/>
              <a:gd name="connsiteX5" fmla="*/ 428625 w 5162550"/>
              <a:gd name="connsiteY5" fmla="*/ 3181350 h 3286125"/>
              <a:gd name="connsiteX6" fmla="*/ 485775 w 5162550"/>
              <a:gd name="connsiteY6" fmla="*/ 3152775 h 3286125"/>
              <a:gd name="connsiteX7" fmla="*/ 581025 w 5162550"/>
              <a:gd name="connsiteY7" fmla="*/ 3133725 h 3286125"/>
              <a:gd name="connsiteX8" fmla="*/ 609600 w 5162550"/>
              <a:gd name="connsiteY8" fmla="*/ 3124200 h 3286125"/>
              <a:gd name="connsiteX9" fmla="*/ 695325 w 5162550"/>
              <a:gd name="connsiteY9" fmla="*/ 3076575 h 3286125"/>
              <a:gd name="connsiteX10" fmla="*/ 723900 w 5162550"/>
              <a:gd name="connsiteY10" fmla="*/ 3067050 h 3286125"/>
              <a:gd name="connsiteX11" fmla="*/ 742950 w 5162550"/>
              <a:gd name="connsiteY11" fmla="*/ 3038475 h 3286125"/>
              <a:gd name="connsiteX12" fmla="*/ 838200 w 5162550"/>
              <a:gd name="connsiteY12" fmla="*/ 3009900 h 3286125"/>
              <a:gd name="connsiteX13" fmla="*/ 895350 w 5162550"/>
              <a:gd name="connsiteY13" fmla="*/ 2990850 h 3286125"/>
              <a:gd name="connsiteX14" fmla="*/ 923925 w 5162550"/>
              <a:gd name="connsiteY14" fmla="*/ 2981325 h 3286125"/>
              <a:gd name="connsiteX15" fmla="*/ 952500 w 5162550"/>
              <a:gd name="connsiteY15" fmla="*/ 2971800 h 3286125"/>
              <a:gd name="connsiteX16" fmla="*/ 1028700 w 5162550"/>
              <a:gd name="connsiteY16" fmla="*/ 2924175 h 3286125"/>
              <a:gd name="connsiteX17" fmla="*/ 1092994 w 5162550"/>
              <a:gd name="connsiteY17" fmla="*/ 2914650 h 3286125"/>
              <a:gd name="connsiteX18" fmla="*/ 1143000 w 5162550"/>
              <a:gd name="connsiteY18" fmla="*/ 2895600 h 3286125"/>
              <a:gd name="connsiteX19" fmla="*/ 1171575 w 5162550"/>
              <a:gd name="connsiteY19" fmla="*/ 2876550 h 3286125"/>
              <a:gd name="connsiteX20" fmla="*/ 1209675 w 5162550"/>
              <a:gd name="connsiteY20" fmla="*/ 2847975 h 3286125"/>
              <a:gd name="connsiteX21" fmla="*/ 1266825 w 5162550"/>
              <a:gd name="connsiteY21" fmla="*/ 2828925 h 3286125"/>
              <a:gd name="connsiteX22" fmla="*/ 1295400 w 5162550"/>
              <a:gd name="connsiteY22" fmla="*/ 2809875 h 3286125"/>
              <a:gd name="connsiteX23" fmla="*/ 1352550 w 5162550"/>
              <a:gd name="connsiteY23" fmla="*/ 2790825 h 3286125"/>
              <a:gd name="connsiteX24" fmla="*/ 1409700 w 5162550"/>
              <a:gd name="connsiteY24" fmla="*/ 2762250 h 3286125"/>
              <a:gd name="connsiteX25" fmla="*/ 1438275 w 5162550"/>
              <a:gd name="connsiteY25" fmla="*/ 2743200 h 3286125"/>
              <a:gd name="connsiteX26" fmla="*/ 1485900 w 5162550"/>
              <a:gd name="connsiteY26" fmla="*/ 2695575 h 3286125"/>
              <a:gd name="connsiteX27" fmla="*/ 1552575 w 5162550"/>
              <a:gd name="connsiteY27" fmla="*/ 2667000 h 3286125"/>
              <a:gd name="connsiteX28" fmla="*/ 1590675 w 5162550"/>
              <a:gd name="connsiteY28" fmla="*/ 2647950 h 3286125"/>
              <a:gd name="connsiteX29" fmla="*/ 1619250 w 5162550"/>
              <a:gd name="connsiteY29" fmla="*/ 2638425 h 3286125"/>
              <a:gd name="connsiteX30" fmla="*/ 1685925 w 5162550"/>
              <a:gd name="connsiteY30" fmla="*/ 2600325 h 3286125"/>
              <a:gd name="connsiteX31" fmla="*/ 1743075 w 5162550"/>
              <a:gd name="connsiteY31" fmla="*/ 2581275 h 3286125"/>
              <a:gd name="connsiteX32" fmla="*/ 1771650 w 5162550"/>
              <a:gd name="connsiteY32" fmla="*/ 2571750 h 3286125"/>
              <a:gd name="connsiteX33" fmla="*/ 1828800 w 5162550"/>
              <a:gd name="connsiteY33" fmla="*/ 2533650 h 3286125"/>
              <a:gd name="connsiteX34" fmla="*/ 1857375 w 5162550"/>
              <a:gd name="connsiteY34" fmla="*/ 2514600 h 3286125"/>
              <a:gd name="connsiteX35" fmla="*/ 1914525 w 5162550"/>
              <a:gd name="connsiteY35" fmla="*/ 2495550 h 3286125"/>
              <a:gd name="connsiteX36" fmla="*/ 1943100 w 5162550"/>
              <a:gd name="connsiteY36" fmla="*/ 2466975 h 3286125"/>
              <a:gd name="connsiteX37" fmla="*/ 1962150 w 5162550"/>
              <a:gd name="connsiteY37" fmla="*/ 2438400 h 3286125"/>
              <a:gd name="connsiteX38" fmla="*/ 2019300 w 5162550"/>
              <a:gd name="connsiteY38" fmla="*/ 2400300 h 3286125"/>
              <a:gd name="connsiteX39" fmla="*/ 2076450 w 5162550"/>
              <a:gd name="connsiteY39" fmla="*/ 2371725 h 3286125"/>
              <a:gd name="connsiteX40" fmla="*/ 2095500 w 5162550"/>
              <a:gd name="connsiteY40" fmla="*/ 2343150 h 3286125"/>
              <a:gd name="connsiteX41" fmla="*/ 2181225 w 5162550"/>
              <a:gd name="connsiteY41" fmla="*/ 2305050 h 3286125"/>
              <a:gd name="connsiteX42" fmla="*/ 2247900 w 5162550"/>
              <a:gd name="connsiteY42" fmla="*/ 2286000 h 3286125"/>
              <a:gd name="connsiteX43" fmla="*/ 2276475 w 5162550"/>
              <a:gd name="connsiteY43" fmla="*/ 2266950 h 3286125"/>
              <a:gd name="connsiteX44" fmla="*/ 2333625 w 5162550"/>
              <a:gd name="connsiteY44" fmla="*/ 2247900 h 3286125"/>
              <a:gd name="connsiteX45" fmla="*/ 2390775 w 5162550"/>
              <a:gd name="connsiteY45" fmla="*/ 2219325 h 3286125"/>
              <a:gd name="connsiteX46" fmla="*/ 2447925 w 5162550"/>
              <a:gd name="connsiteY46" fmla="*/ 2190750 h 3286125"/>
              <a:gd name="connsiteX47" fmla="*/ 2457450 w 5162550"/>
              <a:gd name="connsiteY47" fmla="*/ 2162175 h 3286125"/>
              <a:gd name="connsiteX48" fmla="*/ 2524125 w 5162550"/>
              <a:gd name="connsiteY48" fmla="*/ 2114550 h 3286125"/>
              <a:gd name="connsiteX49" fmla="*/ 2552700 w 5162550"/>
              <a:gd name="connsiteY49" fmla="*/ 2105025 h 3286125"/>
              <a:gd name="connsiteX50" fmla="*/ 2609850 w 5162550"/>
              <a:gd name="connsiteY50" fmla="*/ 2066925 h 3286125"/>
              <a:gd name="connsiteX51" fmla="*/ 2647950 w 5162550"/>
              <a:gd name="connsiteY51" fmla="*/ 2047875 h 3286125"/>
              <a:gd name="connsiteX52" fmla="*/ 2695575 w 5162550"/>
              <a:gd name="connsiteY52" fmla="*/ 2009775 h 3286125"/>
              <a:gd name="connsiteX53" fmla="*/ 2714625 w 5162550"/>
              <a:gd name="connsiteY53" fmla="*/ 1981200 h 3286125"/>
              <a:gd name="connsiteX54" fmla="*/ 2812883 w 5162550"/>
              <a:gd name="connsiteY54" fmla="*/ 1943100 h 3286125"/>
              <a:gd name="connsiteX55" fmla="*/ 2838450 w 5162550"/>
              <a:gd name="connsiteY55" fmla="*/ 1926476 h 3286125"/>
              <a:gd name="connsiteX56" fmla="*/ 2867025 w 5162550"/>
              <a:gd name="connsiteY56" fmla="*/ 1885950 h 3286125"/>
              <a:gd name="connsiteX57" fmla="*/ 2895600 w 5162550"/>
              <a:gd name="connsiteY57" fmla="*/ 1866900 h 3286125"/>
              <a:gd name="connsiteX58" fmla="*/ 2952750 w 5162550"/>
              <a:gd name="connsiteY58" fmla="*/ 1838325 h 3286125"/>
              <a:gd name="connsiteX59" fmla="*/ 2981325 w 5162550"/>
              <a:gd name="connsiteY59" fmla="*/ 1809750 h 3286125"/>
              <a:gd name="connsiteX60" fmla="*/ 3076575 w 5162550"/>
              <a:gd name="connsiteY60" fmla="*/ 1714500 h 3286125"/>
              <a:gd name="connsiteX61" fmla="*/ 3162300 w 5162550"/>
              <a:gd name="connsiteY61" fmla="*/ 1676400 h 3286125"/>
              <a:gd name="connsiteX62" fmla="*/ 3190875 w 5162550"/>
              <a:gd name="connsiteY62" fmla="*/ 1666875 h 3286125"/>
              <a:gd name="connsiteX63" fmla="*/ 3248025 w 5162550"/>
              <a:gd name="connsiteY63" fmla="*/ 1628775 h 3286125"/>
              <a:gd name="connsiteX64" fmla="*/ 3276600 w 5162550"/>
              <a:gd name="connsiteY64" fmla="*/ 1609725 h 3286125"/>
              <a:gd name="connsiteX65" fmla="*/ 3295650 w 5162550"/>
              <a:gd name="connsiteY65" fmla="*/ 1581150 h 3286125"/>
              <a:gd name="connsiteX66" fmla="*/ 3324225 w 5162550"/>
              <a:gd name="connsiteY66" fmla="*/ 1571625 h 3286125"/>
              <a:gd name="connsiteX67" fmla="*/ 3409950 w 5162550"/>
              <a:gd name="connsiteY67" fmla="*/ 1552575 h 3286125"/>
              <a:gd name="connsiteX68" fmla="*/ 3438525 w 5162550"/>
              <a:gd name="connsiteY68" fmla="*/ 1524000 h 3286125"/>
              <a:gd name="connsiteX69" fmla="*/ 3476625 w 5162550"/>
              <a:gd name="connsiteY69" fmla="*/ 1466850 h 3286125"/>
              <a:gd name="connsiteX70" fmla="*/ 3533775 w 5162550"/>
              <a:gd name="connsiteY70" fmla="*/ 1428750 h 3286125"/>
              <a:gd name="connsiteX71" fmla="*/ 3536156 w 5162550"/>
              <a:gd name="connsiteY71" fmla="*/ 1428750 h 3286125"/>
              <a:gd name="connsiteX72" fmla="*/ 3571875 w 5162550"/>
              <a:gd name="connsiteY72" fmla="*/ 1409700 h 3286125"/>
              <a:gd name="connsiteX73" fmla="*/ 3629025 w 5162550"/>
              <a:gd name="connsiteY73" fmla="*/ 1390650 h 3286125"/>
              <a:gd name="connsiteX74" fmla="*/ 3694113 w 5162550"/>
              <a:gd name="connsiteY74" fmla="*/ 1362075 h 3286125"/>
              <a:gd name="connsiteX75" fmla="*/ 3695700 w 5162550"/>
              <a:gd name="connsiteY75" fmla="*/ 1352550 h 3286125"/>
              <a:gd name="connsiteX76" fmla="*/ 3724275 w 5162550"/>
              <a:gd name="connsiteY76" fmla="*/ 1343025 h 3286125"/>
              <a:gd name="connsiteX77" fmla="*/ 3752850 w 5162550"/>
              <a:gd name="connsiteY77" fmla="*/ 1323975 h 3286125"/>
              <a:gd name="connsiteX78" fmla="*/ 3838575 w 5162550"/>
              <a:gd name="connsiteY78" fmla="*/ 1304925 h 3286125"/>
              <a:gd name="connsiteX79" fmla="*/ 3895725 w 5162550"/>
              <a:gd name="connsiteY79" fmla="*/ 1292608 h 3286125"/>
              <a:gd name="connsiteX80" fmla="*/ 3924300 w 5162550"/>
              <a:gd name="connsiteY80" fmla="*/ 1276350 h 3286125"/>
              <a:gd name="connsiteX81" fmla="*/ 3952875 w 5162550"/>
              <a:gd name="connsiteY81" fmla="*/ 1247775 h 3286125"/>
              <a:gd name="connsiteX82" fmla="*/ 3981450 w 5162550"/>
              <a:gd name="connsiteY82" fmla="*/ 1228725 h 3286125"/>
              <a:gd name="connsiteX83" fmla="*/ 4048125 w 5162550"/>
              <a:gd name="connsiteY83" fmla="*/ 1143000 h 3286125"/>
              <a:gd name="connsiteX84" fmla="*/ 4086225 w 5162550"/>
              <a:gd name="connsiteY84" fmla="*/ 1133475 h 3286125"/>
              <a:gd name="connsiteX85" fmla="*/ 4114800 w 5162550"/>
              <a:gd name="connsiteY85" fmla="*/ 1123950 h 3286125"/>
              <a:gd name="connsiteX86" fmla="*/ 4133850 w 5162550"/>
              <a:gd name="connsiteY86" fmla="*/ 1066800 h 3286125"/>
              <a:gd name="connsiteX87" fmla="*/ 4143375 w 5162550"/>
              <a:gd name="connsiteY87" fmla="*/ 1038225 h 3286125"/>
              <a:gd name="connsiteX88" fmla="*/ 4162425 w 5162550"/>
              <a:gd name="connsiteY88" fmla="*/ 1009650 h 3286125"/>
              <a:gd name="connsiteX89" fmla="*/ 4171950 w 5162550"/>
              <a:gd name="connsiteY89" fmla="*/ 981075 h 3286125"/>
              <a:gd name="connsiteX90" fmla="*/ 4210050 w 5162550"/>
              <a:gd name="connsiteY90" fmla="*/ 923925 h 3286125"/>
              <a:gd name="connsiteX91" fmla="*/ 4274344 w 5162550"/>
              <a:gd name="connsiteY91" fmla="*/ 895350 h 3286125"/>
              <a:gd name="connsiteX92" fmla="*/ 4305300 w 5162550"/>
              <a:gd name="connsiteY92" fmla="*/ 847725 h 3286125"/>
              <a:gd name="connsiteX93" fmla="*/ 4362450 w 5162550"/>
              <a:gd name="connsiteY93" fmla="*/ 752475 h 3286125"/>
              <a:gd name="connsiteX94" fmla="*/ 4381500 w 5162550"/>
              <a:gd name="connsiteY94" fmla="*/ 695325 h 3286125"/>
              <a:gd name="connsiteX95" fmla="*/ 4410075 w 5162550"/>
              <a:gd name="connsiteY95" fmla="*/ 676275 h 3286125"/>
              <a:gd name="connsiteX96" fmla="*/ 4438650 w 5162550"/>
              <a:gd name="connsiteY96" fmla="*/ 666750 h 3286125"/>
              <a:gd name="connsiteX97" fmla="*/ 4495800 w 5162550"/>
              <a:gd name="connsiteY97" fmla="*/ 628650 h 3286125"/>
              <a:gd name="connsiteX98" fmla="*/ 4524375 w 5162550"/>
              <a:gd name="connsiteY98" fmla="*/ 619125 h 3286125"/>
              <a:gd name="connsiteX99" fmla="*/ 4610100 w 5162550"/>
              <a:gd name="connsiteY99" fmla="*/ 571500 h 3286125"/>
              <a:gd name="connsiteX100" fmla="*/ 4667250 w 5162550"/>
              <a:gd name="connsiteY100" fmla="*/ 523875 h 3286125"/>
              <a:gd name="connsiteX101" fmla="*/ 4695825 w 5162550"/>
              <a:gd name="connsiteY101" fmla="*/ 514350 h 3286125"/>
              <a:gd name="connsiteX102" fmla="*/ 4743450 w 5162550"/>
              <a:gd name="connsiteY102" fmla="*/ 466725 h 3286125"/>
              <a:gd name="connsiteX103" fmla="*/ 4772025 w 5162550"/>
              <a:gd name="connsiteY103" fmla="*/ 409575 h 3286125"/>
              <a:gd name="connsiteX104" fmla="*/ 4800600 w 5162550"/>
              <a:gd name="connsiteY104" fmla="*/ 390525 h 3286125"/>
              <a:gd name="connsiteX105" fmla="*/ 4810125 w 5162550"/>
              <a:gd name="connsiteY105" fmla="*/ 361950 h 3286125"/>
              <a:gd name="connsiteX106" fmla="*/ 4893469 w 5162550"/>
              <a:gd name="connsiteY106" fmla="*/ 314325 h 3286125"/>
              <a:gd name="connsiteX107" fmla="*/ 4929187 w 5162550"/>
              <a:gd name="connsiteY107" fmla="*/ 254794 h 3286125"/>
              <a:gd name="connsiteX108" fmla="*/ 4981575 w 5162550"/>
              <a:gd name="connsiteY108" fmla="*/ 219075 h 3286125"/>
              <a:gd name="connsiteX109" fmla="*/ 5003006 w 5162550"/>
              <a:gd name="connsiteY109" fmla="*/ 159544 h 3286125"/>
              <a:gd name="connsiteX110" fmla="*/ 5038725 w 5162550"/>
              <a:gd name="connsiteY110" fmla="*/ 147637 h 3286125"/>
              <a:gd name="connsiteX111" fmla="*/ 5086350 w 5162550"/>
              <a:gd name="connsiteY111" fmla="*/ 104775 h 3286125"/>
              <a:gd name="connsiteX112" fmla="*/ 5105400 w 5162550"/>
              <a:gd name="connsiteY112" fmla="*/ 76200 h 3286125"/>
              <a:gd name="connsiteX113" fmla="*/ 5133975 w 5162550"/>
              <a:gd name="connsiteY113" fmla="*/ 57150 h 3286125"/>
              <a:gd name="connsiteX114" fmla="*/ 5153025 w 5162550"/>
              <a:gd name="connsiteY114" fmla="*/ 28575 h 3286125"/>
              <a:gd name="connsiteX115" fmla="*/ 5162550 w 5162550"/>
              <a:gd name="connsiteY115" fmla="*/ 0 h 3286125"/>
              <a:gd name="connsiteX0" fmla="*/ 0 w 5153025"/>
              <a:gd name="connsiteY0" fmla="*/ 3257550 h 3257550"/>
              <a:gd name="connsiteX1" fmla="*/ 180975 w 5153025"/>
              <a:gd name="connsiteY1" fmla="*/ 3238500 h 3257550"/>
              <a:gd name="connsiteX2" fmla="*/ 228600 w 5153025"/>
              <a:gd name="connsiteY2" fmla="*/ 3228975 h 3257550"/>
              <a:gd name="connsiteX3" fmla="*/ 304800 w 5153025"/>
              <a:gd name="connsiteY3" fmla="*/ 3209925 h 3257550"/>
              <a:gd name="connsiteX4" fmla="*/ 333375 w 5153025"/>
              <a:gd name="connsiteY4" fmla="*/ 3181350 h 3257550"/>
              <a:gd name="connsiteX5" fmla="*/ 428625 w 5153025"/>
              <a:gd name="connsiteY5" fmla="*/ 3152775 h 3257550"/>
              <a:gd name="connsiteX6" fmla="*/ 485775 w 5153025"/>
              <a:gd name="connsiteY6" fmla="*/ 3124200 h 3257550"/>
              <a:gd name="connsiteX7" fmla="*/ 581025 w 5153025"/>
              <a:gd name="connsiteY7" fmla="*/ 3105150 h 3257550"/>
              <a:gd name="connsiteX8" fmla="*/ 609600 w 5153025"/>
              <a:gd name="connsiteY8" fmla="*/ 3095625 h 3257550"/>
              <a:gd name="connsiteX9" fmla="*/ 695325 w 5153025"/>
              <a:gd name="connsiteY9" fmla="*/ 3048000 h 3257550"/>
              <a:gd name="connsiteX10" fmla="*/ 723900 w 5153025"/>
              <a:gd name="connsiteY10" fmla="*/ 3038475 h 3257550"/>
              <a:gd name="connsiteX11" fmla="*/ 742950 w 5153025"/>
              <a:gd name="connsiteY11" fmla="*/ 3009900 h 3257550"/>
              <a:gd name="connsiteX12" fmla="*/ 838200 w 5153025"/>
              <a:gd name="connsiteY12" fmla="*/ 2981325 h 3257550"/>
              <a:gd name="connsiteX13" fmla="*/ 895350 w 5153025"/>
              <a:gd name="connsiteY13" fmla="*/ 2962275 h 3257550"/>
              <a:gd name="connsiteX14" fmla="*/ 923925 w 5153025"/>
              <a:gd name="connsiteY14" fmla="*/ 2952750 h 3257550"/>
              <a:gd name="connsiteX15" fmla="*/ 952500 w 5153025"/>
              <a:gd name="connsiteY15" fmla="*/ 2943225 h 3257550"/>
              <a:gd name="connsiteX16" fmla="*/ 1028700 w 5153025"/>
              <a:gd name="connsiteY16" fmla="*/ 2895600 h 3257550"/>
              <a:gd name="connsiteX17" fmla="*/ 1092994 w 5153025"/>
              <a:gd name="connsiteY17" fmla="*/ 2886075 h 3257550"/>
              <a:gd name="connsiteX18" fmla="*/ 1143000 w 5153025"/>
              <a:gd name="connsiteY18" fmla="*/ 2867025 h 3257550"/>
              <a:gd name="connsiteX19" fmla="*/ 1171575 w 5153025"/>
              <a:gd name="connsiteY19" fmla="*/ 2847975 h 3257550"/>
              <a:gd name="connsiteX20" fmla="*/ 1209675 w 5153025"/>
              <a:gd name="connsiteY20" fmla="*/ 2819400 h 3257550"/>
              <a:gd name="connsiteX21" fmla="*/ 1266825 w 5153025"/>
              <a:gd name="connsiteY21" fmla="*/ 2800350 h 3257550"/>
              <a:gd name="connsiteX22" fmla="*/ 1295400 w 5153025"/>
              <a:gd name="connsiteY22" fmla="*/ 2781300 h 3257550"/>
              <a:gd name="connsiteX23" fmla="*/ 1352550 w 5153025"/>
              <a:gd name="connsiteY23" fmla="*/ 2762250 h 3257550"/>
              <a:gd name="connsiteX24" fmla="*/ 1409700 w 5153025"/>
              <a:gd name="connsiteY24" fmla="*/ 2733675 h 3257550"/>
              <a:gd name="connsiteX25" fmla="*/ 1438275 w 5153025"/>
              <a:gd name="connsiteY25" fmla="*/ 2714625 h 3257550"/>
              <a:gd name="connsiteX26" fmla="*/ 1485900 w 5153025"/>
              <a:gd name="connsiteY26" fmla="*/ 2667000 h 3257550"/>
              <a:gd name="connsiteX27" fmla="*/ 1552575 w 5153025"/>
              <a:gd name="connsiteY27" fmla="*/ 2638425 h 3257550"/>
              <a:gd name="connsiteX28" fmla="*/ 1590675 w 5153025"/>
              <a:gd name="connsiteY28" fmla="*/ 2619375 h 3257550"/>
              <a:gd name="connsiteX29" fmla="*/ 1619250 w 5153025"/>
              <a:gd name="connsiteY29" fmla="*/ 2609850 h 3257550"/>
              <a:gd name="connsiteX30" fmla="*/ 1685925 w 5153025"/>
              <a:gd name="connsiteY30" fmla="*/ 2571750 h 3257550"/>
              <a:gd name="connsiteX31" fmla="*/ 1743075 w 5153025"/>
              <a:gd name="connsiteY31" fmla="*/ 2552700 h 3257550"/>
              <a:gd name="connsiteX32" fmla="*/ 1771650 w 5153025"/>
              <a:gd name="connsiteY32" fmla="*/ 2543175 h 3257550"/>
              <a:gd name="connsiteX33" fmla="*/ 1828800 w 5153025"/>
              <a:gd name="connsiteY33" fmla="*/ 2505075 h 3257550"/>
              <a:gd name="connsiteX34" fmla="*/ 1857375 w 5153025"/>
              <a:gd name="connsiteY34" fmla="*/ 2486025 h 3257550"/>
              <a:gd name="connsiteX35" fmla="*/ 1914525 w 5153025"/>
              <a:gd name="connsiteY35" fmla="*/ 2466975 h 3257550"/>
              <a:gd name="connsiteX36" fmla="*/ 1943100 w 5153025"/>
              <a:gd name="connsiteY36" fmla="*/ 2438400 h 3257550"/>
              <a:gd name="connsiteX37" fmla="*/ 1962150 w 5153025"/>
              <a:gd name="connsiteY37" fmla="*/ 2409825 h 3257550"/>
              <a:gd name="connsiteX38" fmla="*/ 2019300 w 5153025"/>
              <a:gd name="connsiteY38" fmla="*/ 2371725 h 3257550"/>
              <a:gd name="connsiteX39" fmla="*/ 2076450 w 5153025"/>
              <a:gd name="connsiteY39" fmla="*/ 2343150 h 3257550"/>
              <a:gd name="connsiteX40" fmla="*/ 2095500 w 5153025"/>
              <a:gd name="connsiteY40" fmla="*/ 2314575 h 3257550"/>
              <a:gd name="connsiteX41" fmla="*/ 2181225 w 5153025"/>
              <a:gd name="connsiteY41" fmla="*/ 2276475 h 3257550"/>
              <a:gd name="connsiteX42" fmla="*/ 2247900 w 5153025"/>
              <a:gd name="connsiteY42" fmla="*/ 2257425 h 3257550"/>
              <a:gd name="connsiteX43" fmla="*/ 2276475 w 5153025"/>
              <a:gd name="connsiteY43" fmla="*/ 2238375 h 3257550"/>
              <a:gd name="connsiteX44" fmla="*/ 2333625 w 5153025"/>
              <a:gd name="connsiteY44" fmla="*/ 2219325 h 3257550"/>
              <a:gd name="connsiteX45" fmla="*/ 2390775 w 5153025"/>
              <a:gd name="connsiteY45" fmla="*/ 2190750 h 3257550"/>
              <a:gd name="connsiteX46" fmla="*/ 2447925 w 5153025"/>
              <a:gd name="connsiteY46" fmla="*/ 2162175 h 3257550"/>
              <a:gd name="connsiteX47" fmla="*/ 2457450 w 5153025"/>
              <a:gd name="connsiteY47" fmla="*/ 2133600 h 3257550"/>
              <a:gd name="connsiteX48" fmla="*/ 2524125 w 5153025"/>
              <a:gd name="connsiteY48" fmla="*/ 2085975 h 3257550"/>
              <a:gd name="connsiteX49" fmla="*/ 2552700 w 5153025"/>
              <a:gd name="connsiteY49" fmla="*/ 2076450 h 3257550"/>
              <a:gd name="connsiteX50" fmla="*/ 2609850 w 5153025"/>
              <a:gd name="connsiteY50" fmla="*/ 2038350 h 3257550"/>
              <a:gd name="connsiteX51" fmla="*/ 2647950 w 5153025"/>
              <a:gd name="connsiteY51" fmla="*/ 2019300 h 3257550"/>
              <a:gd name="connsiteX52" fmla="*/ 2695575 w 5153025"/>
              <a:gd name="connsiteY52" fmla="*/ 1981200 h 3257550"/>
              <a:gd name="connsiteX53" fmla="*/ 2714625 w 5153025"/>
              <a:gd name="connsiteY53" fmla="*/ 1952625 h 3257550"/>
              <a:gd name="connsiteX54" fmla="*/ 2812883 w 5153025"/>
              <a:gd name="connsiteY54" fmla="*/ 1914525 h 3257550"/>
              <a:gd name="connsiteX55" fmla="*/ 2838450 w 5153025"/>
              <a:gd name="connsiteY55" fmla="*/ 1897901 h 3257550"/>
              <a:gd name="connsiteX56" fmla="*/ 2867025 w 5153025"/>
              <a:gd name="connsiteY56" fmla="*/ 1857375 h 3257550"/>
              <a:gd name="connsiteX57" fmla="*/ 2895600 w 5153025"/>
              <a:gd name="connsiteY57" fmla="*/ 1838325 h 3257550"/>
              <a:gd name="connsiteX58" fmla="*/ 2952750 w 5153025"/>
              <a:gd name="connsiteY58" fmla="*/ 1809750 h 3257550"/>
              <a:gd name="connsiteX59" fmla="*/ 2981325 w 5153025"/>
              <a:gd name="connsiteY59" fmla="*/ 1781175 h 3257550"/>
              <a:gd name="connsiteX60" fmla="*/ 3076575 w 5153025"/>
              <a:gd name="connsiteY60" fmla="*/ 1685925 h 3257550"/>
              <a:gd name="connsiteX61" fmla="*/ 3162300 w 5153025"/>
              <a:gd name="connsiteY61" fmla="*/ 1647825 h 3257550"/>
              <a:gd name="connsiteX62" fmla="*/ 3190875 w 5153025"/>
              <a:gd name="connsiteY62" fmla="*/ 1638300 h 3257550"/>
              <a:gd name="connsiteX63" fmla="*/ 3248025 w 5153025"/>
              <a:gd name="connsiteY63" fmla="*/ 1600200 h 3257550"/>
              <a:gd name="connsiteX64" fmla="*/ 3276600 w 5153025"/>
              <a:gd name="connsiteY64" fmla="*/ 1581150 h 3257550"/>
              <a:gd name="connsiteX65" fmla="*/ 3295650 w 5153025"/>
              <a:gd name="connsiteY65" fmla="*/ 1552575 h 3257550"/>
              <a:gd name="connsiteX66" fmla="*/ 3324225 w 5153025"/>
              <a:gd name="connsiteY66" fmla="*/ 1543050 h 3257550"/>
              <a:gd name="connsiteX67" fmla="*/ 3409950 w 5153025"/>
              <a:gd name="connsiteY67" fmla="*/ 1524000 h 3257550"/>
              <a:gd name="connsiteX68" fmla="*/ 3438525 w 5153025"/>
              <a:gd name="connsiteY68" fmla="*/ 1495425 h 3257550"/>
              <a:gd name="connsiteX69" fmla="*/ 3476625 w 5153025"/>
              <a:gd name="connsiteY69" fmla="*/ 1438275 h 3257550"/>
              <a:gd name="connsiteX70" fmla="*/ 3533775 w 5153025"/>
              <a:gd name="connsiteY70" fmla="*/ 1400175 h 3257550"/>
              <a:gd name="connsiteX71" fmla="*/ 3536156 w 5153025"/>
              <a:gd name="connsiteY71" fmla="*/ 1400175 h 3257550"/>
              <a:gd name="connsiteX72" fmla="*/ 3571875 w 5153025"/>
              <a:gd name="connsiteY72" fmla="*/ 1381125 h 3257550"/>
              <a:gd name="connsiteX73" fmla="*/ 3629025 w 5153025"/>
              <a:gd name="connsiteY73" fmla="*/ 1362075 h 3257550"/>
              <a:gd name="connsiteX74" fmla="*/ 3694113 w 5153025"/>
              <a:gd name="connsiteY74" fmla="*/ 1333500 h 3257550"/>
              <a:gd name="connsiteX75" fmla="*/ 3695700 w 5153025"/>
              <a:gd name="connsiteY75" fmla="*/ 1323975 h 3257550"/>
              <a:gd name="connsiteX76" fmla="*/ 3724275 w 5153025"/>
              <a:gd name="connsiteY76" fmla="*/ 1314450 h 3257550"/>
              <a:gd name="connsiteX77" fmla="*/ 3752850 w 5153025"/>
              <a:gd name="connsiteY77" fmla="*/ 1295400 h 3257550"/>
              <a:gd name="connsiteX78" fmla="*/ 3838575 w 5153025"/>
              <a:gd name="connsiteY78" fmla="*/ 1276350 h 3257550"/>
              <a:gd name="connsiteX79" fmla="*/ 3895725 w 5153025"/>
              <a:gd name="connsiteY79" fmla="*/ 1264033 h 3257550"/>
              <a:gd name="connsiteX80" fmla="*/ 3924300 w 5153025"/>
              <a:gd name="connsiteY80" fmla="*/ 1247775 h 3257550"/>
              <a:gd name="connsiteX81" fmla="*/ 3952875 w 5153025"/>
              <a:gd name="connsiteY81" fmla="*/ 1219200 h 3257550"/>
              <a:gd name="connsiteX82" fmla="*/ 3981450 w 5153025"/>
              <a:gd name="connsiteY82" fmla="*/ 1200150 h 3257550"/>
              <a:gd name="connsiteX83" fmla="*/ 4048125 w 5153025"/>
              <a:gd name="connsiteY83" fmla="*/ 1114425 h 3257550"/>
              <a:gd name="connsiteX84" fmla="*/ 4086225 w 5153025"/>
              <a:gd name="connsiteY84" fmla="*/ 1104900 h 3257550"/>
              <a:gd name="connsiteX85" fmla="*/ 4114800 w 5153025"/>
              <a:gd name="connsiteY85" fmla="*/ 1095375 h 3257550"/>
              <a:gd name="connsiteX86" fmla="*/ 4133850 w 5153025"/>
              <a:gd name="connsiteY86" fmla="*/ 1038225 h 3257550"/>
              <a:gd name="connsiteX87" fmla="*/ 4143375 w 5153025"/>
              <a:gd name="connsiteY87" fmla="*/ 1009650 h 3257550"/>
              <a:gd name="connsiteX88" fmla="*/ 4162425 w 5153025"/>
              <a:gd name="connsiteY88" fmla="*/ 981075 h 3257550"/>
              <a:gd name="connsiteX89" fmla="*/ 4171950 w 5153025"/>
              <a:gd name="connsiteY89" fmla="*/ 952500 h 3257550"/>
              <a:gd name="connsiteX90" fmla="*/ 4210050 w 5153025"/>
              <a:gd name="connsiteY90" fmla="*/ 895350 h 3257550"/>
              <a:gd name="connsiteX91" fmla="*/ 4274344 w 5153025"/>
              <a:gd name="connsiteY91" fmla="*/ 866775 h 3257550"/>
              <a:gd name="connsiteX92" fmla="*/ 4305300 w 5153025"/>
              <a:gd name="connsiteY92" fmla="*/ 819150 h 3257550"/>
              <a:gd name="connsiteX93" fmla="*/ 4362450 w 5153025"/>
              <a:gd name="connsiteY93" fmla="*/ 723900 h 3257550"/>
              <a:gd name="connsiteX94" fmla="*/ 4381500 w 5153025"/>
              <a:gd name="connsiteY94" fmla="*/ 666750 h 3257550"/>
              <a:gd name="connsiteX95" fmla="*/ 4410075 w 5153025"/>
              <a:gd name="connsiteY95" fmla="*/ 647700 h 3257550"/>
              <a:gd name="connsiteX96" fmla="*/ 4438650 w 5153025"/>
              <a:gd name="connsiteY96" fmla="*/ 638175 h 3257550"/>
              <a:gd name="connsiteX97" fmla="*/ 4495800 w 5153025"/>
              <a:gd name="connsiteY97" fmla="*/ 600075 h 3257550"/>
              <a:gd name="connsiteX98" fmla="*/ 4524375 w 5153025"/>
              <a:gd name="connsiteY98" fmla="*/ 590550 h 3257550"/>
              <a:gd name="connsiteX99" fmla="*/ 4610100 w 5153025"/>
              <a:gd name="connsiteY99" fmla="*/ 542925 h 3257550"/>
              <a:gd name="connsiteX100" fmla="*/ 4667250 w 5153025"/>
              <a:gd name="connsiteY100" fmla="*/ 495300 h 3257550"/>
              <a:gd name="connsiteX101" fmla="*/ 4695825 w 5153025"/>
              <a:gd name="connsiteY101" fmla="*/ 485775 h 3257550"/>
              <a:gd name="connsiteX102" fmla="*/ 4743450 w 5153025"/>
              <a:gd name="connsiteY102" fmla="*/ 438150 h 3257550"/>
              <a:gd name="connsiteX103" fmla="*/ 4772025 w 5153025"/>
              <a:gd name="connsiteY103" fmla="*/ 381000 h 3257550"/>
              <a:gd name="connsiteX104" fmla="*/ 4800600 w 5153025"/>
              <a:gd name="connsiteY104" fmla="*/ 361950 h 3257550"/>
              <a:gd name="connsiteX105" fmla="*/ 4810125 w 5153025"/>
              <a:gd name="connsiteY105" fmla="*/ 333375 h 3257550"/>
              <a:gd name="connsiteX106" fmla="*/ 4893469 w 5153025"/>
              <a:gd name="connsiteY106" fmla="*/ 285750 h 3257550"/>
              <a:gd name="connsiteX107" fmla="*/ 4929187 w 5153025"/>
              <a:gd name="connsiteY107" fmla="*/ 226219 h 3257550"/>
              <a:gd name="connsiteX108" fmla="*/ 4981575 w 5153025"/>
              <a:gd name="connsiteY108" fmla="*/ 190500 h 3257550"/>
              <a:gd name="connsiteX109" fmla="*/ 5003006 w 5153025"/>
              <a:gd name="connsiteY109" fmla="*/ 130969 h 3257550"/>
              <a:gd name="connsiteX110" fmla="*/ 5038725 w 5153025"/>
              <a:gd name="connsiteY110" fmla="*/ 119062 h 3257550"/>
              <a:gd name="connsiteX111" fmla="*/ 5086350 w 5153025"/>
              <a:gd name="connsiteY111" fmla="*/ 76200 h 3257550"/>
              <a:gd name="connsiteX112" fmla="*/ 5105400 w 5153025"/>
              <a:gd name="connsiteY112" fmla="*/ 47625 h 3257550"/>
              <a:gd name="connsiteX113" fmla="*/ 5133975 w 5153025"/>
              <a:gd name="connsiteY113" fmla="*/ 28575 h 3257550"/>
              <a:gd name="connsiteX114" fmla="*/ 5153025 w 5153025"/>
              <a:gd name="connsiteY114" fmla="*/ 0 h 3257550"/>
              <a:gd name="connsiteX0" fmla="*/ 0 w 5133975"/>
              <a:gd name="connsiteY0" fmla="*/ 3228975 h 3228975"/>
              <a:gd name="connsiteX1" fmla="*/ 180975 w 5133975"/>
              <a:gd name="connsiteY1" fmla="*/ 3209925 h 3228975"/>
              <a:gd name="connsiteX2" fmla="*/ 228600 w 5133975"/>
              <a:gd name="connsiteY2" fmla="*/ 3200400 h 3228975"/>
              <a:gd name="connsiteX3" fmla="*/ 304800 w 5133975"/>
              <a:gd name="connsiteY3" fmla="*/ 3181350 h 3228975"/>
              <a:gd name="connsiteX4" fmla="*/ 333375 w 5133975"/>
              <a:gd name="connsiteY4" fmla="*/ 3152775 h 3228975"/>
              <a:gd name="connsiteX5" fmla="*/ 428625 w 5133975"/>
              <a:gd name="connsiteY5" fmla="*/ 3124200 h 3228975"/>
              <a:gd name="connsiteX6" fmla="*/ 485775 w 5133975"/>
              <a:gd name="connsiteY6" fmla="*/ 3095625 h 3228975"/>
              <a:gd name="connsiteX7" fmla="*/ 581025 w 5133975"/>
              <a:gd name="connsiteY7" fmla="*/ 3076575 h 3228975"/>
              <a:gd name="connsiteX8" fmla="*/ 609600 w 5133975"/>
              <a:gd name="connsiteY8" fmla="*/ 3067050 h 3228975"/>
              <a:gd name="connsiteX9" fmla="*/ 695325 w 5133975"/>
              <a:gd name="connsiteY9" fmla="*/ 3019425 h 3228975"/>
              <a:gd name="connsiteX10" fmla="*/ 723900 w 5133975"/>
              <a:gd name="connsiteY10" fmla="*/ 3009900 h 3228975"/>
              <a:gd name="connsiteX11" fmla="*/ 742950 w 5133975"/>
              <a:gd name="connsiteY11" fmla="*/ 2981325 h 3228975"/>
              <a:gd name="connsiteX12" fmla="*/ 838200 w 5133975"/>
              <a:gd name="connsiteY12" fmla="*/ 2952750 h 3228975"/>
              <a:gd name="connsiteX13" fmla="*/ 895350 w 5133975"/>
              <a:gd name="connsiteY13" fmla="*/ 2933700 h 3228975"/>
              <a:gd name="connsiteX14" fmla="*/ 923925 w 5133975"/>
              <a:gd name="connsiteY14" fmla="*/ 2924175 h 3228975"/>
              <a:gd name="connsiteX15" fmla="*/ 952500 w 5133975"/>
              <a:gd name="connsiteY15" fmla="*/ 2914650 h 3228975"/>
              <a:gd name="connsiteX16" fmla="*/ 1028700 w 5133975"/>
              <a:gd name="connsiteY16" fmla="*/ 2867025 h 3228975"/>
              <a:gd name="connsiteX17" fmla="*/ 1092994 w 5133975"/>
              <a:gd name="connsiteY17" fmla="*/ 2857500 h 3228975"/>
              <a:gd name="connsiteX18" fmla="*/ 1143000 w 5133975"/>
              <a:gd name="connsiteY18" fmla="*/ 2838450 h 3228975"/>
              <a:gd name="connsiteX19" fmla="*/ 1171575 w 5133975"/>
              <a:gd name="connsiteY19" fmla="*/ 2819400 h 3228975"/>
              <a:gd name="connsiteX20" fmla="*/ 1209675 w 5133975"/>
              <a:gd name="connsiteY20" fmla="*/ 2790825 h 3228975"/>
              <a:gd name="connsiteX21" fmla="*/ 1266825 w 5133975"/>
              <a:gd name="connsiteY21" fmla="*/ 2771775 h 3228975"/>
              <a:gd name="connsiteX22" fmla="*/ 1295400 w 5133975"/>
              <a:gd name="connsiteY22" fmla="*/ 2752725 h 3228975"/>
              <a:gd name="connsiteX23" fmla="*/ 1352550 w 5133975"/>
              <a:gd name="connsiteY23" fmla="*/ 2733675 h 3228975"/>
              <a:gd name="connsiteX24" fmla="*/ 1409700 w 5133975"/>
              <a:gd name="connsiteY24" fmla="*/ 2705100 h 3228975"/>
              <a:gd name="connsiteX25" fmla="*/ 1438275 w 5133975"/>
              <a:gd name="connsiteY25" fmla="*/ 2686050 h 3228975"/>
              <a:gd name="connsiteX26" fmla="*/ 1485900 w 5133975"/>
              <a:gd name="connsiteY26" fmla="*/ 2638425 h 3228975"/>
              <a:gd name="connsiteX27" fmla="*/ 1552575 w 5133975"/>
              <a:gd name="connsiteY27" fmla="*/ 2609850 h 3228975"/>
              <a:gd name="connsiteX28" fmla="*/ 1590675 w 5133975"/>
              <a:gd name="connsiteY28" fmla="*/ 2590800 h 3228975"/>
              <a:gd name="connsiteX29" fmla="*/ 1619250 w 5133975"/>
              <a:gd name="connsiteY29" fmla="*/ 2581275 h 3228975"/>
              <a:gd name="connsiteX30" fmla="*/ 1685925 w 5133975"/>
              <a:gd name="connsiteY30" fmla="*/ 2543175 h 3228975"/>
              <a:gd name="connsiteX31" fmla="*/ 1743075 w 5133975"/>
              <a:gd name="connsiteY31" fmla="*/ 2524125 h 3228975"/>
              <a:gd name="connsiteX32" fmla="*/ 1771650 w 5133975"/>
              <a:gd name="connsiteY32" fmla="*/ 2514600 h 3228975"/>
              <a:gd name="connsiteX33" fmla="*/ 1828800 w 5133975"/>
              <a:gd name="connsiteY33" fmla="*/ 2476500 h 3228975"/>
              <a:gd name="connsiteX34" fmla="*/ 1857375 w 5133975"/>
              <a:gd name="connsiteY34" fmla="*/ 2457450 h 3228975"/>
              <a:gd name="connsiteX35" fmla="*/ 1914525 w 5133975"/>
              <a:gd name="connsiteY35" fmla="*/ 2438400 h 3228975"/>
              <a:gd name="connsiteX36" fmla="*/ 1943100 w 5133975"/>
              <a:gd name="connsiteY36" fmla="*/ 2409825 h 3228975"/>
              <a:gd name="connsiteX37" fmla="*/ 1962150 w 5133975"/>
              <a:gd name="connsiteY37" fmla="*/ 2381250 h 3228975"/>
              <a:gd name="connsiteX38" fmla="*/ 2019300 w 5133975"/>
              <a:gd name="connsiteY38" fmla="*/ 2343150 h 3228975"/>
              <a:gd name="connsiteX39" fmla="*/ 2076450 w 5133975"/>
              <a:gd name="connsiteY39" fmla="*/ 2314575 h 3228975"/>
              <a:gd name="connsiteX40" fmla="*/ 2095500 w 5133975"/>
              <a:gd name="connsiteY40" fmla="*/ 2286000 h 3228975"/>
              <a:gd name="connsiteX41" fmla="*/ 2181225 w 5133975"/>
              <a:gd name="connsiteY41" fmla="*/ 2247900 h 3228975"/>
              <a:gd name="connsiteX42" fmla="*/ 2247900 w 5133975"/>
              <a:gd name="connsiteY42" fmla="*/ 2228850 h 3228975"/>
              <a:gd name="connsiteX43" fmla="*/ 2276475 w 5133975"/>
              <a:gd name="connsiteY43" fmla="*/ 2209800 h 3228975"/>
              <a:gd name="connsiteX44" fmla="*/ 2333625 w 5133975"/>
              <a:gd name="connsiteY44" fmla="*/ 2190750 h 3228975"/>
              <a:gd name="connsiteX45" fmla="*/ 2390775 w 5133975"/>
              <a:gd name="connsiteY45" fmla="*/ 2162175 h 3228975"/>
              <a:gd name="connsiteX46" fmla="*/ 2447925 w 5133975"/>
              <a:gd name="connsiteY46" fmla="*/ 2133600 h 3228975"/>
              <a:gd name="connsiteX47" fmla="*/ 2457450 w 5133975"/>
              <a:gd name="connsiteY47" fmla="*/ 2105025 h 3228975"/>
              <a:gd name="connsiteX48" fmla="*/ 2524125 w 5133975"/>
              <a:gd name="connsiteY48" fmla="*/ 2057400 h 3228975"/>
              <a:gd name="connsiteX49" fmla="*/ 2552700 w 5133975"/>
              <a:gd name="connsiteY49" fmla="*/ 2047875 h 3228975"/>
              <a:gd name="connsiteX50" fmla="*/ 2609850 w 5133975"/>
              <a:gd name="connsiteY50" fmla="*/ 2009775 h 3228975"/>
              <a:gd name="connsiteX51" fmla="*/ 2647950 w 5133975"/>
              <a:gd name="connsiteY51" fmla="*/ 1990725 h 3228975"/>
              <a:gd name="connsiteX52" fmla="*/ 2695575 w 5133975"/>
              <a:gd name="connsiteY52" fmla="*/ 1952625 h 3228975"/>
              <a:gd name="connsiteX53" fmla="*/ 2714625 w 5133975"/>
              <a:gd name="connsiteY53" fmla="*/ 1924050 h 3228975"/>
              <a:gd name="connsiteX54" fmla="*/ 2812883 w 5133975"/>
              <a:gd name="connsiteY54" fmla="*/ 1885950 h 3228975"/>
              <a:gd name="connsiteX55" fmla="*/ 2838450 w 5133975"/>
              <a:gd name="connsiteY55" fmla="*/ 1869326 h 3228975"/>
              <a:gd name="connsiteX56" fmla="*/ 2867025 w 5133975"/>
              <a:gd name="connsiteY56" fmla="*/ 1828800 h 3228975"/>
              <a:gd name="connsiteX57" fmla="*/ 2895600 w 5133975"/>
              <a:gd name="connsiteY57" fmla="*/ 1809750 h 3228975"/>
              <a:gd name="connsiteX58" fmla="*/ 2952750 w 5133975"/>
              <a:gd name="connsiteY58" fmla="*/ 1781175 h 3228975"/>
              <a:gd name="connsiteX59" fmla="*/ 2981325 w 5133975"/>
              <a:gd name="connsiteY59" fmla="*/ 1752600 h 3228975"/>
              <a:gd name="connsiteX60" fmla="*/ 3076575 w 5133975"/>
              <a:gd name="connsiteY60" fmla="*/ 1657350 h 3228975"/>
              <a:gd name="connsiteX61" fmla="*/ 3162300 w 5133975"/>
              <a:gd name="connsiteY61" fmla="*/ 1619250 h 3228975"/>
              <a:gd name="connsiteX62" fmla="*/ 3190875 w 5133975"/>
              <a:gd name="connsiteY62" fmla="*/ 1609725 h 3228975"/>
              <a:gd name="connsiteX63" fmla="*/ 3248025 w 5133975"/>
              <a:gd name="connsiteY63" fmla="*/ 1571625 h 3228975"/>
              <a:gd name="connsiteX64" fmla="*/ 3276600 w 5133975"/>
              <a:gd name="connsiteY64" fmla="*/ 1552575 h 3228975"/>
              <a:gd name="connsiteX65" fmla="*/ 3295650 w 5133975"/>
              <a:gd name="connsiteY65" fmla="*/ 1524000 h 3228975"/>
              <a:gd name="connsiteX66" fmla="*/ 3324225 w 5133975"/>
              <a:gd name="connsiteY66" fmla="*/ 1514475 h 3228975"/>
              <a:gd name="connsiteX67" fmla="*/ 3409950 w 5133975"/>
              <a:gd name="connsiteY67" fmla="*/ 1495425 h 3228975"/>
              <a:gd name="connsiteX68" fmla="*/ 3438525 w 5133975"/>
              <a:gd name="connsiteY68" fmla="*/ 1466850 h 3228975"/>
              <a:gd name="connsiteX69" fmla="*/ 3476625 w 5133975"/>
              <a:gd name="connsiteY69" fmla="*/ 1409700 h 3228975"/>
              <a:gd name="connsiteX70" fmla="*/ 3533775 w 5133975"/>
              <a:gd name="connsiteY70" fmla="*/ 1371600 h 3228975"/>
              <a:gd name="connsiteX71" fmla="*/ 3536156 w 5133975"/>
              <a:gd name="connsiteY71" fmla="*/ 1371600 h 3228975"/>
              <a:gd name="connsiteX72" fmla="*/ 3571875 w 5133975"/>
              <a:gd name="connsiteY72" fmla="*/ 1352550 h 3228975"/>
              <a:gd name="connsiteX73" fmla="*/ 3629025 w 5133975"/>
              <a:gd name="connsiteY73" fmla="*/ 1333500 h 3228975"/>
              <a:gd name="connsiteX74" fmla="*/ 3694113 w 5133975"/>
              <a:gd name="connsiteY74" fmla="*/ 1304925 h 3228975"/>
              <a:gd name="connsiteX75" fmla="*/ 3695700 w 5133975"/>
              <a:gd name="connsiteY75" fmla="*/ 1295400 h 3228975"/>
              <a:gd name="connsiteX76" fmla="*/ 3724275 w 5133975"/>
              <a:gd name="connsiteY76" fmla="*/ 1285875 h 3228975"/>
              <a:gd name="connsiteX77" fmla="*/ 3752850 w 5133975"/>
              <a:gd name="connsiteY77" fmla="*/ 1266825 h 3228975"/>
              <a:gd name="connsiteX78" fmla="*/ 3838575 w 5133975"/>
              <a:gd name="connsiteY78" fmla="*/ 1247775 h 3228975"/>
              <a:gd name="connsiteX79" fmla="*/ 3895725 w 5133975"/>
              <a:gd name="connsiteY79" fmla="*/ 1235458 h 3228975"/>
              <a:gd name="connsiteX80" fmla="*/ 3924300 w 5133975"/>
              <a:gd name="connsiteY80" fmla="*/ 1219200 h 3228975"/>
              <a:gd name="connsiteX81" fmla="*/ 3952875 w 5133975"/>
              <a:gd name="connsiteY81" fmla="*/ 1190625 h 3228975"/>
              <a:gd name="connsiteX82" fmla="*/ 3981450 w 5133975"/>
              <a:gd name="connsiteY82" fmla="*/ 1171575 h 3228975"/>
              <a:gd name="connsiteX83" fmla="*/ 4048125 w 5133975"/>
              <a:gd name="connsiteY83" fmla="*/ 1085850 h 3228975"/>
              <a:gd name="connsiteX84" fmla="*/ 4086225 w 5133975"/>
              <a:gd name="connsiteY84" fmla="*/ 1076325 h 3228975"/>
              <a:gd name="connsiteX85" fmla="*/ 4114800 w 5133975"/>
              <a:gd name="connsiteY85" fmla="*/ 1066800 h 3228975"/>
              <a:gd name="connsiteX86" fmla="*/ 4133850 w 5133975"/>
              <a:gd name="connsiteY86" fmla="*/ 1009650 h 3228975"/>
              <a:gd name="connsiteX87" fmla="*/ 4143375 w 5133975"/>
              <a:gd name="connsiteY87" fmla="*/ 981075 h 3228975"/>
              <a:gd name="connsiteX88" fmla="*/ 4162425 w 5133975"/>
              <a:gd name="connsiteY88" fmla="*/ 952500 h 3228975"/>
              <a:gd name="connsiteX89" fmla="*/ 4171950 w 5133975"/>
              <a:gd name="connsiteY89" fmla="*/ 923925 h 3228975"/>
              <a:gd name="connsiteX90" fmla="*/ 4210050 w 5133975"/>
              <a:gd name="connsiteY90" fmla="*/ 866775 h 3228975"/>
              <a:gd name="connsiteX91" fmla="*/ 4274344 w 5133975"/>
              <a:gd name="connsiteY91" fmla="*/ 838200 h 3228975"/>
              <a:gd name="connsiteX92" fmla="*/ 4305300 w 5133975"/>
              <a:gd name="connsiteY92" fmla="*/ 790575 h 3228975"/>
              <a:gd name="connsiteX93" fmla="*/ 4362450 w 5133975"/>
              <a:gd name="connsiteY93" fmla="*/ 695325 h 3228975"/>
              <a:gd name="connsiteX94" fmla="*/ 4381500 w 5133975"/>
              <a:gd name="connsiteY94" fmla="*/ 638175 h 3228975"/>
              <a:gd name="connsiteX95" fmla="*/ 4410075 w 5133975"/>
              <a:gd name="connsiteY95" fmla="*/ 619125 h 3228975"/>
              <a:gd name="connsiteX96" fmla="*/ 4438650 w 5133975"/>
              <a:gd name="connsiteY96" fmla="*/ 609600 h 3228975"/>
              <a:gd name="connsiteX97" fmla="*/ 4495800 w 5133975"/>
              <a:gd name="connsiteY97" fmla="*/ 571500 h 3228975"/>
              <a:gd name="connsiteX98" fmla="*/ 4524375 w 5133975"/>
              <a:gd name="connsiteY98" fmla="*/ 561975 h 3228975"/>
              <a:gd name="connsiteX99" fmla="*/ 4610100 w 5133975"/>
              <a:gd name="connsiteY99" fmla="*/ 514350 h 3228975"/>
              <a:gd name="connsiteX100" fmla="*/ 4667250 w 5133975"/>
              <a:gd name="connsiteY100" fmla="*/ 466725 h 3228975"/>
              <a:gd name="connsiteX101" fmla="*/ 4695825 w 5133975"/>
              <a:gd name="connsiteY101" fmla="*/ 457200 h 3228975"/>
              <a:gd name="connsiteX102" fmla="*/ 4743450 w 5133975"/>
              <a:gd name="connsiteY102" fmla="*/ 409575 h 3228975"/>
              <a:gd name="connsiteX103" fmla="*/ 4772025 w 5133975"/>
              <a:gd name="connsiteY103" fmla="*/ 352425 h 3228975"/>
              <a:gd name="connsiteX104" fmla="*/ 4800600 w 5133975"/>
              <a:gd name="connsiteY104" fmla="*/ 333375 h 3228975"/>
              <a:gd name="connsiteX105" fmla="*/ 4810125 w 5133975"/>
              <a:gd name="connsiteY105" fmla="*/ 304800 h 3228975"/>
              <a:gd name="connsiteX106" fmla="*/ 4893469 w 5133975"/>
              <a:gd name="connsiteY106" fmla="*/ 257175 h 3228975"/>
              <a:gd name="connsiteX107" fmla="*/ 4929187 w 5133975"/>
              <a:gd name="connsiteY107" fmla="*/ 197644 h 3228975"/>
              <a:gd name="connsiteX108" fmla="*/ 4981575 w 5133975"/>
              <a:gd name="connsiteY108" fmla="*/ 161925 h 3228975"/>
              <a:gd name="connsiteX109" fmla="*/ 5003006 w 5133975"/>
              <a:gd name="connsiteY109" fmla="*/ 102394 h 3228975"/>
              <a:gd name="connsiteX110" fmla="*/ 5038725 w 5133975"/>
              <a:gd name="connsiteY110" fmla="*/ 90487 h 3228975"/>
              <a:gd name="connsiteX111" fmla="*/ 5086350 w 5133975"/>
              <a:gd name="connsiteY111" fmla="*/ 47625 h 3228975"/>
              <a:gd name="connsiteX112" fmla="*/ 5105400 w 5133975"/>
              <a:gd name="connsiteY112" fmla="*/ 19050 h 3228975"/>
              <a:gd name="connsiteX113" fmla="*/ 5133975 w 5133975"/>
              <a:gd name="connsiteY113" fmla="*/ 0 h 3228975"/>
              <a:gd name="connsiteX0" fmla="*/ 0 w 5105400"/>
              <a:gd name="connsiteY0" fmla="*/ 3209925 h 3209925"/>
              <a:gd name="connsiteX1" fmla="*/ 180975 w 5105400"/>
              <a:gd name="connsiteY1" fmla="*/ 3190875 h 3209925"/>
              <a:gd name="connsiteX2" fmla="*/ 228600 w 5105400"/>
              <a:gd name="connsiteY2" fmla="*/ 3181350 h 3209925"/>
              <a:gd name="connsiteX3" fmla="*/ 304800 w 5105400"/>
              <a:gd name="connsiteY3" fmla="*/ 3162300 h 3209925"/>
              <a:gd name="connsiteX4" fmla="*/ 333375 w 5105400"/>
              <a:gd name="connsiteY4" fmla="*/ 3133725 h 3209925"/>
              <a:gd name="connsiteX5" fmla="*/ 428625 w 5105400"/>
              <a:gd name="connsiteY5" fmla="*/ 3105150 h 3209925"/>
              <a:gd name="connsiteX6" fmla="*/ 485775 w 5105400"/>
              <a:gd name="connsiteY6" fmla="*/ 3076575 h 3209925"/>
              <a:gd name="connsiteX7" fmla="*/ 581025 w 5105400"/>
              <a:gd name="connsiteY7" fmla="*/ 3057525 h 3209925"/>
              <a:gd name="connsiteX8" fmla="*/ 609600 w 5105400"/>
              <a:gd name="connsiteY8" fmla="*/ 3048000 h 3209925"/>
              <a:gd name="connsiteX9" fmla="*/ 695325 w 5105400"/>
              <a:gd name="connsiteY9" fmla="*/ 3000375 h 3209925"/>
              <a:gd name="connsiteX10" fmla="*/ 723900 w 5105400"/>
              <a:gd name="connsiteY10" fmla="*/ 2990850 h 3209925"/>
              <a:gd name="connsiteX11" fmla="*/ 742950 w 5105400"/>
              <a:gd name="connsiteY11" fmla="*/ 2962275 h 3209925"/>
              <a:gd name="connsiteX12" fmla="*/ 838200 w 5105400"/>
              <a:gd name="connsiteY12" fmla="*/ 2933700 h 3209925"/>
              <a:gd name="connsiteX13" fmla="*/ 895350 w 5105400"/>
              <a:gd name="connsiteY13" fmla="*/ 2914650 h 3209925"/>
              <a:gd name="connsiteX14" fmla="*/ 923925 w 5105400"/>
              <a:gd name="connsiteY14" fmla="*/ 2905125 h 3209925"/>
              <a:gd name="connsiteX15" fmla="*/ 952500 w 5105400"/>
              <a:gd name="connsiteY15" fmla="*/ 2895600 h 3209925"/>
              <a:gd name="connsiteX16" fmla="*/ 1028700 w 5105400"/>
              <a:gd name="connsiteY16" fmla="*/ 2847975 h 3209925"/>
              <a:gd name="connsiteX17" fmla="*/ 1092994 w 5105400"/>
              <a:gd name="connsiteY17" fmla="*/ 2838450 h 3209925"/>
              <a:gd name="connsiteX18" fmla="*/ 1143000 w 5105400"/>
              <a:gd name="connsiteY18" fmla="*/ 2819400 h 3209925"/>
              <a:gd name="connsiteX19" fmla="*/ 1171575 w 5105400"/>
              <a:gd name="connsiteY19" fmla="*/ 2800350 h 3209925"/>
              <a:gd name="connsiteX20" fmla="*/ 1209675 w 5105400"/>
              <a:gd name="connsiteY20" fmla="*/ 2771775 h 3209925"/>
              <a:gd name="connsiteX21" fmla="*/ 1266825 w 5105400"/>
              <a:gd name="connsiteY21" fmla="*/ 2752725 h 3209925"/>
              <a:gd name="connsiteX22" fmla="*/ 1295400 w 5105400"/>
              <a:gd name="connsiteY22" fmla="*/ 2733675 h 3209925"/>
              <a:gd name="connsiteX23" fmla="*/ 1352550 w 5105400"/>
              <a:gd name="connsiteY23" fmla="*/ 2714625 h 3209925"/>
              <a:gd name="connsiteX24" fmla="*/ 1409700 w 5105400"/>
              <a:gd name="connsiteY24" fmla="*/ 2686050 h 3209925"/>
              <a:gd name="connsiteX25" fmla="*/ 1438275 w 5105400"/>
              <a:gd name="connsiteY25" fmla="*/ 2667000 h 3209925"/>
              <a:gd name="connsiteX26" fmla="*/ 1485900 w 5105400"/>
              <a:gd name="connsiteY26" fmla="*/ 2619375 h 3209925"/>
              <a:gd name="connsiteX27" fmla="*/ 1552575 w 5105400"/>
              <a:gd name="connsiteY27" fmla="*/ 2590800 h 3209925"/>
              <a:gd name="connsiteX28" fmla="*/ 1590675 w 5105400"/>
              <a:gd name="connsiteY28" fmla="*/ 2571750 h 3209925"/>
              <a:gd name="connsiteX29" fmla="*/ 1619250 w 5105400"/>
              <a:gd name="connsiteY29" fmla="*/ 2562225 h 3209925"/>
              <a:gd name="connsiteX30" fmla="*/ 1685925 w 5105400"/>
              <a:gd name="connsiteY30" fmla="*/ 2524125 h 3209925"/>
              <a:gd name="connsiteX31" fmla="*/ 1743075 w 5105400"/>
              <a:gd name="connsiteY31" fmla="*/ 2505075 h 3209925"/>
              <a:gd name="connsiteX32" fmla="*/ 1771650 w 5105400"/>
              <a:gd name="connsiteY32" fmla="*/ 2495550 h 3209925"/>
              <a:gd name="connsiteX33" fmla="*/ 1828800 w 5105400"/>
              <a:gd name="connsiteY33" fmla="*/ 2457450 h 3209925"/>
              <a:gd name="connsiteX34" fmla="*/ 1857375 w 5105400"/>
              <a:gd name="connsiteY34" fmla="*/ 2438400 h 3209925"/>
              <a:gd name="connsiteX35" fmla="*/ 1914525 w 5105400"/>
              <a:gd name="connsiteY35" fmla="*/ 2419350 h 3209925"/>
              <a:gd name="connsiteX36" fmla="*/ 1943100 w 5105400"/>
              <a:gd name="connsiteY36" fmla="*/ 2390775 h 3209925"/>
              <a:gd name="connsiteX37" fmla="*/ 1962150 w 5105400"/>
              <a:gd name="connsiteY37" fmla="*/ 2362200 h 3209925"/>
              <a:gd name="connsiteX38" fmla="*/ 2019300 w 5105400"/>
              <a:gd name="connsiteY38" fmla="*/ 2324100 h 3209925"/>
              <a:gd name="connsiteX39" fmla="*/ 2076450 w 5105400"/>
              <a:gd name="connsiteY39" fmla="*/ 2295525 h 3209925"/>
              <a:gd name="connsiteX40" fmla="*/ 2095500 w 5105400"/>
              <a:gd name="connsiteY40" fmla="*/ 2266950 h 3209925"/>
              <a:gd name="connsiteX41" fmla="*/ 2181225 w 5105400"/>
              <a:gd name="connsiteY41" fmla="*/ 2228850 h 3209925"/>
              <a:gd name="connsiteX42" fmla="*/ 2247900 w 5105400"/>
              <a:gd name="connsiteY42" fmla="*/ 2209800 h 3209925"/>
              <a:gd name="connsiteX43" fmla="*/ 2276475 w 5105400"/>
              <a:gd name="connsiteY43" fmla="*/ 2190750 h 3209925"/>
              <a:gd name="connsiteX44" fmla="*/ 2333625 w 5105400"/>
              <a:gd name="connsiteY44" fmla="*/ 2171700 h 3209925"/>
              <a:gd name="connsiteX45" fmla="*/ 2390775 w 5105400"/>
              <a:gd name="connsiteY45" fmla="*/ 2143125 h 3209925"/>
              <a:gd name="connsiteX46" fmla="*/ 2447925 w 5105400"/>
              <a:gd name="connsiteY46" fmla="*/ 2114550 h 3209925"/>
              <a:gd name="connsiteX47" fmla="*/ 2457450 w 5105400"/>
              <a:gd name="connsiteY47" fmla="*/ 2085975 h 3209925"/>
              <a:gd name="connsiteX48" fmla="*/ 2524125 w 5105400"/>
              <a:gd name="connsiteY48" fmla="*/ 2038350 h 3209925"/>
              <a:gd name="connsiteX49" fmla="*/ 2552700 w 5105400"/>
              <a:gd name="connsiteY49" fmla="*/ 2028825 h 3209925"/>
              <a:gd name="connsiteX50" fmla="*/ 2609850 w 5105400"/>
              <a:gd name="connsiteY50" fmla="*/ 1990725 h 3209925"/>
              <a:gd name="connsiteX51" fmla="*/ 2647950 w 5105400"/>
              <a:gd name="connsiteY51" fmla="*/ 1971675 h 3209925"/>
              <a:gd name="connsiteX52" fmla="*/ 2695575 w 5105400"/>
              <a:gd name="connsiteY52" fmla="*/ 1933575 h 3209925"/>
              <a:gd name="connsiteX53" fmla="*/ 2714625 w 5105400"/>
              <a:gd name="connsiteY53" fmla="*/ 1905000 h 3209925"/>
              <a:gd name="connsiteX54" fmla="*/ 2812883 w 5105400"/>
              <a:gd name="connsiteY54" fmla="*/ 1866900 h 3209925"/>
              <a:gd name="connsiteX55" fmla="*/ 2838450 w 5105400"/>
              <a:gd name="connsiteY55" fmla="*/ 1850276 h 3209925"/>
              <a:gd name="connsiteX56" fmla="*/ 2867025 w 5105400"/>
              <a:gd name="connsiteY56" fmla="*/ 1809750 h 3209925"/>
              <a:gd name="connsiteX57" fmla="*/ 2895600 w 5105400"/>
              <a:gd name="connsiteY57" fmla="*/ 1790700 h 3209925"/>
              <a:gd name="connsiteX58" fmla="*/ 2952750 w 5105400"/>
              <a:gd name="connsiteY58" fmla="*/ 1762125 h 3209925"/>
              <a:gd name="connsiteX59" fmla="*/ 2981325 w 5105400"/>
              <a:gd name="connsiteY59" fmla="*/ 1733550 h 3209925"/>
              <a:gd name="connsiteX60" fmla="*/ 3076575 w 5105400"/>
              <a:gd name="connsiteY60" fmla="*/ 1638300 h 3209925"/>
              <a:gd name="connsiteX61" fmla="*/ 3162300 w 5105400"/>
              <a:gd name="connsiteY61" fmla="*/ 1600200 h 3209925"/>
              <a:gd name="connsiteX62" fmla="*/ 3190875 w 5105400"/>
              <a:gd name="connsiteY62" fmla="*/ 1590675 h 3209925"/>
              <a:gd name="connsiteX63" fmla="*/ 3248025 w 5105400"/>
              <a:gd name="connsiteY63" fmla="*/ 1552575 h 3209925"/>
              <a:gd name="connsiteX64" fmla="*/ 3276600 w 5105400"/>
              <a:gd name="connsiteY64" fmla="*/ 1533525 h 3209925"/>
              <a:gd name="connsiteX65" fmla="*/ 3295650 w 5105400"/>
              <a:gd name="connsiteY65" fmla="*/ 1504950 h 3209925"/>
              <a:gd name="connsiteX66" fmla="*/ 3324225 w 5105400"/>
              <a:gd name="connsiteY66" fmla="*/ 1495425 h 3209925"/>
              <a:gd name="connsiteX67" fmla="*/ 3409950 w 5105400"/>
              <a:gd name="connsiteY67" fmla="*/ 1476375 h 3209925"/>
              <a:gd name="connsiteX68" fmla="*/ 3438525 w 5105400"/>
              <a:gd name="connsiteY68" fmla="*/ 1447800 h 3209925"/>
              <a:gd name="connsiteX69" fmla="*/ 3476625 w 5105400"/>
              <a:gd name="connsiteY69" fmla="*/ 1390650 h 3209925"/>
              <a:gd name="connsiteX70" fmla="*/ 3533775 w 5105400"/>
              <a:gd name="connsiteY70" fmla="*/ 1352550 h 3209925"/>
              <a:gd name="connsiteX71" fmla="*/ 3536156 w 5105400"/>
              <a:gd name="connsiteY71" fmla="*/ 1352550 h 3209925"/>
              <a:gd name="connsiteX72" fmla="*/ 3571875 w 5105400"/>
              <a:gd name="connsiteY72" fmla="*/ 1333500 h 3209925"/>
              <a:gd name="connsiteX73" fmla="*/ 3629025 w 5105400"/>
              <a:gd name="connsiteY73" fmla="*/ 1314450 h 3209925"/>
              <a:gd name="connsiteX74" fmla="*/ 3694113 w 5105400"/>
              <a:gd name="connsiteY74" fmla="*/ 1285875 h 3209925"/>
              <a:gd name="connsiteX75" fmla="*/ 3695700 w 5105400"/>
              <a:gd name="connsiteY75" fmla="*/ 1276350 h 3209925"/>
              <a:gd name="connsiteX76" fmla="*/ 3724275 w 5105400"/>
              <a:gd name="connsiteY76" fmla="*/ 1266825 h 3209925"/>
              <a:gd name="connsiteX77" fmla="*/ 3752850 w 5105400"/>
              <a:gd name="connsiteY77" fmla="*/ 1247775 h 3209925"/>
              <a:gd name="connsiteX78" fmla="*/ 3838575 w 5105400"/>
              <a:gd name="connsiteY78" fmla="*/ 1228725 h 3209925"/>
              <a:gd name="connsiteX79" fmla="*/ 3895725 w 5105400"/>
              <a:gd name="connsiteY79" fmla="*/ 1216408 h 3209925"/>
              <a:gd name="connsiteX80" fmla="*/ 3924300 w 5105400"/>
              <a:gd name="connsiteY80" fmla="*/ 1200150 h 3209925"/>
              <a:gd name="connsiteX81" fmla="*/ 3952875 w 5105400"/>
              <a:gd name="connsiteY81" fmla="*/ 1171575 h 3209925"/>
              <a:gd name="connsiteX82" fmla="*/ 3981450 w 5105400"/>
              <a:gd name="connsiteY82" fmla="*/ 1152525 h 3209925"/>
              <a:gd name="connsiteX83" fmla="*/ 4048125 w 5105400"/>
              <a:gd name="connsiteY83" fmla="*/ 1066800 h 3209925"/>
              <a:gd name="connsiteX84" fmla="*/ 4086225 w 5105400"/>
              <a:gd name="connsiteY84" fmla="*/ 1057275 h 3209925"/>
              <a:gd name="connsiteX85" fmla="*/ 4114800 w 5105400"/>
              <a:gd name="connsiteY85" fmla="*/ 1047750 h 3209925"/>
              <a:gd name="connsiteX86" fmla="*/ 4133850 w 5105400"/>
              <a:gd name="connsiteY86" fmla="*/ 990600 h 3209925"/>
              <a:gd name="connsiteX87" fmla="*/ 4143375 w 5105400"/>
              <a:gd name="connsiteY87" fmla="*/ 962025 h 3209925"/>
              <a:gd name="connsiteX88" fmla="*/ 4162425 w 5105400"/>
              <a:gd name="connsiteY88" fmla="*/ 933450 h 3209925"/>
              <a:gd name="connsiteX89" fmla="*/ 4171950 w 5105400"/>
              <a:gd name="connsiteY89" fmla="*/ 904875 h 3209925"/>
              <a:gd name="connsiteX90" fmla="*/ 4210050 w 5105400"/>
              <a:gd name="connsiteY90" fmla="*/ 847725 h 3209925"/>
              <a:gd name="connsiteX91" fmla="*/ 4274344 w 5105400"/>
              <a:gd name="connsiteY91" fmla="*/ 819150 h 3209925"/>
              <a:gd name="connsiteX92" fmla="*/ 4305300 w 5105400"/>
              <a:gd name="connsiteY92" fmla="*/ 771525 h 3209925"/>
              <a:gd name="connsiteX93" fmla="*/ 4362450 w 5105400"/>
              <a:gd name="connsiteY93" fmla="*/ 676275 h 3209925"/>
              <a:gd name="connsiteX94" fmla="*/ 4381500 w 5105400"/>
              <a:gd name="connsiteY94" fmla="*/ 619125 h 3209925"/>
              <a:gd name="connsiteX95" fmla="*/ 4410075 w 5105400"/>
              <a:gd name="connsiteY95" fmla="*/ 600075 h 3209925"/>
              <a:gd name="connsiteX96" fmla="*/ 4438650 w 5105400"/>
              <a:gd name="connsiteY96" fmla="*/ 590550 h 3209925"/>
              <a:gd name="connsiteX97" fmla="*/ 4495800 w 5105400"/>
              <a:gd name="connsiteY97" fmla="*/ 552450 h 3209925"/>
              <a:gd name="connsiteX98" fmla="*/ 4524375 w 5105400"/>
              <a:gd name="connsiteY98" fmla="*/ 542925 h 3209925"/>
              <a:gd name="connsiteX99" fmla="*/ 4610100 w 5105400"/>
              <a:gd name="connsiteY99" fmla="*/ 495300 h 3209925"/>
              <a:gd name="connsiteX100" fmla="*/ 4667250 w 5105400"/>
              <a:gd name="connsiteY100" fmla="*/ 447675 h 3209925"/>
              <a:gd name="connsiteX101" fmla="*/ 4695825 w 5105400"/>
              <a:gd name="connsiteY101" fmla="*/ 438150 h 3209925"/>
              <a:gd name="connsiteX102" fmla="*/ 4743450 w 5105400"/>
              <a:gd name="connsiteY102" fmla="*/ 390525 h 3209925"/>
              <a:gd name="connsiteX103" fmla="*/ 4772025 w 5105400"/>
              <a:gd name="connsiteY103" fmla="*/ 333375 h 3209925"/>
              <a:gd name="connsiteX104" fmla="*/ 4800600 w 5105400"/>
              <a:gd name="connsiteY104" fmla="*/ 314325 h 3209925"/>
              <a:gd name="connsiteX105" fmla="*/ 4810125 w 5105400"/>
              <a:gd name="connsiteY105" fmla="*/ 285750 h 3209925"/>
              <a:gd name="connsiteX106" fmla="*/ 4893469 w 5105400"/>
              <a:gd name="connsiteY106" fmla="*/ 238125 h 3209925"/>
              <a:gd name="connsiteX107" fmla="*/ 4929187 w 5105400"/>
              <a:gd name="connsiteY107" fmla="*/ 178594 h 3209925"/>
              <a:gd name="connsiteX108" fmla="*/ 4981575 w 5105400"/>
              <a:gd name="connsiteY108" fmla="*/ 142875 h 3209925"/>
              <a:gd name="connsiteX109" fmla="*/ 5003006 w 5105400"/>
              <a:gd name="connsiteY109" fmla="*/ 83344 h 3209925"/>
              <a:gd name="connsiteX110" fmla="*/ 5038725 w 5105400"/>
              <a:gd name="connsiteY110" fmla="*/ 71437 h 3209925"/>
              <a:gd name="connsiteX111" fmla="*/ 5086350 w 5105400"/>
              <a:gd name="connsiteY111" fmla="*/ 28575 h 3209925"/>
              <a:gd name="connsiteX112" fmla="*/ 5105400 w 5105400"/>
              <a:gd name="connsiteY112" fmla="*/ 0 h 3209925"/>
              <a:gd name="connsiteX0" fmla="*/ 0 w 5086350"/>
              <a:gd name="connsiteY0" fmla="*/ 3188783 h 3188783"/>
              <a:gd name="connsiteX1" fmla="*/ 180975 w 5086350"/>
              <a:gd name="connsiteY1" fmla="*/ 3169733 h 3188783"/>
              <a:gd name="connsiteX2" fmla="*/ 228600 w 5086350"/>
              <a:gd name="connsiteY2" fmla="*/ 3160208 h 3188783"/>
              <a:gd name="connsiteX3" fmla="*/ 304800 w 5086350"/>
              <a:gd name="connsiteY3" fmla="*/ 3141158 h 3188783"/>
              <a:gd name="connsiteX4" fmla="*/ 333375 w 5086350"/>
              <a:gd name="connsiteY4" fmla="*/ 3112583 h 3188783"/>
              <a:gd name="connsiteX5" fmla="*/ 428625 w 5086350"/>
              <a:gd name="connsiteY5" fmla="*/ 3084008 h 3188783"/>
              <a:gd name="connsiteX6" fmla="*/ 485775 w 5086350"/>
              <a:gd name="connsiteY6" fmla="*/ 3055433 h 3188783"/>
              <a:gd name="connsiteX7" fmla="*/ 581025 w 5086350"/>
              <a:gd name="connsiteY7" fmla="*/ 3036383 h 3188783"/>
              <a:gd name="connsiteX8" fmla="*/ 609600 w 5086350"/>
              <a:gd name="connsiteY8" fmla="*/ 3026858 h 3188783"/>
              <a:gd name="connsiteX9" fmla="*/ 695325 w 5086350"/>
              <a:gd name="connsiteY9" fmla="*/ 2979233 h 3188783"/>
              <a:gd name="connsiteX10" fmla="*/ 723900 w 5086350"/>
              <a:gd name="connsiteY10" fmla="*/ 2969708 h 3188783"/>
              <a:gd name="connsiteX11" fmla="*/ 742950 w 5086350"/>
              <a:gd name="connsiteY11" fmla="*/ 2941133 h 3188783"/>
              <a:gd name="connsiteX12" fmla="*/ 838200 w 5086350"/>
              <a:gd name="connsiteY12" fmla="*/ 2912558 h 3188783"/>
              <a:gd name="connsiteX13" fmla="*/ 895350 w 5086350"/>
              <a:gd name="connsiteY13" fmla="*/ 2893508 h 3188783"/>
              <a:gd name="connsiteX14" fmla="*/ 923925 w 5086350"/>
              <a:gd name="connsiteY14" fmla="*/ 2883983 h 3188783"/>
              <a:gd name="connsiteX15" fmla="*/ 952500 w 5086350"/>
              <a:gd name="connsiteY15" fmla="*/ 2874458 h 3188783"/>
              <a:gd name="connsiteX16" fmla="*/ 1028700 w 5086350"/>
              <a:gd name="connsiteY16" fmla="*/ 2826833 h 3188783"/>
              <a:gd name="connsiteX17" fmla="*/ 1092994 w 5086350"/>
              <a:gd name="connsiteY17" fmla="*/ 2817308 h 3188783"/>
              <a:gd name="connsiteX18" fmla="*/ 1143000 w 5086350"/>
              <a:gd name="connsiteY18" fmla="*/ 2798258 h 3188783"/>
              <a:gd name="connsiteX19" fmla="*/ 1171575 w 5086350"/>
              <a:gd name="connsiteY19" fmla="*/ 2779208 h 3188783"/>
              <a:gd name="connsiteX20" fmla="*/ 1209675 w 5086350"/>
              <a:gd name="connsiteY20" fmla="*/ 2750633 h 3188783"/>
              <a:gd name="connsiteX21" fmla="*/ 1266825 w 5086350"/>
              <a:gd name="connsiteY21" fmla="*/ 2731583 h 3188783"/>
              <a:gd name="connsiteX22" fmla="*/ 1295400 w 5086350"/>
              <a:gd name="connsiteY22" fmla="*/ 2712533 h 3188783"/>
              <a:gd name="connsiteX23" fmla="*/ 1352550 w 5086350"/>
              <a:gd name="connsiteY23" fmla="*/ 2693483 h 3188783"/>
              <a:gd name="connsiteX24" fmla="*/ 1409700 w 5086350"/>
              <a:gd name="connsiteY24" fmla="*/ 2664908 h 3188783"/>
              <a:gd name="connsiteX25" fmla="*/ 1438275 w 5086350"/>
              <a:gd name="connsiteY25" fmla="*/ 2645858 h 3188783"/>
              <a:gd name="connsiteX26" fmla="*/ 1485900 w 5086350"/>
              <a:gd name="connsiteY26" fmla="*/ 2598233 h 3188783"/>
              <a:gd name="connsiteX27" fmla="*/ 1552575 w 5086350"/>
              <a:gd name="connsiteY27" fmla="*/ 2569658 h 3188783"/>
              <a:gd name="connsiteX28" fmla="*/ 1590675 w 5086350"/>
              <a:gd name="connsiteY28" fmla="*/ 2550608 h 3188783"/>
              <a:gd name="connsiteX29" fmla="*/ 1619250 w 5086350"/>
              <a:gd name="connsiteY29" fmla="*/ 2541083 h 3188783"/>
              <a:gd name="connsiteX30" fmla="*/ 1685925 w 5086350"/>
              <a:gd name="connsiteY30" fmla="*/ 2502983 h 3188783"/>
              <a:gd name="connsiteX31" fmla="*/ 1743075 w 5086350"/>
              <a:gd name="connsiteY31" fmla="*/ 2483933 h 3188783"/>
              <a:gd name="connsiteX32" fmla="*/ 1771650 w 5086350"/>
              <a:gd name="connsiteY32" fmla="*/ 2474408 h 3188783"/>
              <a:gd name="connsiteX33" fmla="*/ 1828800 w 5086350"/>
              <a:gd name="connsiteY33" fmla="*/ 2436308 h 3188783"/>
              <a:gd name="connsiteX34" fmla="*/ 1857375 w 5086350"/>
              <a:gd name="connsiteY34" fmla="*/ 2417258 h 3188783"/>
              <a:gd name="connsiteX35" fmla="*/ 1914525 w 5086350"/>
              <a:gd name="connsiteY35" fmla="*/ 2398208 h 3188783"/>
              <a:gd name="connsiteX36" fmla="*/ 1943100 w 5086350"/>
              <a:gd name="connsiteY36" fmla="*/ 2369633 h 3188783"/>
              <a:gd name="connsiteX37" fmla="*/ 1962150 w 5086350"/>
              <a:gd name="connsiteY37" fmla="*/ 2341058 h 3188783"/>
              <a:gd name="connsiteX38" fmla="*/ 2019300 w 5086350"/>
              <a:gd name="connsiteY38" fmla="*/ 2302958 h 3188783"/>
              <a:gd name="connsiteX39" fmla="*/ 2076450 w 5086350"/>
              <a:gd name="connsiteY39" fmla="*/ 2274383 h 3188783"/>
              <a:gd name="connsiteX40" fmla="*/ 2095500 w 5086350"/>
              <a:gd name="connsiteY40" fmla="*/ 2245808 h 3188783"/>
              <a:gd name="connsiteX41" fmla="*/ 2181225 w 5086350"/>
              <a:gd name="connsiteY41" fmla="*/ 2207708 h 3188783"/>
              <a:gd name="connsiteX42" fmla="*/ 2247900 w 5086350"/>
              <a:gd name="connsiteY42" fmla="*/ 2188658 h 3188783"/>
              <a:gd name="connsiteX43" fmla="*/ 2276475 w 5086350"/>
              <a:gd name="connsiteY43" fmla="*/ 2169608 h 3188783"/>
              <a:gd name="connsiteX44" fmla="*/ 2333625 w 5086350"/>
              <a:gd name="connsiteY44" fmla="*/ 2150558 h 3188783"/>
              <a:gd name="connsiteX45" fmla="*/ 2390775 w 5086350"/>
              <a:gd name="connsiteY45" fmla="*/ 2121983 h 3188783"/>
              <a:gd name="connsiteX46" fmla="*/ 2447925 w 5086350"/>
              <a:gd name="connsiteY46" fmla="*/ 2093408 h 3188783"/>
              <a:gd name="connsiteX47" fmla="*/ 2457450 w 5086350"/>
              <a:gd name="connsiteY47" fmla="*/ 2064833 h 3188783"/>
              <a:gd name="connsiteX48" fmla="*/ 2524125 w 5086350"/>
              <a:gd name="connsiteY48" fmla="*/ 2017208 h 3188783"/>
              <a:gd name="connsiteX49" fmla="*/ 2552700 w 5086350"/>
              <a:gd name="connsiteY49" fmla="*/ 2007683 h 3188783"/>
              <a:gd name="connsiteX50" fmla="*/ 2609850 w 5086350"/>
              <a:gd name="connsiteY50" fmla="*/ 1969583 h 3188783"/>
              <a:gd name="connsiteX51" fmla="*/ 2647950 w 5086350"/>
              <a:gd name="connsiteY51" fmla="*/ 1950533 h 3188783"/>
              <a:gd name="connsiteX52" fmla="*/ 2695575 w 5086350"/>
              <a:gd name="connsiteY52" fmla="*/ 1912433 h 3188783"/>
              <a:gd name="connsiteX53" fmla="*/ 2714625 w 5086350"/>
              <a:gd name="connsiteY53" fmla="*/ 1883858 h 3188783"/>
              <a:gd name="connsiteX54" fmla="*/ 2812883 w 5086350"/>
              <a:gd name="connsiteY54" fmla="*/ 1845758 h 3188783"/>
              <a:gd name="connsiteX55" fmla="*/ 2838450 w 5086350"/>
              <a:gd name="connsiteY55" fmla="*/ 1829134 h 3188783"/>
              <a:gd name="connsiteX56" fmla="*/ 2867025 w 5086350"/>
              <a:gd name="connsiteY56" fmla="*/ 1788608 h 3188783"/>
              <a:gd name="connsiteX57" fmla="*/ 2895600 w 5086350"/>
              <a:gd name="connsiteY57" fmla="*/ 1769558 h 3188783"/>
              <a:gd name="connsiteX58" fmla="*/ 2952750 w 5086350"/>
              <a:gd name="connsiteY58" fmla="*/ 1740983 h 3188783"/>
              <a:gd name="connsiteX59" fmla="*/ 2981325 w 5086350"/>
              <a:gd name="connsiteY59" fmla="*/ 1712408 h 3188783"/>
              <a:gd name="connsiteX60" fmla="*/ 3076575 w 5086350"/>
              <a:gd name="connsiteY60" fmla="*/ 1617158 h 3188783"/>
              <a:gd name="connsiteX61" fmla="*/ 3162300 w 5086350"/>
              <a:gd name="connsiteY61" fmla="*/ 1579058 h 3188783"/>
              <a:gd name="connsiteX62" fmla="*/ 3190875 w 5086350"/>
              <a:gd name="connsiteY62" fmla="*/ 1569533 h 3188783"/>
              <a:gd name="connsiteX63" fmla="*/ 3248025 w 5086350"/>
              <a:gd name="connsiteY63" fmla="*/ 1531433 h 3188783"/>
              <a:gd name="connsiteX64" fmla="*/ 3276600 w 5086350"/>
              <a:gd name="connsiteY64" fmla="*/ 1512383 h 3188783"/>
              <a:gd name="connsiteX65" fmla="*/ 3295650 w 5086350"/>
              <a:gd name="connsiteY65" fmla="*/ 1483808 h 3188783"/>
              <a:gd name="connsiteX66" fmla="*/ 3324225 w 5086350"/>
              <a:gd name="connsiteY66" fmla="*/ 1474283 h 3188783"/>
              <a:gd name="connsiteX67" fmla="*/ 3409950 w 5086350"/>
              <a:gd name="connsiteY67" fmla="*/ 1455233 h 3188783"/>
              <a:gd name="connsiteX68" fmla="*/ 3438525 w 5086350"/>
              <a:gd name="connsiteY68" fmla="*/ 1426658 h 3188783"/>
              <a:gd name="connsiteX69" fmla="*/ 3476625 w 5086350"/>
              <a:gd name="connsiteY69" fmla="*/ 1369508 h 3188783"/>
              <a:gd name="connsiteX70" fmla="*/ 3533775 w 5086350"/>
              <a:gd name="connsiteY70" fmla="*/ 1331408 h 3188783"/>
              <a:gd name="connsiteX71" fmla="*/ 3536156 w 5086350"/>
              <a:gd name="connsiteY71" fmla="*/ 1331408 h 3188783"/>
              <a:gd name="connsiteX72" fmla="*/ 3571875 w 5086350"/>
              <a:gd name="connsiteY72" fmla="*/ 1312358 h 3188783"/>
              <a:gd name="connsiteX73" fmla="*/ 3629025 w 5086350"/>
              <a:gd name="connsiteY73" fmla="*/ 1293308 h 3188783"/>
              <a:gd name="connsiteX74" fmla="*/ 3694113 w 5086350"/>
              <a:gd name="connsiteY74" fmla="*/ 1264733 h 3188783"/>
              <a:gd name="connsiteX75" fmla="*/ 3695700 w 5086350"/>
              <a:gd name="connsiteY75" fmla="*/ 1255208 h 3188783"/>
              <a:gd name="connsiteX76" fmla="*/ 3724275 w 5086350"/>
              <a:gd name="connsiteY76" fmla="*/ 1245683 h 3188783"/>
              <a:gd name="connsiteX77" fmla="*/ 3752850 w 5086350"/>
              <a:gd name="connsiteY77" fmla="*/ 1226633 h 3188783"/>
              <a:gd name="connsiteX78" fmla="*/ 3838575 w 5086350"/>
              <a:gd name="connsiteY78" fmla="*/ 1207583 h 3188783"/>
              <a:gd name="connsiteX79" fmla="*/ 3895725 w 5086350"/>
              <a:gd name="connsiteY79" fmla="*/ 1195266 h 3188783"/>
              <a:gd name="connsiteX80" fmla="*/ 3924300 w 5086350"/>
              <a:gd name="connsiteY80" fmla="*/ 1179008 h 3188783"/>
              <a:gd name="connsiteX81" fmla="*/ 3952875 w 5086350"/>
              <a:gd name="connsiteY81" fmla="*/ 1150433 h 3188783"/>
              <a:gd name="connsiteX82" fmla="*/ 3981450 w 5086350"/>
              <a:gd name="connsiteY82" fmla="*/ 1131383 h 3188783"/>
              <a:gd name="connsiteX83" fmla="*/ 4048125 w 5086350"/>
              <a:gd name="connsiteY83" fmla="*/ 1045658 h 3188783"/>
              <a:gd name="connsiteX84" fmla="*/ 4086225 w 5086350"/>
              <a:gd name="connsiteY84" fmla="*/ 1036133 h 3188783"/>
              <a:gd name="connsiteX85" fmla="*/ 4114800 w 5086350"/>
              <a:gd name="connsiteY85" fmla="*/ 1026608 h 3188783"/>
              <a:gd name="connsiteX86" fmla="*/ 4133850 w 5086350"/>
              <a:gd name="connsiteY86" fmla="*/ 969458 h 3188783"/>
              <a:gd name="connsiteX87" fmla="*/ 4143375 w 5086350"/>
              <a:gd name="connsiteY87" fmla="*/ 940883 h 3188783"/>
              <a:gd name="connsiteX88" fmla="*/ 4162425 w 5086350"/>
              <a:gd name="connsiteY88" fmla="*/ 912308 h 3188783"/>
              <a:gd name="connsiteX89" fmla="*/ 4171950 w 5086350"/>
              <a:gd name="connsiteY89" fmla="*/ 883733 h 3188783"/>
              <a:gd name="connsiteX90" fmla="*/ 4210050 w 5086350"/>
              <a:gd name="connsiteY90" fmla="*/ 826583 h 3188783"/>
              <a:gd name="connsiteX91" fmla="*/ 4274344 w 5086350"/>
              <a:gd name="connsiteY91" fmla="*/ 798008 h 3188783"/>
              <a:gd name="connsiteX92" fmla="*/ 4305300 w 5086350"/>
              <a:gd name="connsiteY92" fmla="*/ 750383 h 3188783"/>
              <a:gd name="connsiteX93" fmla="*/ 4362450 w 5086350"/>
              <a:gd name="connsiteY93" fmla="*/ 655133 h 3188783"/>
              <a:gd name="connsiteX94" fmla="*/ 4381500 w 5086350"/>
              <a:gd name="connsiteY94" fmla="*/ 597983 h 3188783"/>
              <a:gd name="connsiteX95" fmla="*/ 4410075 w 5086350"/>
              <a:gd name="connsiteY95" fmla="*/ 578933 h 3188783"/>
              <a:gd name="connsiteX96" fmla="*/ 4438650 w 5086350"/>
              <a:gd name="connsiteY96" fmla="*/ 569408 h 3188783"/>
              <a:gd name="connsiteX97" fmla="*/ 4495800 w 5086350"/>
              <a:gd name="connsiteY97" fmla="*/ 531308 h 3188783"/>
              <a:gd name="connsiteX98" fmla="*/ 4524375 w 5086350"/>
              <a:gd name="connsiteY98" fmla="*/ 521783 h 3188783"/>
              <a:gd name="connsiteX99" fmla="*/ 4610100 w 5086350"/>
              <a:gd name="connsiteY99" fmla="*/ 474158 h 3188783"/>
              <a:gd name="connsiteX100" fmla="*/ 4667250 w 5086350"/>
              <a:gd name="connsiteY100" fmla="*/ 426533 h 3188783"/>
              <a:gd name="connsiteX101" fmla="*/ 4695825 w 5086350"/>
              <a:gd name="connsiteY101" fmla="*/ 417008 h 3188783"/>
              <a:gd name="connsiteX102" fmla="*/ 4743450 w 5086350"/>
              <a:gd name="connsiteY102" fmla="*/ 369383 h 3188783"/>
              <a:gd name="connsiteX103" fmla="*/ 4772025 w 5086350"/>
              <a:gd name="connsiteY103" fmla="*/ 312233 h 3188783"/>
              <a:gd name="connsiteX104" fmla="*/ 4800600 w 5086350"/>
              <a:gd name="connsiteY104" fmla="*/ 293183 h 3188783"/>
              <a:gd name="connsiteX105" fmla="*/ 4810125 w 5086350"/>
              <a:gd name="connsiteY105" fmla="*/ 264608 h 3188783"/>
              <a:gd name="connsiteX106" fmla="*/ 4893469 w 5086350"/>
              <a:gd name="connsiteY106" fmla="*/ 216983 h 3188783"/>
              <a:gd name="connsiteX107" fmla="*/ 4929187 w 5086350"/>
              <a:gd name="connsiteY107" fmla="*/ 157452 h 3188783"/>
              <a:gd name="connsiteX108" fmla="*/ 4981575 w 5086350"/>
              <a:gd name="connsiteY108" fmla="*/ 121733 h 3188783"/>
              <a:gd name="connsiteX109" fmla="*/ 5003006 w 5086350"/>
              <a:gd name="connsiteY109" fmla="*/ 62202 h 3188783"/>
              <a:gd name="connsiteX110" fmla="*/ 5038725 w 5086350"/>
              <a:gd name="connsiteY110" fmla="*/ 50295 h 3188783"/>
              <a:gd name="connsiteX111" fmla="*/ 5086350 w 5086350"/>
              <a:gd name="connsiteY111" fmla="*/ 7433 h 318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086350" h="3188783">
                <a:moveTo>
                  <a:pt x="0" y="3188783"/>
                </a:moveTo>
                <a:cubicBezTo>
                  <a:pt x="112743" y="3180110"/>
                  <a:pt x="97145" y="3184975"/>
                  <a:pt x="180975" y="3169733"/>
                </a:cubicBezTo>
                <a:cubicBezTo>
                  <a:pt x="196903" y="3166837"/>
                  <a:pt x="212825" y="3163848"/>
                  <a:pt x="228600" y="3160208"/>
                </a:cubicBezTo>
                <a:cubicBezTo>
                  <a:pt x="254111" y="3154321"/>
                  <a:pt x="304800" y="3141158"/>
                  <a:pt x="304800" y="3141158"/>
                </a:cubicBezTo>
                <a:cubicBezTo>
                  <a:pt x="314325" y="3131633"/>
                  <a:pt x="321600" y="3119125"/>
                  <a:pt x="333375" y="3112583"/>
                </a:cubicBezTo>
                <a:cubicBezTo>
                  <a:pt x="357342" y="3099268"/>
                  <a:pt x="400773" y="3091966"/>
                  <a:pt x="428625" y="3084008"/>
                </a:cubicBezTo>
                <a:cubicBezTo>
                  <a:pt x="508897" y="3061073"/>
                  <a:pt x="402285" y="3091214"/>
                  <a:pt x="485775" y="3055433"/>
                </a:cubicBezTo>
                <a:cubicBezTo>
                  <a:pt x="506212" y="3046674"/>
                  <a:pt x="564661" y="3040019"/>
                  <a:pt x="581025" y="3036383"/>
                </a:cubicBezTo>
                <a:cubicBezTo>
                  <a:pt x="590826" y="3034205"/>
                  <a:pt x="600075" y="3030033"/>
                  <a:pt x="609600" y="3026858"/>
                </a:cubicBezTo>
                <a:cubicBezTo>
                  <a:pt x="652374" y="2984084"/>
                  <a:pt x="625396" y="3002543"/>
                  <a:pt x="695325" y="2979233"/>
                </a:cubicBezTo>
                <a:lnTo>
                  <a:pt x="723900" y="2969708"/>
                </a:lnTo>
                <a:cubicBezTo>
                  <a:pt x="730250" y="2960183"/>
                  <a:pt x="733242" y="2947200"/>
                  <a:pt x="742950" y="2941133"/>
                </a:cubicBezTo>
                <a:cubicBezTo>
                  <a:pt x="763674" y="2928181"/>
                  <a:pt x="812462" y="2920279"/>
                  <a:pt x="838200" y="2912558"/>
                </a:cubicBezTo>
                <a:cubicBezTo>
                  <a:pt x="857434" y="2906788"/>
                  <a:pt x="876300" y="2899858"/>
                  <a:pt x="895350" y="2893508"/>
                </a:cubicBezTo>
                <a:lnTo>
                  <a:pt x="923925" y="2883983"/>
                </a:lnTo>
                <a:lnTo>
                  <a:pt x="952500" y="2874458"/>
                </a:lnTo>
                <a:cubicBezTo>
                  <a:pt x="975972" y="2856854"/>
                  <a:pt x="999645" y="2835550"/>
                  <a:pt x="1028700" y="2826833"/>
                </a:cubicBezTo>
                <a:cubicBezTo>
                  <a:pt x="1052116" y="2817308"/>
                  <a:pt x="1073944" y="2822070"/>
                  <a:pt x="1092994" y="2817308"/>
                </a:cubicBezTo>
                <a:cubicBezTo>
                  <a:pt x="1112044" y="2812546"/>
                  <a:pt x="1129903" y="2804608"/>
                  <a:pt x="1143000" y="2798258"/>
                </a:cubicBezTo>
                <a:cubicBezTo>
                  <a:pt x="1152525" y="2791908"/>
                  <a:pt x="1162260" y="2785862"/>
                  <a:pt x="1171575" y="2779208"/>
                </a:cubicBezTo>
                <a:cubicBezTo>
                  <a:pt x="1184493" y="2769981"/>
                  <a:pt x="1195476" y="2757733"/>
                  <a:pt x="1209675" y="2750633"/>
                </a:cubicBezTo>
                <a:cubicBezTo>
                  <a:pt x="1227636" y="2741653"/>
                  <a:pt x="1250117" y="2742722"/>
                  <a:pt x="1266825" y="2731583"/>
                </a:cubicBezTo>
                <a:cubicBezTo>
                  <a:pt x="1276350" y="2725233"/>
                  <a:pt x="1284939" y="2717182"/>
                  <a:pt x="1295400" y="2712533"/>
                </a:cubicBezTo>
                <a:cubicBezTo>
                  <a:pt x="1313750" y="2704378"/>
                  <a:pt x="1335842" y="2704622"/>
                  <a:pt x="1352550" y="2693483"/>
                </a:cubicBezTo>
                <a:cubicBezTo>
                  <a:pt x="1434442" y="2638888"/>
                  <a:pt x="1330830" y="2704343"/>
                  <a:pt x="1409700" y="2664908"/>
                </a:cubicBezTo>
                <a:cubicBezTo>
                  <a:pt x="1419939" y="2659788"/>
                  <a:pt x="1428750" y="2652208"/>
                  <a:pt x="1438275" y="2645858"/>
                </a:cubicBezTo>
                <a:cubicBezTo>
                  <a:pt x="1473200" y="2593470"/>
                  <a:pt x="1438275" y="2637920"/>
                  <a:pt x="1485900" y="2598233"/>
                </a:cubicBezTo>
                <a:cubicBezTo>
                  <a:pt x="1496248" y="2589609"/>
                  <a:pt x="1540312" y="2575232"/>
                  <a:pt x="1552575" y="2569658"/>
                </a:cubicBezTo>
                <a:cubicBezTo>
                  <a:pt x="1576410" y="2558824"/>
                  <a:pt x="1565837" y="2558887"/>
                  <a:pt x="1590675" y="2550608"/>
                </a:cubicBezTo>
                <a:cubicBezTo>
                  <a:pt x="1600200" y="2547433"/>
                  <a:pt x="1610270" y="2545573"/>
                  <a:pt x="1619250" y="2541083"/>
                </a:cubicBezTo>
                <a:cubicBezTo>
                  <a:pt x="1687983" y="2506717"/>
                  <a:pt x="1602430" y="2536381"/>
                  <a:pt x="1685925" y="2502983"/>
                </a:cubicBezTo>
                <a:cubicBezTo>
                  <a:pt x="1704569" y="2495525"/>
                  <a:pt x="1724025" y="2490283"/>
                  <a:pt x="1743075" y="2483933"/>
                </a:cubicBezTo>
                <a:cubicBezTo>
                  <a:pt x="1752600" y="2480758"/>
                  <a:pt x="1763296" y="2479977"/>
                  <a:pt x="1771650" y="2474408"/>
                </a:cubicBezTo>
                <a:lnTo>
                  <a:pt x="1828800" y="2436308"/>
                </a:lnTo>
                <a:cubicBezTo>
                  <a:pt x="1838325" y="2429958"/>
                  <a:pt x="1846515" y="2420878"/>
                  <a:pt x="1857375" y="2417258"/>
                </a:cubicBezTo>
                <a:lnTo>
                  <a:pt x="1914525" y="2398208"/>
                </a:lnTo>
                <a:cubicBezTo>
                  <a:pt x="1924050" y="2388683"/>
                  <a:pt x="1934476" y="2379981"/>
                  <a:pt x="1943100" y="2369633"/>
                </a:cubicBezTo>
                <a:cubicBezTo>
                  <a:pt x="1950429" y="2360839"/>
                  <a:pt x="1953535" y="2348596"/>
                  <a:pt x="1962150" y="2341058"/>
                </a:cubicBezTo>
                <a:cubicBezTo>
                  <a:pt x="1979380" y="2325981"/>
                  <a:pt x="2000250" y="2315658"/>
                  <a:pt x="2019300" y="2302958"/>
                </a:cubicBezTo>
                <a:cubicBezTo>
                  <a:pt x="2056229" y="2278339"/>
                  <a:pt x="2037015" y="2287528"/>
                  <a:pt x="2076450" y="2274383"/>
                </a:cubicBezTo>
                <a:cubicBezTo>
                  <a:pt x="2082800" y="2264858"/>
                  <a:pt x="2087405" y="2253903"/>
                  <a:pt x="2095500" y="2245808"/>
                </a:cubicBezTo>
                <a:cubicBezTo>
                  <a:pt x="2118141" y="2223167"/>
                  <a:pt x="2152931" y="2217139"/>
                  <a:pt x="2181225" y="2207708"/>
                </a:cubicBezTo>
                <a:cubicBezTo>
                  <a:pt x="2222219" y="2194043"/>
                  <a:pt x="2200060" y="2200618"/>
                  <a:pt x="2247900" y="2188658"/>
                </a:cubicBezTo>
                <a:cubicBezTo>
                  <a:pt x="2257425" y="2182308"/>
                  <a:pt x="2266014" y="2174257"/>
                  <a:pt x="2276475" y="2169608"/>
                </a:cubicBezTo>
                <a:cubicBezTo>
                  <a:pt x="2294825" y="2161453"/>
                  <a:pt x="2316917" y="2161697"/>
                  <a:pt x="2333625" y="2150558"/>
                </a:cubicBezTo>
                <a:cubicBezTo>
                  <a:pt x="2415517" y="2095963"/>
                  <a:pt x="2311905" y="2161418"/>
                  <a:pt x="2390775" y="2121983"/>
                </a:cubicBezTo>
                <a:cubicBezTo>
                  <a:pt x="2464633" y="2085054"/>
                  <a:pt x="2376101" y="2117349"/>
                  <a:pt x="2447925" y="2093408"/>
                </a:cubicBezTo>
                <a:cubicBezTo>
                  <a:pt x="2451100" y="2083883"/>
                  <a:pt x="2451022" y="2072546"/>
                  <a:pt x="2457450" y="2064833"/>
                </a:cubicBezTo>
                <a:cubicBezTo>
                  <a:pt x="2460532" y="2061135"/>
                  <a:pt x="2514197" y="2022172"/>
                  <a:pt x="2524125" y="2017208"/>
                </a:cubicBezTo>
                <a:cubicBezTo>
                  <a:pt x="2533105" y="2012718"/>
                  <a:pt x="2543923" y="2012559"/>
                  <a:pt x="2552700" y="2007683"/>
                </a:cubicBezTo>
                <a:cubicBezTo>
                  <a:pt x="2572714" y="1996564"/>
                  <a:pt x="2589372" y="1979822"/>
                  <a:pt x="2609850" y="1969583"/>
                </a:cubicBezTo>
                <a:lnTo>
                  <a:pt x="2647950" y="1950533"/>
                </a:lnTo>
                <a:lnTo>
                  <a:pt x="2695575" y="1912433"/>
                </a:lnTo>
                <a:cubicBezTo>
                  <a:pt x="2704514" y="1905282"/>
                  <a:pt x="2706010" y="1891396"/>
                  <a:pt x="2714625" y="1883858"/>
                </a:cubicBezTo>
                <a:cubicBezTo>
                  <a:pt x="2731855" y="1868781"/>
                  <a:pt x="2794567" y="1859495"/>
                  <a:pt x="2812883" y="1845758"/>
                </a:cubicBezTo>
                <a:lnTo>
                  <a:pt x="2838450" y="1829134"/>
                </a:lnTo>
                <a:lnTo>
                  <a:pt x="2867025" y="1788608"/>
                </a:lnTo>
                <a:cubicBezTo>
                  <a:pt x="2877264" y="1783488"/>
                  <a:pt x="2885361" y="1774678"/>
                  <a:pt x="2895600" y="1769558"/>
                </a:cubicBezTo>
                <a:cubicBezTo>
                  <a:pt x="2938558" y="1748079"/>
                  <a:pt x="2911804" y="1775105"/>
                  <a:pt x="2952750" y="1740983"/>
                </a:cubicBezTo>
                <a:cubicBezTo>
                  <a:pt x="2963098" y="1732359"/>
                  <a:pt x="2973055" y="1723041"/>
                  <a:pt x="2981325" y="1712408"/>
                </a:cubicBezTo>
                <a:cubicBezTo>
                  <a:pt x="3016885" y="1666688"/>
                  <a:pt x="3015615" y="1637478"/>
                  <a:pt x="3076575" y="1617158"/>
                </a:cubicBezTo>
                <a:cubicBezTo>
                  <a:pt x="3224017" y="1568011"/>
                  <a:pt x="3071734" y="1624341"/>
                  <a:pt x="3162300" y="1579058"/>
                </a:cubicBezTo>
                <a:cubicBezTo>
                  <a:pt x="3171280" y="1574568"/>
                  <a:pt x="3182098" y="1574409"/>
                  <a:pt x="3190875" y="1569533"/>
                </a:cubicBezTo>
                <a:cubicBezTo>
                  <a:pt x="3210889" y="1558414"/>
                  <a:pt x="3228975" y="1544133"/>
                  <a:pt x="3248025" y="1531433"/>
                </a:cubicBezTo>
                <a:lnTo>
                  <a:pt x="3276600" y="1512383"/>
                </a:lnTo>
                <a:cubicBezTo>
                  <a:pt x="3282950" y="1502858"/>
                  <a:pt x="3286711" y="1490959"/>
                  <a:pt x="3295650" y="1483808"/>
                </a:cubicBezTo>
                <a:cubicBezTo>
                  <a:pt x="3303490" y="1477536"/>
                  <a:pt x="3314424" y="1476461"/>
                  <a:pt x="3324225" y="1474283"/>
                </a:cubicBezTo>
                <a:cubicBezTo>
                  <a:pt x="3424805" y="1451932"/>
                  <a:pt x="3345624" y="1476675"/>
                  <a:pt x="3409950" y="1455233"/>
                </a:cubicBezTo>
                <a:cubicBezTo>
                  <a:pt x="3419475" y="1445708"/>
                  <a:pt x="3430255" y="1437291"/>
                  <a:pt x="3438525" y="1426658"/>
                </a:cubicBezTo>
                <a:cubicBezTo>
                  <a:pt x="3452581" y="1408586"/>
                  <a:pt x="3457575" y="1382208"/>
                  <a:pt x="3476625" y="1369508"/>
                </a:cubicBezTo>
                <a:lnTo>
                  <a:pt x="3533775" y="1331408"/>
                </a:lnTo>
                <a:cubicBezTo>
                  <a:pt x="3543697" y="1325058"/>
                  <a:pt x="3529806" y="1334583"/>
                  <a:pt x="3536156" y="1331408"/>
                </a:cubicBezTo>
                <a:cubicBezTo>
                  <a:pt x="3542506" y="1328233"/>
                  <a:pt x="3556397" y="1318708"/>
                  <a:pt x="3571875" y="1312358"/>
                </a:cubicBezTo>
                <a:cubicBezTo>
                  <a:pt x="3590519" y="1304900"/>
                  <a:pt x="3629025" y="1293308"/>
                  <a:pt x="3629025" y="1293308"/>
                </a:cubicBezTo>
                <a:cubicBezTo>
                  <a:pt x="3638550" y="1283783"/>
                  <a:pt x="3682417" y="1271416"/>
                  <a:pt x="3694113" y="1264733"/>
                </a:cubicBezTo>
                <a:cubicBezTo>
                  <a:pt x="3705479" y="1258238"/>
                  <a:pt x="3683113" y="1258804"/>
                  <a:pt x="3695700" y="1255208"/>
                </a:cubicBezTo>
                <a:cubicBezTo>
                  <a:pt x="3705354" y="1252450"/>
                  <a:pt x="3715295" y="1250173"/>
                  <a:pt x="3724275" y="1245683"/>
                </a:cubicBezTo>
                <a:cubicBezTo>
                  <a:pt x="3734514" y="1240563"/>
                  <a:pt x="3742611" y="1231753"/>
                  <a:pt x="3752850" y="1226633"/>
                </a:cubicBezTo>
                <a:cubicBezTo>
                  <a:pt x="3780102" y="1213007"/>
                  <a:pt x="3809309" y="1214900"/>
                  <a:pt x="3838575" y="1207583"/>
                </a:cubicBezTo>
                <a:cubicBezTo>
                  <a:pt x="3858056" y="1202713"/>
                  <a:pt x="3876675" y="1201616"/>
                  <a:pt x="3895725" y="1195266"/>
                </a:cubicBezTo>
                <a:lnTo>
                  <a:pt x="3924300" y="1179008"/>
                </a:lnTo>
                <a:cubicBezTo>
                  <a:pt x="3933825" y="1169483"/>
                  <a:pt x="3942527" y="1159057"/>
                  <a:pt x="3952875" y="1150433"/>
                </a:cubicBezTo>
                <a:cubicBezTo>
                  <a:pt x="3961669" y="1143104"/>
                  <a:pt x="3973912" y="1139998"/>
                  <a:pt x="3981450" y="1131383"/>
                </a:cubicBezTo>
                <a:cubicBezTo>
                  <a:pt x="3998441" y="1111965"/>
                  <a:pt x="4020176" y="1061629"/>
                  <a:pt x="4048125" y="1045658"/>
                </a:cubicBezTo>
                <a:cubicBezTo>
                  <a:pt x="4059491" y="1039163"/>
                  <a:pt x="4073638" y="1039729"/>
                  <a:pt x="4086225" y="1036133"/>
                </a:cubicBezTo>
                <a:cubicBezTo>
                  <a:pt x="4095879" y="1033375"/>
                  <a:pt x="4105275" y="1029783"/>
                  <a:pt x="4114800" y="1026608"/>
                </a:cubicBezTo>
                <a:lnTo>
                  <a:pt x="4133850" y="969458"/>
                </a:lnTo>
                <a:cubicBezTo>
                  <a:pt x="4137025" y="959933"/>
                  <a:pt x="4137806" y="949237"/>
                  <a:pt x="4143375" y="940883"/>
                </a:cubicBezTo>
                <a:cubicBezTo>
                  <a:pt x="4149725" y="931358"/>
                  <a:pt x="4157305" y="922547"/>
                  <a:pt x="4162425" y="912308"/>
                </a:cubicBezTo>
                <a:cubicBezTo>
                  <a:pt x="4166915" y="903328"/>
                  <a:pt x="4167074" y="892510"/>
                  <a:pt x="4171950" y="883733"/>
                </a:cubicBezTo>
                <a:cubicBezTo>
                  <a:pt x="4183069" y="863719"/>
                  <a:pt x="4202810" y="848303"/>
                  <a:pt x="4210050" y="826583"/>
                </a:cubicBezTo>
                <a:cubicBezTo>
                  <a:pt x="4213225" y="817058"/>
                  <a:pt x="4267244" y="805108"/>
                  <a:pt x="4274344" y="798008"/>
                </a:cubicBezTo>
                <a:lnTo>
                  <a:pt x="4305300" y="750383"/>
                </a:lnTo>
                <a:cubicBezTo>
                  <a:pt x="4327663" y="716839"/>
                  <a:pt x="4347805" y="691744"/>
                  <a:pt x="4362450" y="655133"/>
                </a:cubicBezTo>
                <a:cubicBezTo>
                  <a:pt x="4369908" y="636489"/>
                  <a:pt x="4364792" y="609122"/>
                  <a:pt x="4381500" y="597983"/>
                </a:cubicBezTo>
                <a:cubicBezTo>
                  <a:pt x="4391025" y="591633"/>
                  <a:pt x="4399836" y="584053"/>
                  <a:pt x="4410075" y="578933"/>
                </a:cubicBezTo>
                <a:cubicBezTo>
                  <a:pt x="4419055" y="574443"/>
                  <a:pt x="4429873" y="574284"/>
                  <a:pt x="4438650" y="569408"/>
                </a:cubicBezTo>
                <a:cubicBezTo>
                  <a:pt x="4458664" y="558289"/>
                  <a:pt x="4474080" y="538548"/>
                  <a:pt x="4495800" y="531308"/>
                </a:cubicBezTo>
                <a:cubicBezTo>
                  <a:pt x="4505325" y="528133"/>
                  <a:pt x="4515598" y="526659"/>
                  <a:pt x="4524375" y="521783"/>
                </a:cubicBezTo>
                <a:cubicBezTo>
                  <a:pt x="4622631" y="467196"/>
                  <a:pt x="4545442" y="495711"/>
                  <a:pt x="4610100" y="474158"/>
                </a:cubicBezTo>
                <a:cubicBezTo>
                  <a:pt x="4631166" y="453092"/>
                  <a:pt x="4640728" y="439794"/>
                  <a:pt x="4667250" y="426533"/>
                </a:cubicBezTo>
                <a:cubicBezTo>
                  <a:pt x="4676230" y="422043"/>
                  <a:pt x="4686300" y="420183"/>
                  <a:pt x="4695825" y="417008"/>
                </a:cubicBezTo>
                <a:cubicBezTo>
                  <a:pt x="4746625" y="340808"/>
                  <a:pt x="4679950" y="432883"/>
                  <a:pt x="4743450" y="369383"/>
                </a:cubicBezTo>
                <a:cubicBezTo>
                  <a:pt x="4823744" y="289089"/>
                  <a:pt x="4710050" y="389702"/>
                  <a:pt x="4772025" y="312233"/>
                </a:cubicBezTo>
                <a:cubicBezTo>
                  <a:pt x="4779176" y="303294"/>
                  <a:pt x="4791075" y="299533"/>
                  <a:pt x="4800600" y="293183"/>
                </a:cubicBezTo>
                <a:cubicBezTo>
                  <a:pt x="4803775" y="283658"/>
                  <a:pt x="4803961" y="272533"/>
                  <a:pt x="4810125" y="264608"/>
                </a:cubicBezTo>
                <a:cubicBezTo>
                  <a:pt x="4818062" y="251908"/>
                  <a:pt x="4873625" y="234842"/>
                  <a:pt x="4893469" y="216983"/>
                </a:cubicBezTo>
                <a:cubicBezTo>
                  <a:pt x="4913313" y="199124"/>
                  <a:pt x="4906962" y="173327"/>
                  <a:pt x="4929187" y="157452"/>
                </a:cubicBezTo>
                <a:cubicBezTo>
                  <a:pt x="4962061" y="130057"/>
                  <a:pt x="4933427" y="137782"/>
                  <a:pt x="4981575" y="121733"/>
                </a:cubicBezTo>
                <a:cubicBezTo>
                  <a:pt x="4993878" y="112208"/>
                  <a:pt x="4993481" y="74108"/>
                  <a:pt x="5003006" y="62202"/>
                </a:cubicBezTo>
                <a:cubicBezTo>
                  <a:pt x="5012531" y="50296"/>
                  <a:pt x="5024834" y="65773"/>
                  <a:pt x="5038725" y="50295"/>
                </a:cubicBezTo>
                <a:cubicBezTo>
                  <a:pt x="5055490" y="0"/>
                  <a:pt x="5042681" y="72937"/>
                  <a:pt x="5086350" y="74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167556" y="3267078"/>
            <a:ext cx="5057775" cy="2495550"/>
          </a:xfrm>
          <a:custGeom>
            <a:avLst/>
            <a:gdLst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85900 h 2914650"/>
              <a:gd name="connsiteX58" fmla="*/ 3943350 w 5267325"/>
              <a:gd name="connsiteY58" fmla="*/ 1428750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62450 w 5267325"/>
              <a:gd name="connsiteY66" fmla="*/ 1181100 h 2914650"/>
              <a:gd name="connsiteX67" fmla="*/ 4419600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85900 h 2914650"/>
              <a:gd name="connsiteX58" fmla="*/ 3895725 w 5267325"/>
              <a:gd name="connsiteY58" fmla="*/ 1428795 h 2914650"/>
              <a:gd name="connsiteX59" fmla="*/ 3943350 w 5267325"/>
              <a:gd name="connsiteY59" fmla="*/ 1428750 h 2914650"/>
              <a:gd name="connsiteX60" fmla="*/ 3971925 w 5267325"/>
              <a:gd name="connsiteY60" fmla="*/ 1409700 h 2914650"/>
              <a:gd name="connsiteX61" fmla="*/ 4000500 w 5267325"/>
              <a:gd name="connsiteY61" fmla="*/ 1381125 h 2914650"/>
              <a:gd name="connsiteX62" fmla="*/ 4057650 w 5267325"/>
              <a:gd name="connsiteY62" fmla="*/ 1352550 h 2914650"/>
              <a:gd name="connsiteX63" fmla="*/ 4114800 w 5267325"/>
              <a:gd name="connsiteY63" fmla="*/ 1314450 h 2914650"/>
              <a:gd name="connsiteX64" fmla="*/ 4133850 w 5267325"/>
              <a:gd name="connsiteY64" fmla="*/ 1285875 h 2914650"/>
              <a:gd name="connsiteX65" fmla="*/ 4257675 w 5267325"/>
              <a:gd name="connsiteY65" fmla="*/ 1257300 h 2914650"/>
              <a:gd name="connsiteX66" fmla="*/ 4314825 w 5267325"/>
              <a:gd name="connsiteY66" fmla="*/ 1228725 h 2914650"/>
              <a:gd name="connsiteX67" fmla="*/ 4362450 w 5267325"/>
              <a:gd name="connsiteY67" fmla="*/ 1181100 h 2914650"/>
              <a:gd name="connsiteX68" fmla="*/ 4419600 w 5267325"/>
              <a:gd name="connsiteY68" fmla="*/ 1162050 h 2914650"/>
              <a:gd name="connsiteX69" fmla="*/ 4476750 w 5267325"/>
              <a:gd name="connsiteY69" fmla="*/ 1133475 h 2914650"/>
              <a:gd name="connsiteX70" fmla="*/ 4505325 w 5267325"/>
              <a:gd name="connsiteY70" fmla="*/ 1114425 h 2914650"/>
              <a:gd name="connsiteX71" fmla="*/ 4524375 w 5267325"/>
              <a:gd name="connsiteY71" fmla="*/ 1076325 h 2914650"/>
              <a:gd name="connsiteX72" fmla="*/ 4543425 w 5267325"/>
              <a:gd name="connsiteY72" fmla="*/ 1019175 h 2914650"/>
              <a:gd name="connsiteX73" fmla="*/ 4581525 w 5267325"/>
              <a:gd name="connsiteY73" fmla="*/ 1000125 h 2914650"/>
              <a:gd name="connsiteX74" fmla="*/ 4610100 w 5267325"/>
              <a:gd name="connsiteY74" fmla="*/ 990600 h 2914650"/>
              <a:gd name="connsiteX75" fmla="*/ 4638675 w 5267325"/>
              <a:gd name="connsiteY75" fmla="*/ 971550 h 2914650"/>
              <a:gd name="connsiteX76" fmla="*/ 4657725 w 5267325"/>
              <a:gd name="connsiteY76" fmla="*/ 942975 h 2914650"/>
              <a:gd name="connsiteX77" fmla="*/ 4743450 w 5267325"/>
              <a:gd name="connsiteY77" fmla="*/ 876300 h 2914650"/>
              <a:gd name="connsiteX78" fmla="*/ 4781550 w 5267325"/>
              <a:gd name="connsiteY78" fmla="*/ 819150 h 2914650"/>
              <a:gd name="connsiteX79" fmla="*/ 4800600 w 5267325"/>
              <a:gd name="connsiteY79" fmla="*/ 762000 h 2914650"/>
              <a:gd name="connsiteX80" fmla="*/ 4886325 w 5267325"/>
              <a:gd name="connsiteY80" fmla="*/ 685800 h 2914650"/>
              <a:gd name="connsiteX81" fmla="*/ 4933950 w 5267325"/>
              <a:gd name="connsiteY81" fmla="*/ 638175 h 2914650"/>
              <a:gd name="connsiteX82" fmla="*/ 4981575 w 5267325"/>
              <a:gd name="connsiteY82" fmla="*/ 600075 h 2914650"/>
              <a:gd name="connsiteX83" fmla="*/ 5010150 w 5267325"/>
              <a:gd name="connsiteY83" fmla="*/ 542925 h 2914650"/>
              <a:gd name="connsiteX84" fmla="*/ 5019675 w 5267325"/>
              <a:gd name="connsiteY84" fmla="*/ 476250 h 2914650"/>
              <a:gd name="connsiteX85" fmla="*/ 5057775 w 5267325"/>
              <a:gd name="connsiteY85" fmla="*/ 419100 h 2914650"/>
              <a:gd name="connsiteX86" fmla="*/ 5105400 w 5267325"/>
              <a:gd name="connsiteY86" fmla="*/ 371475 h 2914650"/>
              <a:gd name="connsiteX87" fmla="*/ 5124450 w 5267325"/>
              <a:gd name="connsiteY87" fmla="*/ 342900 h 2914650"/>
              <a:gd name="connsiteX88" fmla="*/ 5172075 w 5267325"/>
              <a:gd name="connsiteY88" fmla="*/ 295275 h 2914650"/>
              <a:gd name="connsiteX89" fmla="*/ 5181600 w 5267325"/>
              <a:gd name="connsiteY89" fmla="*/ 142875 h 2914650"/>
              <a:gd name="connsiteX90" fmla="*/ 5210175 w 5267325"/>
              <a:gd name="connsiteY90" fmla="*/ 114300 h 2914650"/>
              <a:gd name="connsiteX91" fmla="*/ 5229225 w 5267325"/>
              <a:gd name="connsiteY91" fmla="*/ 85725 h 2914650"/>
              <a:gd name="connsiteX92" fmla="*/ 5238750 w 5267325"/>
              <a:gd name="connsiteY92" fmla="*/ 38100 h 2914650"/>
              <a:gd name="connsiteX93" fmla="*/ 5267325 w 5267325"/>
              <a:gd name="connsiteY93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85900 h 2914650"/>
              <a:gd name="connsiteX58" fmla="*/ 3895725 w 5267325"/>
              <a:gd name="connsiteY58" fmla="*/ 1428795 h 2914650"/>
              <a:gd name="connsiteX59" fmla="*/ 3943350 w 5267325"/>
              <a:gd name="connsiteY59" fmla="*/ 1428750 h 2914650"/>
              <a:gd name="connsiteX60" fmla="*/ 3971925 w 5267325"/>
              <a:gd name="connsiteY60" fmla="*/ 1409700 h 2914650"/>
              <a:gd name="connsiteX61" fmla="*/ 4000500 w 5267325"/>
              <a:gd name="connsiteY61" fmla="*/ 1381125 h 2914650"/>
              <a:gd name="connsiteX62" fmla="*/ 4057650 w 5267325"/>
              <a:gd name="connsiteY62" fmla="*/ 1352550 h 2914650"/>
              <a:gd name="connsiteX63" fmla="*/ 4114800 w 5267325"/>
              <a:gd name="connsiteY63" fmla="*/ 1314450 h 2914650"/>
              <a:gd name="connsiteX64" fmla="*/ 4133850 w 5267325"/>
              <a:gd name="connsiteY64" fmla="*/ 1285875 h 2914650"/>
              <a:gd name="connsiteX65" fmla="*/ 4257675 w 5267325"/>
              <a:gd name="connsiteY65" fmla="*/ 1257300 h 2914650"/>
              <a:gd name="connsiteX66" fmla="*/ 4314825 w 5267325"/>
              <a:gd name="connsiteY66" fmla="*/ 1228725 h 2914650"/>
              <a:gd name="connsiteX67" fmla="*/ 4362450 w 5267325"/>
              <a:gd name="connsiteY67" fmla="*/ 1181100 h 2914650"/>
              <a:gd name="connsiteX68" fmla="*/ 4419600 w 5267325"/>
              <a:gd name="connsiteY68" fmla="*/ 1162050 h 2914650"/>
              <a:gd name="connsiteX69" fmla="*/ 4476750 w 5267325"/>
              <a:gd name="connsiteY69" fmla="*/ 1133475 h 2914650"/>
              <a:gd name="connsiteX70" fmla="*/ 4505325 w 5267325"/>
              <a:gd name="connsiteY70" fmla="*/ 1114425 h 2914650"/>
              <a:gd name="connsiteX71" fmla="*/ 4524375 w 5267325"/>
              <a:gd name="connsiteY71" fmla="*/ 1076325 h 2914650"/>
              <a:gd name="connsiteX72" fmla="*/ 4543425 w 5267325"/>
              <a:gd name="connsiteY72" fmla="*/ 1019175 h 2914650"/>
              <a:gd name="connsiteX73" fmla="*/ 4581525 w 5267325"/>
              <a:gd name="connsiteY73" fmla="*/ 1000125 h 2914650"/>
              <a:gd name="connsiteX74" fmla="*/ 4610100 w 5267325"/>
              <a:gd name="connsiteY74" fmla="*/ 990600 h 2914650"/>
              <a:gd name="connsiteX75" fmla="*/ 4638675 w 5267325"/>
              <a:gd name="connsiteY75" fmla="*/ 971550 h 2914650"/>
              <a:gd name="connsiteX76" fmla="*/ 4657725 w 5267325"/>
              <a:gd name="connsiteY76" fmla="*/ 942975 h 2914650"/>
              <a:gd name="connsiteX77" fmla="*/ 4743450 w 5267325"/>
              <a:gd name="connsiteY77" fmla="*/ 876300 h 2914650"/>
              <a:gd name="connsiteX78" fmla="*/ 4781550 w 5267325"/>
              <a:gd name="connsiteY78" fmla="*/ 819150 h 2914650"/>
              <a:gd name="connsiteX79" fmla="*/ 4800600 w 5267325"/>
              <a:gd name="connsiteY79" fmla="*/ 762000 h 2914650"/>
              <a:gd name="connsiteX80" fmla="*/ 4886325 w 5267325"/>
              <a:gd name="connsiteY80" fmla="*/ 685800 h 2914650"/>
              <a:gd name="connsiteX81" fmla="*/ 4933950 w 5267325"/>
              <a:gd name="connsiteY81" fmla="*/ 638175 h 2914650"/>
              <a:gd name="connsiteX82" fmla="*/ 4981575 w 5267325"/>
              <a:gd name="connsiteY82" fmla="*/ 600075 h 2914650"/>
              <a:gd name="connsiteX83" fmla="*/ 5010150 w 5267325"/>
              <a:gd name="connsiteY83" fmla="*/ 542925 h 2914650"/>
              <a:gd name="connsiteX84" fmla="*/ 5019675 w 5267325"/>
              <a:gd name="connsiteY84" fmla="*/ 476250 h 2914650"/>
              <a:gd name="connsiteX85" fmla="*/ 5057775 w 5267325"/>
              <a:gd name="connsiteY85" fmla="*/ 419100 h 2914650"/>
              <a:gd name="connsiteX86" fmla="*/ 5105400 w 5267325"/>
              <a:gd name="connsiteY86" fmla="*/ 371475 h 2914650"/>
              <a:gd name="connsiteX87" fmla="*/ 5124450 w 5267325"/>
              <a:gd name="connsiteY87" fmla="*/ 342900 h 2914650"/>
              <a:gd name="connsiteX88" fmla="*/ 5172075 w 5267325"/>
              <a:gd name="connsiteY88" fmla="*/ 295275 h 2914650"/>
              <a:gd name="connsiteX89" fmla="*/ 5181600 w 5267325"/>
              <a:gd name="connsiteY89" fmla="*/ 142875 h 2914650"/>
              <a:gd name="connsiteX90" fmla="*/ 5210175 w 5267325"/>
              <a:gd name="connsiteY90" fmla="*/ 114300 h 2914650"/>
              <a:gd name="connsiteX91" fmla="*/ 5229225 w 5267325"/>
              <a:gd name="connsiteY91" fmla="*/ 85725 h 2914650"/>
              <a:gd name="connsiteX92" fmla="*/ 5238750 w 5267325"/>
              <a:gd name="connsiteY92" fmla="*/ 38100 h 2914650"/>
              <a:gd name="connsiteX93" fmla="*/ 5267325 w 5267325"/>
              <a:gd name="connsiteY93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85900 h 2914650"/>
              <a:gd name="connsiteX58" fmla="*/ 3895725 w 5267325"/>
              <a:gd name="connsiteY58" fmla="*/ 1428795 h 2914650"/>
              <a:gd name="connsiteX59" fmla="*/ 3943350 w 5267325"/>
              <a:gd name="connsiteY59" fmla="*/ 1428750 h 2914650"/>
              <a:gd name="connsiteX60" fmla="*/ 3971925 w 5267325"/>
              <a:gd name="connsiteY60" fmla="*/ 1409700 h 2914650"/>
              <a:gd name="connsiteX61" fmla="*/ 4000500 w 5267325"/>
              <a:gd name="connsiteY61" fmla="*/ 1381125 h 2914650"/>
              <a:gd name="connsiteX62" fmla="*/ 4057650 w 5267325"/>
              <a:gd name="connsiteY62" fmla="*/ 1352550 h 2914650"/>
              <a:gd name="connsiteX63" fmla="*/ 4114800 w 5267325"/>
              <a:gd name="connsiteY63" fmla="*/ 1314450 h 2914650"/>
              <a:gd name="connsiteX64" fmla="*/ 4133850 w 5267325"/>
              <a:gd name="connsiteY64" fmla="*/ 1285875 h 2914650"/>
              <a:gd name="connsiteX65" fmla="*/ 4257675 w 5267325"/>
              <a:gd name="connsiteY65" fmla="*/ 1257300 h 2914650"/>
              <a:gd name="connsiteX66" fmla="*/ 4314825 w 5267325"/>
              <a:gd name="connsiteY66" fmla="*/ 1228725 h 2914650"/>
              <a:gd name="connsiteX67" fmla="*/ 4362450 w 5267325"/>
              <a:gd name="connsiteY67" fmla="*/ 1181100 h 2914650"/>
              <a:gd name="connsiteX68" fmla="*/ 4419600 w 5267325"/>
              <a:gd name="connsiteY68" fmla="*/ 1162050 h 2914650"/>
              <a:gd name="connsiteX69" fmla="*/ 4476750 w 5267325"/>
              <a:gd name="connsiteY69" fmla="*/ 1133475 h 2914650"/>
              <a:gd name="connsiteX70" fmla="*/ 4505325 w 5267325"/>
              <a:gd name="connsiteY70" fmla="*/ 1114425 h 2914650"/>
              <a:gd name="connsiteX71" fmla="*/ 4524375 w 5267325"/>
              <a:gd name="connsiteY71" fmla="*/ 1076325 h 2914650"/>
              <a:gd name="connsiteX72" fmla="*/ 4543425 w 5267325"/>
              <a:gd name="connsiteY72" fmla="*/ 1019175 h 2914650"/>
              <a:gd name="connsiteX73" fmla="*/ 4581525 w 5267325"/>
              <a:gd name="connsiteY73" fmla="*/ 1000125 h 2914650"/>
              <a:gd name="connsiteX74" fmla="*/ 4610100 w 5267325"/>
              <a:gd name="connsiteY74" fmla="*/ 990600 h 2914650"/>
              <a:gd name="connsiteX75" fmla="*/ 4638675 w 5267325"/>
              <a:gd name="connsiteY75" fmla="*/ 971550 h 2914650"/>
              <a:gd name="connsiteX76" fmla="*/ 4657725 w 5267325"/>
              <a:gd name="connsiteY76" fmla="*/ 942975 h 2914650"/>
              <a:gd name="connsiteX77" fmla="*/ 4743450 w 5267325"/>
              <a:gd name="connsiteY77" fmla="*/ 876300 h 2914650"/>
              <a:gd name="connsiteX78" fmla="*/ 4781550 w 5267325"/>
              <a:gd name="connsiteY78" fmla="*/ 819150 h 2914650"/>
              <a:gd name="connsiteX79" fmla="*/ 4800600 w 5267325"/>
              <a:gd name="connsiteY79" fmla="*/ 762000 h 2914650"/>
              <a:gd name="connsiteX80" fmla="*/ 4886325 w 5267325"/>
              <a:gd name="connsiteY80" fmla="*/ 685800 h 2914650"/>
              <a:gd name="connsiteX81" fmla="*/ 4933950 w 5267325"/>
              <a:gd name="connsiteY81" fmla="*/ 638175 h 2914650"/>
              <a:gd name="connsiteX82" fmla="*/ 4981575 w 5267325"/>
              <a:gd name="connsiteY82" fmla="*/ 600075 h 2914650"/>
              <a:gd name="connsiteX83" fmla="*/ 5010150 w 5267325"/>
              <a:gd name="connsiteY83" fmla="*/ 542925 h 2914650"/>
              <a:gd name="connsiteX84" fmla="*/ 5019675 w 5267325"/>
              <a:gd name="connsiteY84" fmla="*/ 476250 h 2914650"/>
              <a:gd name="connsiteX85" fmla="*/ 5057775 w 5267325"/>
              <a:gd name="connsiteY85" fmla="*/ 419100 h 2914650"/>
              <a:gd name="connsiteX86" fmla="*/ 5105400 w 5267325"/>
              <a:gd name="connsiteY86" fmla="*/ 371475 h 2914650"/>
              <a:gd name="connsiteX87" fmla="*/ 5124450 w 5267325"/>
              <a:gd name="connsiteY87" fmla="*/ 342900 h 2914650"/>
              <a:gd name="connsiteX88" fmla="*/ 5172075 w 5267325"/>
              <a:gd name="connsiteY88" fmla="*/ 295275 h 2914650"/>
              <a:gd name="connsiteX89" fmla="*/ 5181600 w 5267325"/>
              <a:gd name="connsiteY89" fmla="*/ 142875 h 2914650"/>
              <a:gd name="connsiteX90" fmla="*/ 5210175 w 5267325"/>
              <a:gd name="connsiteY90" fmla="*/ 114300 h 2914650"/>
              <a:gd name="connsiteX91" fmla="*/ 5229225 w 5267325"/>
              <a:gd name="connsiteY91" fmla="*/ 85725 h 2914650"/>
              <a:gd name="connsiteX92" fmla="*/ 5238750 w 5267325"/>
              <a:gd name="connsiteY92" fmla="*/ 38100 h 2914650"/>
              <a:gd name="connsiteX93" fmla="*/ 5267325 w 5267325"/>
              <a:gd name="connsiteY93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85900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62450 w 5267325"/>
              <a:gd name="connsiteY66" fmla="*/ 1181100 h 2914650"/>
              <a:gd name="connsiteX67" fmla="*/ 4419600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85900 h 2914650"/>
              <a:gd name="connsiteX58" fmla="*/ 3898106 w 5267325"/>
              <a:gd name="connsiteY58" fmla="*/ 1447845 h 2914650"/>
              <a:gd name="connsiteX59" fmla="*/ 3895725 w 5267325"/>
              <a:gd name="connsiteY59" fmla="*/ 1428795 h 2914650"/>
              <a:gd name="connsiteX60" fmla="*/ 3971925 w 5267325"/>
              <a:gd name="connsiteY60" fmla="*/ 1409700 h 2914650"/>
              <a:gd name="connsiteX61" fmla="*/ 4000500 w 5267325"/>
              <a:gd name="connsiteY61" fmla="*/ 1381125 h 2914650"/>
              <a:gd name="connsiteX62" fmla="*/ 4057650 w 5267325"/>
              <a:gd name="connsiteY62" fmla="*/ 1352550 h 2914650"/>
              <a:gd name="connsiteX63" fmla="*/ 4114800 w 5267325"/>
              <a:gd name="connsiteY63" fmla="*/ 1314450 h 2914650"/>
              <a:gd name="connsiteX64" fmla="*/ 4133850 w 5267325"/>
              <a:gd name="connsiteY64" fmla="*/ 1285875 h 2914650"/>
              <a:gd name="connsiteX65" fmla="*/ 4257675 w 5267325"/>
              <a:gd name="connsiteY65" fmla="*/ 1257300 h 2914650"/>
              <a:gd name="connsiteX66" fmla="*/ 4314825 w 5267325"/>
              <a:gd name="connsiteY66" fmla="*/ 1228725 h 2914650"/>
              <a:gd name="connsiteX67" fmla="*/ 4362450 w 5267325"/>
              <a:gd name="connsiteY67" fmla="*/ 1181100 h 2914650"/>
              <a:gd name="connsiteX68" fmla="*/ 4419600 w 5267325"/>
              <a:gd name="connsiteY68" fmla="*/ 1162050 h 2914650"/>
              <a:gd name="connsiteX69" fmla="*/ 4476750 w 5267325"/>
              <a:gd name="connsiteY69" fmla="*/ 1133475 h 2914650"/>
              <a:gd name="connsiteX70" fmla="*/ 4505325 w 5267325"/>
              <a:gd name="connsiteY70" fmla="*/ 1114425 h 2914650"/>
              <a:gd name="connsiteX71" fmla="*/ 4524375 w 5267325"/>
              <a:gd name="connsiteY71" fmla="*/ 1076325 h 2914650"/>
              <a:gd name="connsiteX72" fmla="*/ 4543425 w 5267325"/>
              <a:gd name="connsiteY72" fmla="*/ 1019175 h 2914650"/>
              <a:gd name="connsiteX73" fmla="*/ 4581525 w 5267325"/>
              <a:gd name="connsiteY73" fmla="*/ 1000125 h 2914650"/>
              <a:gd name="connsiteX74" fmla="*/ 4610100 w 5267325"/>
              <a:gd name="connsiteY74" fmla="*/ 990600 h 2914650"/>
              <a:gd name="connsiteX75" fmla="*/ 4638675 w 5267325"/>
              <a:gd name="connsiteY75" fmla="*/ 971550 h 2914650"/>
              <a:gd name="connsiteX76" fmla="*/ 4657725 w 5267325"/>
              <a:gd name="connsiteY76" fmla="*/ 942975 h 2914650"/>
              <a:gd name="connsiteX77" fmla="*/ 4743450 w 5267325"/>
              <a:gd name="connsiteY77" fmla="*/ 876300 h 2914650"/>
              <a:gd name="connsiteX78" fmla="*/ 4781550 w 5267325"/>
              <a:gd name="connsiteY78" fmla="*/ 819150 h 2914650"/>
              <a:gd name="connsiteX79" fmla="*/ 4800600 w 5267325"/>
              <a:gd name="connsiteY79" fmla="*/ 762000 h 2914650"/>
              <a:gd name="connsiteX80" fmla="*/ 4886325 w 5267325"/>
              <a:gd name="connsiteY80" fmla="*/ 685800 h 2914650"/>
              <a:gd name="connsiteX81" fmla="*/ 4933950 w 5267325"/>
              <a:gd name="connsiteY81" fmla="*/ 638175 h 2914650"/>
              <a:gd name="connsiteX82" fmla="*/ 4981575 w 5267325"/>
              <a:gd name="connsiteY82" fmla="*/ 600075 h 2914650"/>
              <a:gd name="connsiteX83" fmla="*/ 5010150 w 5267325"/>
              <a:gd name="connsiteY83" fmla="*/ 542925 h 2914650"/>
              <a:gd name="connsiteX84" fmla="*/ 5019675 w 5267325"/>
              <a:gd name="connsiteY84" fmla="*/ 476250 h 2914650"/>
              <a:gd name="connsiteX85" fmla="*/ 5057775 w 5267325"/>
              <a:gd name="connsiteY85" fmla="*/ 419100 h 2914650"/>
              <a:gd name="connsiteX86" fmla="*/ 5105400 w 5267325"/>
              <a:gd name="connsiteY86" fmla="*/ 371475 h 2914650"/>
              <a:gd name="connsiteX87" fmla="*/ 5124450 w 5267325"/>
              <a:gd name="connsiteY87" fmla="*/ 342900 h 2914650"/>
              <a:gd name="connsiteX88" fmla="*/ 5172075 w 5267325"/>
              <a:gd name="connsiteY88" fmla="*/ 295275 h 2914650"/>
              <a:gd name="connsiteX89" fmla="*/ 5181600 w 5267325"/>
              <a:gd name="connsiteY89" fmla="*/ 142875 h 2914650"/>
              <a:gd name="connsiteX90" fmla="*/ 5210175 w 5267325"/>
              <a:gd name="connsiteY90" fmla="*/ 114300 h 2914650"/>
              <a:gd name="connsiteX91" fmla="*/ 5229225 w 5267325"/>
              <a:gd name="connsiteY91" fmla="*/ 85725 h 2914650"/>
              <a:gd name="connsiteX92" fmla="*/ 5238750 w 5267325"/>
              <a:gd name="connsiteY92" fmla="*/ 38100 h 2914650"/>
              <a:gd name="connsiteX93" fmla="*/ 5267325 w 5267325"/>
              <a:gd name="connsiteY93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85900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62450 w 5267325"/>
              <a:gd name="connsiteY66" fmla="*/ 1181100 h 2914650"/>
              <a:gd name="connsiteX67" fmla="*/ 4419600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62450 w 5267325"/>
              <a:gd name="connsiteY66" fmla="*/ 1181100 h 2914650"/>
              <a:gd name="connsiteX67" fmla="*/ 4419600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62450 w 5267325"/>
              <a:gd name="connsiteY66" fmla="*/ 1181100 h 2914650"/>
              <a:gd name="connsiteX67" fmla="*/ 4419600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62450 w 5267325"/>
              <a:gd name="connsiteY66" fmla="*/ 1181100 h 2914650"/>
              <a:gd name="connsiteX67" fmla="*/ 4419600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62450 w 5267325"/>
              <a:gd name="connsiteY66" fmla="*/ 1181100 h 2914650"/>
              <a:gd name="connsiteX67" fmla="*/ 4419600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19600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62050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95388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95388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95388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66813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66813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43450 w 5267325"/>
              <a:gd name="connsiteY76" fmla="*/ 876300 h 2914650"/>
              <a:gd name="connsiteX77" fmla="*/ 4781550 w 5267325"/>
              <a:gd name="connsiteY77" fmla="*/ 819150 h 2914650"/>
              <a:gd name="connsiteX78" fmla="*/ 4800600 w 5267325"/>
              <a:gd name="connsiteY78" fmla="*/ 762000 h 2914650"/>
              <a:gd name="connsiteX79" fmla="*/ 4886325 w 5267325"/>
              <a:gd name="connsiteY79" fmla="*/ 685800 h 2914650"/>
              <a:gd name="connsiteX80" fmla="*/ 4933950 w 5267325"/>
              <a:gd name="connsiteY80" fmla="*/ 638175 h 2914650"/>
              <a:gd name="connsiteX81" fmla="*/ 4981575 w 5267325"/>
              <a:gd name="connsiteY81" fmla="*/ 600075 h 2914650"/>
              <a:gd name="connsiteX82" fmla="*/ 5010150 w 5267325"/>
              <a:gd name="connsiteY82" fmla="*/ 542925 h 2914650"/>
              <a:gd name="connsiteX83" fmla="*/ 5019675 w 5267325"/>
              <a:gd name="connsiteY83" fmla="*/ 476250 h 2914650"/>
              <a:gd name="connsiteX84" fmla="*/ 5057775 w 5267325"/>
              <a:gd name="connsiteY84" fmla="*/ 419100 h 2914650"/>
              <a:gd name="connsiteX85" fmla="*/ 5105400 w 5267325"/>
              <a:gd name="connsiteY85" fmla="*/ 371475 h 2914650"/>
              <a:gd name="connsiteX86" fmla="*/ 5124450 w 5267325"/>
              <a:gd name="connsiteY86" fmla="*/ 342900 h 2914650"/>
              <a:gd name="connsiteX87" fmla="*/ 5172075 w 5267325"/>
              <a:gd name="connsiteY87" fmla="*/ 295275 h 2914650"/>
              <a:gd name="connsiteX88" fmla="*/ 5181600 w 5267325"/>
              <a:gd name="connsiteY88" fmla="*/ 142875 h 2914650"/>
              <a:gd name="connsiteX89" fmla="*/ 5210175 w 5267325"/>
              <a:gd name="connsiteY89" fmla="*/ 114300 h 2914650"/>
              <a:gd name="connsiteX90" fmla="*/ 5229225 w 5267325"/>
              <a:gd name="connsiteY90" fmla="*/ 85725 h 2914650"/>
              <a:gd name="connsiteX91" fmla="*/ 5238750 w 5267325"/>
              <a:gd name="connsiteY91" fmla="*/ 38100 h 2914650"/>
              <a:gd name="connsiteX92" fmla="*/ 5267325 w 5267325"/>
              <a:gd name="connsiteY92" fmla="*/ 0 h 2914650"/>
              <a:gd name="connsiteX0" fmla="*/ 0 w 5269707"/>
              <a:gd name="connsiteY0" fmla="*/ 2914650 h 2914650"/>
              <a:gd name="connsiteX1" fmla="*/ 361950 w 5269707"/>
              <a:gd name="connsiteY1" fmla="*/ 2895600 h 2914650"/>
              <a:gd name="connsiteX2" fmla="*/ 400050 w 5269707"/>
              <a:gd name="connsiteY2" fmla="*/ 2886075 h 2914650"/>
              <a:gd name="connsiteX3" fmla="*/ 533400 w 5269707"/>
              <a:gd name="connsiteY3" fmla="*/ 2876550 h 2914650"/>
              <a:gd name="connsiteX4" fmla="*/ 590550 w 5269707"/>
              <a:gd name="connsiteY4" fmla="*/ 2857500 h 2914650"/>
              <a:gd name="connsiteX5" fmla="*/ 809625 w 5269707"/>
              <a:gd name="connsiteY5" fmla="*/ 2838450 h 2914650"/>
              <a:gd name="connsiteX6" fmla="*/ 895350 w 5269707"/>
              <a:gd name="connsiteY6" fmla="*/ 2828925 h 2914650"/>
              <a:gd name="connsiteX7" fmla="*/ 933450 w 5269707"/>
              <a:gd name="connsiteY7" fmla="*/ 2819400 h 2914650"/>
              <a:gd name="connsiteX8" fmla="*/ 1028700 w 5269707"/>
              <a:gd name="connsiteY8" fmla="*/ 2790825 h 2914650"/>
              <a:gd name="connsiteX9" fmla="*/ 1123950 w 5269707"/>
              <a:gd name="connsiteY9" fmla="*/ 2771775 h 2914650"/>
              <a:gd name="connsiteX10" fmla="*/ 1295400 w 5269707"/>
              <a:gd name="connsiteY10" fmla="*/ 2733675 h 2914650"/>
              <a:gd name="connsiteX11" fmla="*/ 1371600 w 5269707"/>
              <a:gd name="connsiteY11" fmla="*/ 2724150 h 2914650"/>
              <a:gd name="connsiteX12" fmla="*/ 1485900 w 5269707"/>
              <a:gd name="connsiteY12" fmla="*/ 2695575 h 2914650"/>
              <a:gd name="connsiteX13" fmla="*/ 1524000 w 5269707"/>
              <a:gd name="connsiteY13" fmla="*/ 2686050 h 2914650"/>
              <a:gd name="connsiteX14" fmla="*/ 1619250 w 5269707"/>
              <a:gd name="connsiteY14" fmla="*/ 2667000 h 2914650"/>
              <a:gd name="connsiteX15" fmla="*/ 1695450 w 5269707"/>
              <a:gd name="connsiteY15" fmla="*/ 2647950 h 2914650"/>
              <a:gd name="connsiteX16" fmla="*/ 1809750 w 5269707"/>
              <a:gd name="connsiteY16" fmla="*/ 2628900 h 2914650"/>
              <a:gd name="connsiteX17" fmla="*/ 1924050 w 5269707"/>
              <a:gd name="connsiteY17" fmla="*/ 2609850 h 2914650"/>
              <a:gd name="connsiteX18" fmla="*/ 1971675 w 5269707"/>
              <a:gd name="connsiteY18" fmla="*/ 2600325 h 2914650"/>
              <a:gd name="connsiteX19" fmla="*/ 2124075 w 5269707"/>
              <a:gd name="connsiteY19" fmla="*/ 2571750 h 2914650"/>
              <a:gd name="connsiteX20" fmla="*/ 2152650 w 5269707"/>
              <a:gd name="connsiteY20" fmla="*/ 2562225 h 2914650"/>
              <a:gd name="connsiteX21" fmla="*/ 2190750 w 5269707"/>
              <a:gd name="connsiteY21" fmla="*/ 2552700 h 2914650"/>
              <a:gd name="connsiteX22" fmla="*/ 2228850 w 5269707"/>
              <a:gd name="connsiteY22" fmla="*/ 2533650 h 2914650"/>
              <a:gd name="connsiteX23" fmla="*/ 2286000 w 5269707"/>
              <a:gd name="connsiteY23" fmla="*/ 2514600 h 2914650"/>
              <a:gd name="connsiteX24" fmla="*/ 2314575 w 5269707"/>
              <a:gd name="connsiteY24" fmla="*/ 2505075 h 2914650"/>
              <a:gd name="connsiteX25" fmla="*/ 2343150 w 5269707"/>
              <a:gd name="connsiteY25" fmla="*/ 2495550 h 2914650"/>
              <a:gd name="connsiteX26" fmla="*/ 2419350 w 5269707"/>
              <a:gd name="connsiteY26" fmla="*/ 2476500 h 2914650"/>
              <a:gd name="connsiteX27" fmla="*/ 2457450 w 5269707"/>
              <a:gd name="connsiteY27" fmla="*/ 2466975 h 2914650"/>
              <a:gd name="connsiteX28" fmla="*/ 2543175 w 5269707"/>
              <a:gd name="connsiteY28" fmla="*/ 2428875 h 2914650"/>
              <a:gd name="connsiteX29" fmla="*/ 2571750 w 5269707"/>
              <a:gd name="connsiteY29" fmla="*/ 2419350 h 2914650"/>
              <a:gd name="connsiteX30" fmla="*/ 2647950 w 5269707"/>
              <a:gd name="connsiteY30" fmla="*/ 2381250 h 2914650"/>
              <a:gd name="connsiteX31" fmla="*/ 2686050 w 5269707"/>
              <a:gd name="connsiteY31" fmla="*/ 2324100 h 2914650"/>
              <a:gd name="connsiteX32" fmla="*/ 2743200 w 5269707"/>
              <a:gd name="connsiteY32" fmla="*/ 2295525 h 2914650"/>
              <a:gd name="connsiteX33" fmla="*/ 2781300 w 5269707"/>
              <a:gd name="connsiteY33" fmla="*/ 2276475 h 2914650"/>
              <a:gd name="connsiteX34" fmla="*/ 2838450 w 5269707"/>
              <a:gd name="connsiteY34" fmla="*/ 2238375 h 2914650"/>
              <a:gd name="connsiteX35" fmla="*/ 2857500 w 5269707"/>
              <a:gd name="connsiteY35" fmla="*/ 2209800 h 2914650"/>
              <a:gd name="connsiteX36" fmla="*/ 2924175 w 5269707"/>
              <a:gd name="connsiteY36" fmla="*/ 2171700 h 2914650"/>
              <a:gd name="connsiteX37" fmla="*/ 2952750 w 5269707"/>
              <a:gd name="connsiteY37" fmla="*/ 2162175 h 2914650"/>
              <a:gd name="connsiteX38" fmla="*/ 3009900 w 5269707"/>
              <a:gd name="connsiteY38" fmla="*/ 2124075 h 2914650"/>
              <a:gd name="connsiteX39" fmla="*/ 3095625 w 5269707"/>
              <a:gd name="connsiteY39" fmla="*/ 2057400 h 2914650"/>
              <a:gd name="connsiteX40" fmla="*/ 3124200 w 5269707"/>
              <a:gd name="connsiteY40" fmla="*/ 2038350 h 2914650"/>
              <a:gd name="connsiteX41" fmla="*/ 3143250 w 5269707"/>
              <a:gd name="connsiteY41" fmla="*/ 2009775 h 2914650"/>
              <a:gd name="connsiteX42" fmla="*/ 3200400 w 5269707"/>
              <a:gd name="connsiteY42" fmla="*/ 1971675 h 2914650"/>
              <a:gd name="connsiteX43" fmla="*/ 3257550 w 5269707"/>
              <a:gd name="connsiteY43" fmla="*/ 1943100 h 2914650"/>
              <a:gd name="connsiteX44" fmla="*/ 3314700 w 5269707"/>
              <a:gd name="connsiteY44" fmla="*/ 1905000 h 2914650"/>
              <a:gd name="connsiteX45" fmla="*/ 3381375 w 5269707"/>
              <a:gd name="connsiteY45" fmla="*/ 1866900 h 2914650"/>
              <a:gd name="connsiteX46" fmla="*/ 3457575 w 5269707"/>
              <a:gd name="connsiteY46" fmla="*/ 1800225 h 2914650"/>
              <a:gd name="connsiteX47" fmla="*/ 3486150 w 5269707"/>
              <a:gd name="connsiteY47" fmla="*/ 1781175 h 2914650"/>
              <a:gd name="connsiteX48" fmla="*/ 3514725 w 5269707"/>
              <a:gd name="connsiteY48" fmla="*/ 1771650 h 2914650"/>
              <a:gd name="connsiteX49" fmla="*/ 3552825 w 5269707"/>
              <a:gd name="connsiteY49" fmla="*/ 1762125 h 2914650"/>
              <a:gd name="connsiteX50" fmla="*/ 3590925 w 5269707"/>
              <a:gd name="connsiteY50" fmla="*/ 1743075 h 2914650"/>
              <a:gd name="connsiteX51" fmla="*/ 3619500 w 5269707"/>
              <a:gd name="connsiteY51" fmla="*/ 1733550 h 2914650"/>
              <a:gd name="connsiteX52" fmla="*/ 3686175 w 5269707"/>
              <a:gd name="connsiteY52" fmla="*/ 1695450 h 2914650"/>
              <a:gd name="connsiteX53" fmla="*/ 3733800 w 5269707"/>
              <a:gd name="connsiteY53" fmla="*/ 1647825 h 2914650"/>
              <a:gd name="connsiteX54" fmla="*/ 3752850 w 5269707"/>
              <a:gd name="connsiteY54" fmla="*/ 1619250 h 2914650"/>
              <a:gd name="connsiteX55" fmla="*/ 3810000 w 5269707"/>
              <a:gd name="connsiteY55" fmla="*/ 1571625 h 2914650"/>
              <a:gd name="connsiteX56" fmla="*/ 3857625 w 5269707"/>
              <a:gd name="connsiteY56" fmla="*/ 1514475 h 2914650"/>
              <a:gd name="connsiteX57" fmla="*/ 3895725 w 5269707"/>
              <a:gd name="connsiteY57" fmla="*/ 1450226 h 2914650"/>
              <a:gd name="connsiteX58" fmla="*/ 3895725 w 5269707"/>
              <a:gd name="connsiteY58" fmla="*/ 1428795 h 2914650"/>
              <a:gd name="connsiteX59" fmla="*/ 3971925 w 5269707"/>
              <a:gd name="connsiteY59" fmla="*/ 1409700 h 2914650"/>
              <a:gd name="connsiteX60" fmla="*/ 4000500 w 5269707"/>
              <a:gd name="connsiteY60" fmla="*/ 1381125 h 2914650"/>
              <a:gd name="connsiteX61" fmla="*/ 4057650 w 5269707"/>
              <a:gd name="connsiteY61" fmla="*/ 1352550 h 2914650"/>
              <a:gd name="connsiteX62" fmla="*/ 4114800 w 5269707"/>
              <a:gd name="connsiteY62" fmla="*/ 1314450 h 2914650"/>
              <a:gd name="connsiteX63" fmla="*/ 4133850 w 5269707"/>
              <a:gd name="connsiteY63" fmla="*/ 1285875 h 2914650"/>
              <a:gd name="connsiteX64" fmla="*/ 4257675 w 5269707"/>
              <a:gd name="connsiteY64" fmla="*/ 1257300 h 2914650"/>
              <a:gd name="connsiteX65" fmla="*/ 4314825 w 5269707"/>
              <a:gd name="connsiteY65" fmla="*/ 1228725 h 2914650"/>
              <a:gd name="connsiteX66" fmla="*/ 4321969 w 5269707"/>
              <a:gd name="connsiteY66" fmla="*/ 1181100 h 2914650"/>
              <a:gd name="connsiteX67" fmla="*/ 4448968 w 5269707"/>
              <a:gd name="connsiteY67" fmla="*/ 1166813 h 2914650"/>
              <a:gd name="connsiteX68" fmla="*/ 4476750 w 5269707"/>
              <a:gd name="connsiteY68" fmla="*/ 1133475 h 2914650"/>
              <a:gd name="connsiteX69" fmla="*/ 4505325 w 5269707"/>
              <a:gd name="connsiteY69" fmla="*/ 1114425 h 2914650"/>
              <a:gd name="connsiteX70" fmla="*/ 4524375 w 5269707"/>
              <a:gd name="connsiteY70" fmla="*/ 1076325 h 2914650"/>
              <a:gd name="connsiteX71" fmla="*/ 4543425 w 5269707"/>
              <a:gd name="connsiteY71" fmla="*/ 1019175 h 2914650"/>
              <a:gd name="connsiteX72" fmla="*/ 4581525 w 5269707"/>
              <a:gd name="connsiteY72" fmla="*/ 1000125 h 2914650"/>
              <a:gd name="connsiteX73" fmla="*/ 4610100 w 5269707"/>
              <a:gd name="connsiteY73" fmla="*/ 990600 h 2914650"/>
              <a:gd name="connsiteX74" fmla="*/ 4638675 w 5269707"/>
              <a:gd name="connsiteY74" fmla="*/ 971550 h 2914650"/>
              <a:gd name="connsiteX75" fmla="*/ 4657725 w 5269707"/>
              <a:gd name="connsiteY75" fmla="*/ 942975 h 2914650"/>
              <a:gd name="connsiteX76" fmla="*/ 5255419 w 5269707"/>
              <a:gd name="connsiteY76" fmla="*/ 1697420 h 2914650"/>
              <a:gd name="connsiteX77" fmla="*/ 4743450 w 5269707"/>
              <a:gd name="connsiteY77" fmla="*/ 876300 h 2914650"/>
              <a:gd name="connsiteX78" fmla="*/ 4781550 w 5269707"/>
              <a:gd name="connsiteY78" fmla="*/ 819150 h 2914650"/>
              <a:gd name="connsiteX79" fmla="*/ 4800600 w 5269707"/>
              <a:gd name="connsiteY79" fmla="*/ 762000 h 2914650"/>
              <a:gd name="connsiteX80" fmla="*/ 4886325 w 5269707"/>
              <a:gd name="connsiteY80" fmla="*/ 685800 h 2914650"/>
              <a:gd name="connsiteX81" fmla="*/ 4933950 w 5269707"/>
              <a:gd name="connsiteY81" fmla="*/ 638175 h 2914650"/>
              <a:gd name="connsiteX82" fmla="*/ 4981575 w 5269707"/>
              <a:gd name="connsiteY82" fmla="*/ 600075 h 2914650"/>
              <a:gd name="connsiteX83" fmla="*/ 5010150 w 5269707"/>
              <a:gd name="connsiteY83" fmla="*/ 542925 h 2914650"/>
              <a:gd name="connsiteX84" fmla="*/ 5019675 w 5269707"/>
              <a:gd name="connsiteY84" fmla="*/ 476250 h 2914650"/>
              <a:gd name="connsiteX85" fmla="*/ 5057775 w 5269707"/>
              <a:gd name="connsiteY85" fmla="*/ 419100 h 2914650"/>
              <a:gd name="connsiteX86" fmla="*/ 5105400 w 5269707"/>
              <a:gd name="connsiteY86" fmla="*/ 371475 h 2914650"/>
              <a:gd name="connsiteX87" fmla="*/ 5124450 w 5269707"/>
              <a:gd name="connsiteY87" fmla="*/ 342900 h 2914650"/>
              <a:gd name="connsiteX88" fmla="*/ 5172075 w 5269707"/>
              <a:gd name="connsiteY88" fmla="*/ 295275 h 2914650"/>
              <a:gd name="connsiteX89" fmla="*/ 5181600 w 5269707"/>
              <a:gd name="connsiteY89" fmla="*/ 142875 h 2914650"/>
              <a:gd name="connsiteX90" fmla="*/ 5210175 w 5269707"/>
              <a:gd name="connsiteY90" fmla="*/ 114300 h 2914650"/>
              <a:gd name="connsiteX91" fmla="*/ 5229225 w 5269707"/>
              <a:gd name="connsiteY91" fmla="*/ 85725 h 2914650"/>
              <a:gd name="connsiteX92" fmla="*/ 5238750 w 5269707"/>
              <a:gd name="connsiteY92" fmla="*/ 38100 h 2914650"/>
              <a:gd name="connsiteX93" fmla="*/ 5267325 w 5269707"/>
              <a:gd name="connsiteY93" fmla="*/ 0 h 2914650"/>
              <a:gd name="connsiteX0" fmla="*/ 0 w 5269707"/>
              <a:gd name="connsiteY0" fmla="*/ 2914650 h 2914650"/>
              <a:gd name="connsiteX1" fmla="*/ 361950 w 5269707"/>
              <a:gd name="connsiteY1" fmla="*/ 2895600 h 2914650"/>
              <a:gd name="connsiteX2" fmla="*/ 400050 w 5269707"/>
              <a:gd name="connsiteY2" fmla="*/ 2886075 h 2914650"/>
              <a:gd name="connsiteX3" fmla="*/ 533400 w 5269707"/>
              <a:gd name="connsiteY3" fmla="*/ 2876550 h 2914650"/>
              <a:gd name="connsiteX4" fmla="*/ 590550 w 5269707"/>
              <a:gd name="connsiteY4" fmla="*/ 2857500 h 2914650"/>
              <a:gd name="connsiteX5" fmla="*/ 809625 w 5269707"/>
              <a:gd name="connsiteY5" fmla="*/ 2838450 h 2914650"/>
              <a:gd name="connsiteX6" fmla="*/ 895350 w 5269707"/>
              <a:gd name="connsiteY6" fmla="*/ 2828925 h 2914650"/>
              <a:gd name="connsiteX7" fmla="*/ 933450 w 5269707"/>
              <a:gd name="connsiteY7" fmla="*/ 2819400 h 2914650"/>
              <a:gd name="connsiteX8" fmla="*/ 1028700 w 5269707"/>
              <a:gd name="connsiteY8" fmla="*/ 2790825 h 2914650"/>
              <a:gd name="connsiteX9" fmla="*/ 1123950 w 5269707"/>
              <a:gd name="connsiteY9" fmla="*/ 2771775 h 2914650"/>
              <a:gd name="connsiteX10" fmla="*/ 1295400 w 5269707"/>
              <a:gd name="connsiteY10" fmla="*/ 2733675 h 2914650"/>
              <a:gd name="connsiteX11" fmla="*/ 1371600 w 5269707"/>
              <a:gd name="connsiteY11" fmla="*/ 2724150 h 2914650"/>
              <a:gd name="connsiteX12" fmla="*/ 1485900 w 5269707"/>
              <a:gd name="connsiteY12" fmla="*/ 2695575 h 2914650"/>
              <a:gd name="connsiteX13" fmla="*/ 1524000 w 5269707"/>
              <a:gd name="connsiteY13" fmla="*/ 2686050 h 2914650"/>
              <a:gd name="connsiteX14" fmla="*/ 1619250 w 5269707"/>
              <a:gd name="connsiteY14" fmla="*/ 2667000 h 2914650"/>
              <a:gd name="connsiteX15" fmla="*/ 1695450 w 5269707"/>
              <a:gd name="connsiteY15" fmla="*/ 2647950 h 2914650"/>
              <a:gd name="connsiteX16" fmla="*/ 1809750 w 5269707"/>
              <a:gd name="connsiteY16" fmla="*/ 2628900 h 2914650"/>
              <a:gd name="connsiteX17" fmla="*/ 1924050 w 5269707"/>
              <a:gd name="connsiteY17" fmla="*/ 2609850 h 2914650"/>
              <a:gd name="connsiteX18" fmla="*/ 1971675 w 5269707"/>
              <a:gd name="connsiteY18" fmla="*/ 2600325 h 2914650"/>
              <a:gd name="connsiteX19" fmla="*/ 2124075 w 5269707"/>
              <a:gd name="connsiteY19" fmla="*/ 2571750 h 2914650"/>
              <a:gd name="connsiteX20" fmla="*/ 2152650 w 5269707"/>
              <a:gd name="connsiteY20" fmla="*/ 2562225 h 2914650"/>
              <a:gd name="connsiteX21" fmla="*/ 2190750 w 5269707"/>
              <a:gd name="connsiteY21" fmla="*/ 2552700 h 2914650"/>
              <a:gd name="connsiteX22" fmla="*/ 2228850 w 5269707"/>
              <a:gd name="connsiteY22" fmla="*/ 2533650 h 2914650"/>
              <a:gd name="connsiteX23" fmla="*/ 2286000 w 5269707"/>
              <a:gd name="connsiteY23" fmla="*/ 2514600 h 2914650"/>
              <a:gd name="connsiteX24" fmla="*/ 2314575 w 5269707"/>
              <a:gd name="connsiteY24" fmla="*/ 2505075 h 2914650"/>
              <a:gd name="connsiteX25" fmla="*/ 2343150 w 5269707"/>
              <a:gd name="connsiteY25" fmla="*/ 2495550 h 2914650"/>
              <a:gd name="connsiteX26" fmla="*/ 2419350 w 5269707"/>
              <a:gd name="connsiteY26" fmla="*/ 2476500 h 2914650"/>
              <a:gd name="connsiteX27" fmla="*/ 2457450 w 5269707"/>
              <a:gd name="connsiteY27" fmla="*/ 2466975 h 2914650"/>
              <a:gd name="connsiteX28" fmla="*/ 2543175 w 5269707"/>
              <a:gd name="connsiteY28" fmla="*/ 2428875 h 2914650"/>
              <a:gd name="connsiteX29" fmla="*/ 2571750 w 5269707"/>
              <a:gd name="connsiteY29" fmla="*/ 2419350 h 2914650"/>
              <a:gd name="connsiteX30" fmla="*/ 2647950 w 5269707"/>
              <a:gd name="connsiteY30" fmla="*/ 2381250 h 2914650"/>
              <a:gd name="connsiteX31" fmla="*/ 2686050 w 5269707"/>
              <a:gd name="connsiteY31" fmla="*/ 2324100 h 2914650"/>
              <a:gd name="connsiteX32" fmla="*/ 2743200 w 5269707"/>
              <a:gd name="connsiteY32" fmla="*/ 2295525 h 2914650"/>
              <a:gd name="connsiteX33" fmla="*/ 2781300 w 5269707"/>
              <a:gd name="connsiteY33" fmla="*/ 2276475 h 2914650"/>
              <a:gd name="connsiteX34" fmla="*/ 2838450 w 5269707"/>
              <a:gd name="connsiteY34" fmla="*/ 2238375 h 2914650"/>
              <a:gd name="connsiteX35" fmla="*/ 2857500 w 5269707"/>
              <a:gd name="connsiteY35" fmla="*/ 2209800 h 2914650"/>
              <a:gd name="connsiteX36" fmla="*/ 2924175 w 5269707"/>
              <a:gd name="connsiteY36" fmla="*/ 2171700 h 2914650"/>
              <a:gd name="connsiteX37" fmla="*/ 2952750 w 5269707"/>
              <a:gd name="connsiteY37" fmla="*/ 2162175 h 2914650"/>
              <a:gd name="connsiteX38" fmla="*/ 3009900 w 5269707"/>
              <a:gd name="connsiteY38" fmla="*/ 2124075 h 2914650"/>
              <a:gd name="connsiteX39" fmla="*/ 3095625 w 5269707"/>
              <a:gd name="connsiteY39" fmla="*/ 2057400 h 2914650"/>
              <a:gd name="connsiteX40" fmla="*/ 3124200 w 5269707"/>
              <a:gd name="connsiteY40" fmla="*/ 2038350 h 2914650"/>
              <a:gd name="connsiteX41" fmla="*/ 3143250 w 5269707"/>
              <a:gd name="connsiteY41" fmla="*/ 2009775 h 2914650"/>
              <a:gd name="connsiteX42" fmla="*/ 3200400 w 5269707"/>
              <a:gd name="connsiteY42" fmla="*/ 1971675 h 2914650"/>
              <a:gd name="connsiteX43" fmla="*/ 3257550 w 5269707"/>
              <a:gd name="connsiteY43" fmla="*/ 1943100 h 2914650"/>
              <a:gd name="connsiteX44" fmla="*/ 3314700 w 5269707"/>
              <a:gd name="connsiteY44" fmla="*/ 1905000 h 2914650"/>
              <a:gd name="connsiteX45" fmla="*/ 3381375 w 5269707"/>
              <a:gd name="connsiteY45" fmla="*/ 1866900 h 2914650"/>
              <a:gd name="connsiteX46" fmla="*/ 3457575 w 5269707"/>
              <a:gd name="connsiteY46" fmla="*/ 1800225 h 2914650"/>
              <a:gd name="connsiteX47" fmla="*/ 3486150 w 5269707"/>
              <a:gd name="connsiteY47" fmla="*/ 1781175 h 2914650"/>
              <a:gd name="connsiteX48" fmla="*/ 3514725 w 5269707"/>
              <a:gd name="connsiteY48" fmla="*/ 1771650 h 2914650"/>
              <a:gd name="connsiteX49" fmla="*/ 3552825 w 5269707"/>
              <a:gd name="connsiteY49" fmla="*/ 1762125 h 2914650"/>
              <a:gd name="connsiteX50" fmla="*/ 3590925 w 5269707"/>
              <a:gd name="connsiteY50" fmla="*/ 1743075 h 2914650"/>
              <a:gd name="connsiteX51" fmla="*/ 3619500 w 5269707"/>
              <a:gd name="connsiteY51" fmla="*/ 1733550 h 2914650"/>
              <a:gd name="connsiteX52" fmla="*/ 3686175 w 5269707"/>
              <a:gd name="connsiteY52" fmla="*/ 1695450 h 2914650"/>
              <a:gd name="connsiteX53" fmla="*/ 3733800 w 5269707"/>
              <a:gd name="connsiteY53" fmla="*/ 1647825 h 2914650"/>
              <a:gd name="connsiteX54" fmla="*/ 3752850 w 5269707"/>
              <a:gd name="connsiteY54" fmla="*/ 1619250 h 2914650"/>
              <a:gd name="connsiteX55" fmla="*/ 3810000 w 5269707"/>
              <a:gd name="connsiteY55" fmla="*/ 1571625 h 2914650"/>
              <a:gd name="connsiteX56" fmla="*/ 3857625 w 5269707"/>
              <a:gd name="connsiteY56" fmla="*/ 1514475 h 2914650"/>
              <a:gd name="connsiteX57" fmla="*/ 3895725 w 5269707"/>
              <a:gd name="connsiteY57" fmla="*/ 1450226 h 2914650"/>
              <a:gd name="connsiteX58" fmla="*/ 3895725 w 5269707"/>
              <a:gd name="connsiteY58" fmla="*/ 1428795 h 2914650"/>
              <a:gd name="connsiteX59" fmla="*/ 3971925 w 5269707"/>
              <a:gd name="connsiteY59" fmla="*/ 1409700 h 2914650"/>
              <a:gd name="connsiteX60" fmla="*/ 4000500 w 5269707"/>
              <a:gd name="connsiteY60" fmla="*/ 1381125 h 2914650"/>
              <a:gd name="connsiteX61" fmla="*/ 4057650 w 5269707"/>
              <a:gd name="connsiteY61" fmla="*/ 1352550 h 2914650"/>
              <a:gd name="connsiteX62" fmla="*/ 4114800 w 5269707"/>
              <a:gd name="connsiteY62" fmla="*/ 1314450 h 2914650"/>
              <a:gd name="connsiteX63" fmla="*/ 4133850 w 5269707"/>
              <a:gd name="connsiteY63" fmla="*/ 1285875 h 2914650"/>
              <a:gd name="connsiteX64" fmla="*/ 4257675 w 5269707"/>
              <a:gd name="connsiteY64" fmla="*/ 1257300 h 2914650"/>
              <a:gd name="connsiteX65" fmla="*/ 4314825 w 5269707"/>
              <a:gd name="connsiteY65" fmla="*/ 1228725 h 2914650"/>
              <a:gd name="connsiteX66" fmla="*/ 4321969 w 5269707"/>
              <a:gd name="connsiteY66" fmla="*/ 1181100 h 2914650"/>
              <a:gd name="connsiteX67" fmla="*/ 4448968 w 5269707"/>
              <a:gd name="connsiteY67" fmla="*/ 1166813 h 2914650"/>
              <a:gd name="connsiteX68" fmla="*/ 4476750 w 5269707"/>
              <a:gd name="connsiteY68" fmla="*/ 1133475 h 2914650"/>
              <a:gd name="connsiteX69" fmla="*/ 4505325 w 5269707"/>
              <a:gd name="connsiteY69" fmla="*/ 1114425 h 2914650"/>
              <a:gd name="connsiteX70" fmla="*/ 4524375 w 5269707"/>
              <a:gd name="connsiteY70" fmla="*/ 1076325 h 2914650"/>
              <a:gd name="connsiteX71" fmla="*/ 4543425 w 5269707"/>
              <a:gd name="connsiteY71" fmla="*/ 1019175 h 2914650"/>
              <a:gd name="connsiteX72" fmla="*/ 4581525 w 5269707"/>
              <a:gd name="connsiteY72" fmla="*/ 1000125 h 2914650"/>
              <a:gd name="connsiteX73" fmla="*/ 4610100 w 5269707"/>
              <a:gd name="connsiteY73" fmla="*/ 990600 h 2914650"/>
              <a:gd name="connsiteX74" fmla="*/ 4638675 w 5269707"/>
              <a:gd name="connsiteY74" fmla="*/ 971550 h 2914650"/>
              <a:gd name="connsiteX75" fmla="*/ 4657725 w 5269707"/>
              <a:gd name="connsiteY75" fmla="*/ 942975 h 2914650"/>
              <a:gd name="connsiteX76" fmla="*/ 5255419 w 5269707"/>
              <a:gd name="connsiteY76" fmla="*/ 1697420 h 2914650"/>
              <a:gd name="connsiteX77" fmla="*/ 4743450 w 5269707"/>
              <a:gd name="connsiteY77" fmla="*/ 876300 h 2914650"/>
              <a:gd name="connsiteX78" fmla="*/ 4781550 w 5269707"/>
              <a:gd name="connsiteY78" fmla="*/ 819150 h 2914650"/>
              <a:gd name="connsiteX79" fmla="*/ 4800600 w 5269707"/>
              <a:gd name="connsiteY79" fmla="*/ 762000 h 2914650"/>
              <a:gd name="connsiteX80" fmla="*/ 4886325 w 5269707"/>
              <a:gd name="connsiteY80" fmla="*/ 685800 h 2914650"/>
              <a:gd name="connsiteX81" fmla="*/ 4933950 w 5269707"/>
              <a:gd name="connsiteY81" fmla="*/ 638175 h 2914650"/>
              <a:gd name="connsiteX82" fmla="*/ 4981575 w 5269707"/>
              <a:gd name="connsiteY82" fmla="*/ 600075 h 2914650"/>
              <a:gd name="connsiteX83" fmla="*/ 5010150 w 5269707"/>
              <a:gd name="connsiteY83" fmla="*/ 542925 h 2914650"/>
              <a:gd name="connsiteX84" fmla="*/ 5019675 w 5269707"/>
              <a:gd name="connsiteY84" fmla="*/ 476250 h 2914650"/>
              <a:gd name="connsiteX85" fmla="*/ 5057775 w 5269707"/>
              <a:gd name="connsiteY85" fmla="*/ 419100 h 2914650"/>
              <a:gd name="connsiteX86" fmla="*/ 5105400 w 5269707"/>
              <a:gd name="connsiteY86" fmla="*/ 371475 h 2914650"/>
              <a:gd name="connsiteX87" fmla="*/ 5124450 w 5269707"/>
              <a:gd name="connsiteY87" fmla="*/ 342900 h 2914650"/>
              <a:gd name="connsiteX88" fmla="*/ 5172075 w 5269707"/>
              <a:gd name="connsiteY88" fmla="*/ 295275 h 2914650"/>
              <a:gd name="connsiteX89" fmla="*/ 5181600 w 5269707"/>
              <a:gd name="connsiteY89" fmla="*/ 142875 h 2914650"/>
              <a:gd name="connsiteX90" fmla="*/ 5210175 w 5269707"/>
              <a:gd name="connsiteY90" fmla="*/ 114300 h 2914650"/>
              <a:gd name="connsiteX91" fmla="*/ 5229225 w 5269707"/>
              <a:gd name="connsiteY91" fmla="*/ 85725 h 2914650"/>
              <a:gd name="connsiteX92" fmla="*/ 5238750 w 5269707"/>
              <a:gd name="connsiteY92" fmla="*/ 38100 h 2914650"/>
              <a:gd name="connsiteX93" fmla="*/ 5267325 w 5269707"/>
              <a:gd name="connsiteY93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66813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5255419 w 5267325"/>
              <a:gd name="connsiteY76" fmla="*/ 1697420 h 2914650"/>
              <a:gd name="connsiteX77" fmla="*/ 4743450 w 5267325"/>
              <a:gd name="connsiteY77" fmla="*/ 876300 h 2914650"/>
              <a:gd name="connsiteX78" fmla="*/ 4781550 w 5267325"/>
              <a:gd name="connsiteY78" fmla="*/ 819150 h 2914650"/>
              <a:gd name="connsiteX79" fmla="*/ 4800600 w 5267325"/>
              <a:gd name="connsiteY79" fmla="*/ 762000 h 2914650"/>
              <a:gd name="connsiteX80" fmla="*/ 4886325 w 5267325"/>
              <a:gd name="connsiteY80" fmla="*/ 685800 h 2914650"/>
              <a:gd name="connsiteX81" fmla="*/ 4933950 w 5267325"/>
              <a:gd name="connsiteY81" fmla="*/ 638175 h 2914650"/>
              <a:gd name="connsiteX82" fmla="*/ 4981575 w 5267325"/>
              <a:gd name="connsiteY82" fmla="*/ 600075 h 2914650"/>
              <a:gd name="connsiteX83" fmla="*/ 5010150 w 5267325"/>
              <a:gd name="connsiteY83" fmla="*/ 542925 h 2914650"/>
              <a:gd name="connsiteX84" fmla="*/ 5019675 w 5267325"/>
              <a:gd name="connsiteY84" fmla="*/ 476250 h 2914650"/>
              <a:gd name="connsiteX85" fmla="*/ 5057775 w 5267325"/>
              <a:gd name="connsiteY85" fmla="*/ 419100 h 2914650"/>
              <a:gd name="connsiteX86" fmla="*/ 5105400 w 5267325"/>
              <a:gd name="connsiteY86" fmla="*/ 371475 h 2914650"/>
              <a:gd name="connsiteX87" fmla="*/ 5124450 w 5267325"/>
              <a:gd name="connsiteY87" fmla="*/ 342900 h 2914650"/>
              <a:gd name="connsiteX88" fmla="*/ 5172075 w 5267325"/>
              <a:gd name="connsiteY88" fmla="*/ 295275 h 2914650"/>
              <a:gd name="connsiteX89" fmla="*/ 5181600 w 5267325"/>
              <a:gd name="connsiteY89" fmla="*/ 142875 h 2914650"/>
              <a:gd name="connsiteX90" fmla="*/ 5210175 w 5267325"/>
              <a:gd name="connsiteY90" fmla="*/ 114300 h 2914650"/>
              <a:gd name="connsiteX91" fmla="*/ 5229225 w 5267325"/>
              <a:gd name="connsiteY91" fmla="*/ 85725 h 2914650"/>
              <a:gd name="connsiteX92" fmla="*/ 5238750 w 5267325"/>
              <a:gd name="connsiteY92" fmla="*/ 38100 h 2914650"/>
              <a:gd name="connsiteX93" fmla="*/ 5267325 w 5267325"/>
              <a:gd name="connsiteY93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66813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5255419 w 5267325"/>
              <a:gd name="connsiteY76" fmla="*/ 1697420 h 2914650"/>
              <a:gd name="connsiteX77" fmla="*/ 4712494 w 5267325"/>
              <a:gd name="connsiteY77" fmla="*/ 940594 h 2914650"/>
              <a:gd name="connsiteX78" fmla="*/ 4743450 w 5267325"/>
              <a:gd name="connsiteY78" fmla="*/ 876300 h 2914650"/>
              <a:gd name="connsiteX79" fmla="*/ 4781550 w 5267325"/>
              <a:gd name="connsiteY79" fmla="*/ 819150 h 2914650"/>
              <a:gd name="connsiteX80" fmla="*/ 4800600 w 5267325"/>
              <a:gd name="connsiteY80" fmla="*/ 762000 h 2914650"/>
              <a:gd name="connsiteX81" fmla="*/ 4886325 w 5267325"/>
              <a:gd name="connsiteY81" fmla="*/ 685800 h 2914650"/>
              <a:gd name="connsiteX82" fmla="*/ 4933950 w 5267325"/>
              <a:gd name="connsiteY82" fmla="*/ 638175 h 2914650"/>
              <a:gd name="connsiteX83" fmla="*/ 4981575 w 5267325"/>
              <a:gd name="connsiteY83" fmla="*/ 600075 h 2914650"/>
              <a:gd name="connsiteX84" fmla="*/ 5010150 w 5267325"/>
              <a:gd name="connsiteY84" fmla="*/ 542925 h 2914650"/>
              <a:gd name="connsiteX85" fmla="*/ 5019675 w 5267325"/>
              <a:gd name="connsiteY85" fmla="*/ 476250 h 2914650"/>
              <a:gd name="connsiteX86" fmla="*/ 5057775 w 5267325"/>
              <a:gd name="connsiteY86" fmla="*/ 419100 h 2914650"/>
              <a:gd name="connsiteX87" fmla="*/ 5105400 w 5267325"/>
              <a:gd name="connsiteY87" fmla="*/ 371475 h 2914650"/>
              <a:gd name="connsiteX88" fmla="*/ 5124450 w 5267325"/>
              <a:gd name="connsiteY88" fmla="*/ 342900 h 2914650"/>
              <a:gd name="connsiteX89" fmla="*/ 5172075 w 5267325"/>
              <a:gd name="connsiteY89" fmla="*/ 295275 h 2914650"/>
              <a:gd name="connsiteX90" fmla="*/ 5181600 w 5267325"/>
              <a:gd name="connsiteY90" fmla="*/ 142875 h 2914650"/>
              <a:gd name="connsiteX91" fmla="*/ 5210175 w 5267325"/>
              <a:gd name="connsiteY91" fmla="*/ 114300 h 2914650"/>
              <a:gd name="connsiteX92" fmla="*/ 5229225 w 5267325"/>
              <a:gd name="connsiteY92" fmla="*/ 85725 h 2914650"/>
              <a:gd name="connsiteX93" fmla="*/ 5238750 w 5267325"/>
              <a:gd name="connsiteY93" fmla="*/ 38100 h 2914650"/>
              <a:gd name="connsiteX94" fmla="*/ 5267325 w 5267325"/>
              <a:gd name="connsiteY94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66813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5255419 w 5267325"/>
              <a:gd name="connsiteY76" fmla="*/ 1697420 h 2914650"/>
              <a:gd name="connsiteX77" fmla="*/ 4712494 w 5267325"/>
              <a:gd name="connsiteY77" fmla="*/ 940594 h 2914650"/>
              <a:gd name="connsiteX78" fmla="*/ 4743450 w 5267325"/>
              <a:gd name="connsiteY78" fmla="*/ 876300 h 2914650"/>
              <a:gd name="connsiteX79" fmla="*/ 4781550 w 5267325"/>
              <a:gd name="connsiteY79" fmla="*/ 819150 h 2914650"/>
              <a:gd name="connsiteX80" fmla="*/ 4800600 w 5267325"/>
              <a:gd name="connsiteY80" fmla="*/ 762000 h 2914650"/>
              <a:gd name="connsiteX81" fmla="*/ 4886325 w 5267325"/>
              <a:gd name="connsiteY81" fmla="*/ 685800 h 2914650"/>
              <a:gd name="connsiteX82" fmla="*/ 4933950 w 5267325"/>
              <a:gd name="connsiteY82" fmla="*/ 638175 h 2914650"/>
              <a:gd name="connsiteX83" fmla="*/ 4981575 w 5267325"/>
              <a:gd name="connsiteY83" fmla="*/ 600075 h 2914650"/>
              <a:gd name="connsiteX84" fmla="*/ 5010150 w 5267325"/>
              <a:gd name="connsiteY84" fmla="*/ 542925 h 2914650"/>
              <a:gd name="connsiteX85" fmla="*/ 5019675 w 5267325"/>
              <a:gd name="connsiteY85" fmla="*/ 476250 h 2914650"/>
              <a:gd name="connsiteX86" fmla="*/ 5057775 w 5267325"/>
              <a:gd name="connsiteY86" fmla="*/ 419100 h 2914650"/>
              <a:gd name="connsiteX87" fmla="*/ 5105400 w 5267325"/>
              <a:gd name="connsiteY87" fmla="*/ 371475 h 2914650"/>
              <a:gd name="connsiteX88" fmla="*/ 5124450 w 5267325"/>
              <a:gd name="connsiteY88" fmla="*/ 342900 h 2914650"/>
              <a:gd name="connsiteX89" fmla="*/ 5172075 w 5267325"/>
              <a:gd name="connsiteY89" fmla="*/ 295275 h 2914650"/>
              <a:gd name="connsiteX90" fmla="*/ 5181600 w 5267325"/>
              <a:gd name="connsiteY90" fmla="*/ 142875 h 2914650"/>
              <a:gd name="connsiteX91" fmla="*/ 5210175 w 5267325"/>
              <a:gd name="connsiteY91" fmla="*/ 114300 h 2914650"/>
              <a:gd name="connsiteX92" fmla="*/ 5229225 w 5267325"/>
              <a:gd name="connsiteY92" fmla="*/ 85725 h 2914650"/>
              <a:gd name="connsiteX93" fmla="*/ 5238750 w 5267325"/>
              <a:gd name="connsiteY93" fmla="*/ 38100 h 2914650"/>
              <a:gd name="connsiteX94" fmla="*/ 5267325 w 5267325"/>
              <a:gd name="connsiteY94" fmla="*/ 0 h 2914650"/>
              <a:gd name="connsiteX0" fmla="*/ 0 w 5267325"/>
              <a:gd name="connsiteY0" fmla="*/ 2914650 h 2914650"/>
              <a:gd name="connsiteX1" fmla="*/ 361950 w 5267325"/>
              <a:gd name="connsiteY1" fmla="*/ 2895600 h 2914650"/>
              <a:gd name="connsiteX2" fmla="*/ 400050 w 5267325"/>
              <a:gd name="connsiteY2" fmla="*/ 2886075 h 2914650"/>
              <a:gd name="connsiteX3" fmla="*/ 533400 w 5267325"/>
              <a:gd name="connsiteY3" fmla="*/ 2876550 h 2914650"/>
              <a:gd name="connsiteX4" fmla="*/ 590550 w 5267325"/>
              <a:gd name="connsiteY4" fmla="*/ 2857500 h 2914650"/>
              <a:gd name="connsiteX5" fmla="*/ 809625 w 5267325"/>
              <a:gd name="connsiteY5" fmla="*/ 2838450 h 2914650"/>
              <a:gd name="connsiteX6" fmla="*/ 895350 w 5267325"/>
              <a:gd name="connsiteY6" fmla="*/ 2828925 h 2914650"/>
              <a:gd name="connsiteX7" fmla="*/ 933450 w 5267325"/>
              <a:gd name="connsiteY7" fmla="*/ 2819400 h 2914650"/>
              <a:gd name="connsiteX8" fmla="*/ 1028700 w 5267325"/>
              <a:gd name="connsiteY8" fmla="*/ 2790825 h 2914650"/>
              <a:gd name="connsiteX9" fmla="*/ 1123950 w 5267325"/>
              <a:gd name="connsiteY9" fmla="*/ 2771775 h 2914650"/>
              <a:gd name="connsiteX10" fmla="*/ 1295400 w 5267325"/>
              <a:gd name="connsiteY10" fmla="*/ 2733675 h 2914650"/>
              <a:gd name="connsiteX11" fmla="*/ 1371600 w 5267325"/>
              <a:gd name="connsiteY11" fmla="*/ 2724150 h 2914650"/>
              <a:gd name="connsiteX12" fmla="*/ 1485900 w 5267325"/>
              <a:gd name="connsiteY12" fmla="*/ 2695575 h 2914650"/>
              <a:gd name="connsiteX13" fmla="*/ 1524000 w 5267325"/>
              <a:gd name="connsiteY13" fmla="*/ 2686050 h 2914650"/>
              <a:gd name="connsiteX14" fmla="*/ 1619250 w 5267325"/>
              <a:gd name="connsiteY14" fmla="*/ 2667000 h 2914650"/>
              <a:gd name="connsiteX15" fmla="*/ 1695450 w 5267325"/>
              <a:gd name="connsiteY15" fmla="*/ 2647950 h 2914650"/>
              <a:gd name="connsiteX16" fmla="*/ 1809750 w 5267325"/>
              <a:gd name="connsiteY16" fmla="*/ 2628900 h 2914650"/>
              <a:gd name="connsiteX17" fmla="*/ 1924050 w 5267325"/>
              <a:gd name="connsiteY17" fmla="*/ 2609850 h 2914650"/>
              <a:gd name="connsiteX18" fmla="*/ 1971675 w 5267325"/>
              <a:gd name="connsiteY18" fmla="*/ 2600325 h 2914650"/>
              <a:gd name="connsiteX19" fmla="*/ 2124075 w 5267325"/>
              <a:gd name="connsiteY19" fmla="*/ 2571750 h 2914650"/>
              <a:gd name="connsiteX20" fmla="*/ 2152650 w 5267325"/>
              <a:gd name="connsiteY20" fmla="*/ 2562225 h 2914650"/>
              <a:gd name="connsiteX21" fmla="*/ 2190750 w 5267325"/>
              <a:gd name="connsiteY21" fmla="*/ 2552700 h 2914650"/>
              <a:gd name="connsiteX22" fmla="*/ 2228850 w 5267325"/>
              <a:gd name="connsiteY22" fmla="*/ 2533650 h 2914650"/>
              <a:gd name="connsiteX23" fmla="*/ 2286000 w 5267325"/>
              <a:gd name="connsiteY23" fmla="*/ 2514600 h 2914650"/>
              <a:gd name="connsiteX24" fmla="*/ 2314575 w 5267325"/>
              <a:gd name="connsiteY24" fmla="*/ 2505075 h 2914650"/>
              <a:gd name="connsiteX25" fmla="*/ 2343150 w 5267325"/>
              <a:gd name="connsiteY25" fmla="*/ 2495550 h 2914650"/>
              <a:gd name="connsiteX26" fmla="*/ 2419350 w 5267325"/>
              <a:gd name="connsiteY26" fmla="*/ 2476500 h 2914650"/>
              <a:gd name="connsiteX27" fmla="*/ 2457450 w 5267325"/>
              <a:gd name="connsiteY27" fmla="*/ 2466975 h 2914650"/>
              <a:gd name="connsiteX28" fmla="*/ 2543175 w 5267325"/>
              <a:gd name="connsiteY28" fmla="*/ 2428875 h 2914650"/>
              <a:gd name="connsiteX29" fmla="*/ 2571750 w 5267325"/>
              <a:gd name="connsiteY29" fmla="*/ 2419350 h 2914650"/>
              <a:gd name="connsiteX30" fmla="*/ 2647950 w 5267325"/>
              <a:gd name="connsiteY30" fmla="*/ 2381250 h 2914650"/>
              <a:gd name="connsiteX31" fmla="*/ 2686050 w 5267325"/>
              <a:gd name="connsiteY31" fmla="*/ 2324100 h 2914650"/>
              <a:gd name="connsiteX32" fmla="*/ 2743200 w 5267325"/>
              <a:gd name="connsiteY32" fmla="*/ 2295525 h 2914650"/>
              <a:gd name="connsiteX33" fmla="*/ 2781300 w 5267325"/>
              <a:gd name="connsiteY33" fmla="*/ 2276475 h 2914650"/>
              <a:gd name="connsiteX34" fmla="*/ 2838450 w 5267325"/>
              <a:gd name="connsiteY34" fmla="*/ 2238375 h 2914650"/>
              <a:gd name="connsiteX35" fmla="*/ 2857500 w 5267325"/>
              <a:gd name="connsiteY35" fmla="*/ 2209800 h 2914650"/>
              <a:gd name="connsiteX36" fmla="*/ 2924175 w 5267325"/>
              <a:gd name="connsiteY36" fmla="*/ 2171700 h 2914650"/>
              <a:gd name="connsiteX37" fmla="*/ 2952750 w 5267325"/>
              <a:gd name="connsiteY37" fmla="*/ 2162175 h 2914650"/>
              <a:gd name="connsiteX38" fmla="*/ 3009900 w 5267325"/>
              <a:gd name="connsiteY38" fmla="*/ 2124075 h 2914650"/>
              <a:gd name="connsiteX39" fmla="*/ 3095625 w 5267325"/>
              <a:gd name="connsiteY39" fmla="*/ 2057400 h 2914650"/>
              <a:gd name="connsiteX40" fmla="*/ 3124200 w 5267325"/>
              <a:gd name="connsiteY40" fmla="*/ 2038350 h 2914650"/>
              <a:gd name="connsiteX41" fmla="*/ 3143250 w 5267325"/>
              <a:gd name="connsiteY41" fmla="*/ 2009775 h 2914650"/>
              <a:gd name="connsiteX42" fmla="*/ 3200400 w 5267325"/>
              <a:gd name="connsiteY42" fmla="*/ 1971675 h 2914650"/>
              <a:gd name="connsiteX43" fmla="*/ 3257550 w 5267325"/>
              <a:gd name="connsiteY43" fmla="*/ 1943100 h 2914650"/>
              <a:gd name="connsiteX44" fmla="*/ 3314700 w 5267325"/>
              <a:gd name="connsiteY44" fmla="*/ 1905000 h 2914650"/>
              <a:gd name="connsiteX45" fmla="*/ 3381375 w 5267325"/>
              <a:gd name="connsiteY45" fmla="*/ 1866900 h 2914650"/>
              <a:gd name="connsiteX46" fmla="*/ 3457575 w 5267325"/>
              <a:gd name="connsiteY46" fmla="*/ 1800225 h 2914650"/>
              <a:gd name="connsiteX47" fmla="*/ 3486150 w 5267325"/>
              <a:gd name="connsiteY47" fmla="*/ 1781175 h 2914650"/>
              <a:gd name="connsiteX48" fmla="*/ 3514725 w 5267325"/>
              <a:gd name="connsiteY48" fmla="*/ 1771650 h 2914650"/>
              <a:gd name="connsiteX49" fmla="*/ 3552825 w 5267325"/>
              <a:gd name="connsiteY49" fmla="*/ 1762125 h 2914650"/>
              <a:gd name="connsiteX50" fmla="*/ 3590925 w 5267325"/>
              <a:gd name="connsiteY50" fmla="*/ 1743075 h 2914650"/>
              <a:gd name="connsiteX51" fmla="*/ 3619500 w 5267325"/>
              <a:gd name="connsiteY51" fmla="*/ 1733550 h 2914650"/>
              <a:gd name="connsiteX52" fmla="*/ 3686175 w 5267325"/>
              <a:gd name="connsiteY52" fmla="*/ 1695450 h 2914650"/>
              <a:gd name="connsiteX53" fmla="*/ 3733800 w 5267325"/>
              <a:gd name="connsiteY53" fmla="*/ 1647825 h 2914650"/>
              <a:gd name="connsiteX54" fmla="*/ 3752850 w 5267325"/>
              <a:gd name="connsiteY54" fmla="*/ 1619250 h 2914650"/>
              <a:gd name="connsiteX55" fmla="*/ 3810000 w 5267325"/>
              <a:gd name="connsiteY55" fmla="*/ 1571625 h 2914650"/>
              <a:gd name="connsiteX56" fmla="*/ 3857625 w 5267325"/>
              <a:gd name="connsiteY56" fmla="*/ 1514475 h 2914650"/>
              <a:gd name="connsiteX57" fmla="*/ 3895725 w 5267325"/>
              <a:gd name="connsiteY57" fmla="*/ 1450226 h 2914650"/>
              <a:gd name="connsiteX58" fmla="*/ 3895725 w 5267325"/>
              <a:gd name="connsiteY58" fmla="*/ 1428795 h 2914650"/>
              <a:gd name="connsiteX59" fmla="*/ 3971925 w 5267325"/>
              <a:gd name="connsiteY59" fmla="*/ 1409700 h 2914650"/>
              <a:gd name="connsiteX60" fmla="*/ 4000500 w 5267325"/>
              <a:gd name="connsiteY60" fmla="*/ 1381125 h 2914650"/>
              <a:gd name="connsiteX61" fmla="*/ 4057650 w 5267325"/>
              <a:gd name="connsiteY61" fmla="*/ 1352550 h 2914650"/>
              <a:gd name="connsiteX62" fmla="*/ 4114800 w 5267325"/>
              <a:gd name="connsiteY62" fmla="*/ 1314450 h 2914650"/>
              <a:gd name="connsiteX63" fmla="*/ 4133850 w 5267325"/>
              <a:gd name="connsiteY63" fmla="*/ 1285875 h 2914650"/>
              <a:gd name="connsiteX64" fmla="*/ 4257675 w 5267325"/>
              <a:gd name="connsiteY64" fmla="*/ 1257300 h 2914650"/>
              <a:gd name="connsiteX65" fmla="*/ 4314825 w 5267325"/>
              <a:gd name="connsiteY65" fmla="*/ 1228725 h 2914650"/>
              <a:gd name="connsiteX66" fmla="*/ 4321969 w 5267325"/>
              <a:gd name="connsiteY66" fmla="*/ 1181100 h 2914650"/>
              <a:gd name="connsiteX67" fmla="*/ 4448968 w 5267325"/>
              <a:gd name="connsiteY67" fmla="*/ 1166813 h 2914650"/>
              <a:gd name="connsiteX68" fmla="*/ 4476750 w 5267325"/>
              <a:gd name="connsiteY68" fmla="*/ 1133475 h 2914650"/>
              <a:gd name="connsiteX69" fmla="*/ 4505325 w 5267325"/>
              <a:gd name="connsiteY69" fmla="*/ 1114425 h 2914650"/>
              <a:gd name="connsiteX70" fmla="*/ 4524375 w 5267325"/>
              <a:gd name="connsiteY70" fmla="*/ 1076325 h 2914650"/>
              <a:gd name="connsiteX71" fmla="*/ 4543425 w 5267325"/>
              <a:gd name="connsiteY71" fmla="*/ 1019175 h 2914650"/>
              <a:gd name="connsiteX72" fmla="*/ 4581525 w 5267325"/>
              <a:gd name="connsiteY72" fmla="*/ 1000125 h 2914650"/>
              <a:gd name="connsiteX73" fmla="*/ 4610100 w 5267325"/>
              <a:gd name="connsiteY73" fmla="*/ 990600 h 2914650"/>
              <a:gd name="connsiteX74" fmla="*/ 4638675 w 5267325"/>
              <a:gd name="connsiteY74" fmla="*/ 971550 h 2914650"/>
              <a:gd name="connsiteX75" fmla="*/ 4657725 w 5267325"/>
              <a:gd name="connsiteY75" fmla="*/ 942975 h 2914650"/>
              <a:gd name="connsiteX76" fmla="*/ 4712494 w 5267325"/>
              <a:gd name="connsiteY76" fmla="*/ 940594 h 2914650"/>
              <a:gd name="connsiteX77" fmla="*/ 4743450 w 5267325"/>
              <a:gd name="connsiteY77" fmla="*/ 876300 h 2914650"/>
              <a:gd name="connsiteX78" fmla="*/ 4781550 w 5267325"/>
              <a:gd name="connsiteY78" fmla="*/ 819150 h 2914650"/>
              <a:gd name="connsiteX79" fmla="*/ 4800600 w 5267325"/>
              <a:gd name="connsiteY79" fmla="*/ 762000 h 2914650"/>
              <a:gd name="connsiteX80" fmla="*/ 4886325 w 5267325"/>
              <a:gd name="connsiteY80" fmla="*/ 685800 h 2914650"/>
              <a:gd name="connsiteX81" fmla="*/ 4933950 w 5267325"/>
              <a:gd name="connsiteY81" fmla="*/ 638175 h 2914650"/>
              <a:gd name="connsiteX82" fmla="*/ 4981575 w 5267325"/>
              <a:gd name="connsiteY82" fmla="*/ 600075 h 2914650"/>
              <a:gd name="connsiteX83" fmla="*/ 5010150 w 5267325"/>
              <a:gd name="connsiteY83" fmla="*/ 542925 h 2914650"/>
              <a:gd name="connsiteX84" fmla="*/ 5019675 w 5267325"/>
              <a:gd name="connsiteY84" fmla="*/ 476250 h 2914650"/>
              <a:gd name="connsiteX85" fmla="*/ 5057775 w 5267325"/>
              <a:gd name="connsiteY85" fmla="*/ 419100 h 2914650"/>
              <a:gd name="connsiteX86" fmla="*/ 5105400 w 5267325"/>
              <a:gd name="connsiteY86" fmla="*/ 371475 h 2914650"/>
              <a:gd name="connsiteX87" fmla="*/ 5124450 w 5267325"/>
              <a:gd name="connsiteY87" fmla="*/ 342900 h 2914650"/>
              <a:gd name="connsiteX88" fmla="*/ 5172075 w 5267325"/>
              <a:gd name="connsiteY88" fmla="*/ 295275 h 2914650"/>
              <a:gd name="connsiteX89" fmla="*/ 5181600 w 5267325"/>
              <a:gd name="connsiteY89" fmla="*/ 142875 h 2914650"/>
              <a:gd name="connsiteX90" fmla="*/ 5210175 w 5267325"/>
              <a:gd name="connsiteY90" fmla="*/ 114300 h 2914650"/>
              <a:gd name="connsiteX91" fmla="*/ 5229225 w 5267325"/>
              <a:gd name="connsiteY91" fmla="*/ 85725 h 2914650"/>
              <a:gd name="connsiteX92" fmla="*/ 5238750 w 5267325"/>
              <a:gd name="connsiteY92" fmla="*/ 38100 h 2914650"/>
              <a:gd name="connsiteX93" fmla="*/ 5267325 w 5267325"/>
              <a:gd name="connsiteY93" fmla="*/ 0 h 2914650"/>
              <a:gd name="connsiteX0" fmla="*/ 0 w 5238750"/>
              <a:gd name="connsiteY0" fmla="*/ 2876550 h 2876550"/>
              <a:gd name="connsiteX1" fmla="*/ 361950 w 5238750"/>
              <a:gd name="connsiteY1" fmla="*/ 2857500 h 2876550"/>
              <a:gd name="connsiteX2" fmla="*/ 400050 w 5238750"/>
              <a:gd name="connsiteY2" fmla="*/ 2847975 h 2876550"/>
              <a:gd name="connsiteX3" fmla="*/ 533400 w 5238750"/>
              <a:gd name="connsiteY3" fmla="*/ 2838450 h 2876550"/>
              <a:gd name="connsiteX4" fmla="*/ 590550 w 5238750"/>
              <a:gd name="connsiteY4" fmla="*/ 2819400 h 2876550"/>
              <a:gd name="connsiteX5" fmla="*/ 809625 w 5238750"/>
              <a:gd name="connsiteY5" fmla="*/ 2800350 h 2876550"/>
              <a:gd name="connsiteX6" fmla="*/ 895350 w 5238750"/>
              <a:gd name="connsiteY6" fmla="*/ 2790825 h 2876550"/>
              <a:gd name="connsiteX7" fmla="*/ 933450 w 5238750"/>
              <a:gd name="connsiteY7" fmla="*/ 2781300 h 2876550"/>
              <a:gd name="connsiteX8" fmla="*/ 1028700 w 5238750"/>
              <a:gd name="connsiteY8" fmla="*/ 2752725 h 2876550"/>
              <a:gd name="connsiteX9" fmla="*/ 1123950 w 5238750"/>
              <a:gd name="connsiteY9" fmla="*/ 2733675 h 2876550"/>
              <a:gd name="connsiteX10" fmla="*/ 1295400 w 5238750"/>
              <a:gd name="connsiteY10" fmla="*/ 2695575 h 2876550"/>
              <a:gd name="connsiteX11" fmla="*/ 1371600 w 5238750"/>
              <a:gd name="connsiteY11" fmla="*/ 2686050 h 2876550"/>
              <a:gd name="connsiteX12" fmla="*/ 1485900 w 5238750"/>
              <a:gd name="connsiteY12" fmla="*/ 2657475 h 2876550"/>
              <a:gd name="connsiteX13" fmla="*/ 1524000 w 5238750"/>
              <a:gd name="connsiteY13" fmla="*/ 2647950 h 2876550"/>
              <a:gd name="connsiteX14" fmla="*/ 1619250 w 5238750"/>
              <a:gd name="connsiteY14" fmla="*/ 2628900 h 2876550"/>
              <a:gd name="connsiteX15" fmla="*/ 1695450 w 5238750"/>
              <a:gd name="connsiteY15" fmla="*/ 2609850 h 2876550"/>
              <a:gd name="connsiteX16" fmla="*/ 1809750 w 5238750"/>
              <a:gd name="connsiteY16" fmla="*/ 2590800 h 2876550"/>
              <a:gd name="connsiteX17" fmla="*/ 1924050 w 5238750"/>
              <a:gd name="connsiteY17" fmla="*/ 2571750 h 2876550"/>
              <a:gd name="connsiteX18" fmla="*/ 1971675 w 5238750"/>
              <a:gd name="connsiteY18" fmla="*/ 2562225 h 2876550"/>
              <a:gd name="connsiteX19" fmla="*/ 2124075 w 5238750"/>
              <a:gd name="connsiteY19" fmla="*/ 2533650 h 2876550"/>
              <a:gd name="connsiteX20" fmla="*/ 2152650 w 5238750"/>
              <a:gd name="connsiteY20" fmla="*/ 2524125 h 2876550"/>
              <a:gd name="connsiteX21" fmla="*/ 2190750 w 5238750"/>
              <a:gd name="connsiteY21" fmla="*/ 2514600 h 2876550"/>
              <a:gd name="connsiteX22" fmla="*/ 2228850 w 5238750"/>
              <a:gd name="connsiteY22" fmla="*/ 2495550 h 2876550"/>
              <a:gd name="connsiteX23" fmla="*/ 2286000 w 5238750"/>
              <a:gd name="connsiteY23" fmla="*/ 2476500 h 2876550"/>
              <a:gd name="connsiteX24" fmla="*/ 2314575 w 5238750"/>
              <a:gd name="connsiteY24" fmla="*/ 2466975 h 2876550"/>
              <a:gd name="connsiteX25" fmla="*/ 2343150 w 5238750"/>
              <a:gd name="connsiteY25" fmla="*/ 2457450 h 2876550"/>
              <a:gd name="connsiteX26" fmla="*/ 2419350 w 5238750"/>
              <a:gd name="connsiteY26" fmla="*/ 2438400 h 2876550"/>
              <a:gd name="connsiteX27" fmla="*/ 2457450 w 5238750"/>
              <a:gd name="connsiteY27" fmla="*/ 2428875 h 2876550"/>
              <a:gd name="connsiteX28" fmla="*/ 2543175 w 5238750"/>
              <a:gd name="connsiteY28" fmla="*/ 2390775 h 2876550"/>
              <a:gd name="connsiteX29" fmla="*/ 2571750 w 5238750"/>
              <a:gd name="connsiteY29" fmla="*/ 2381250 h 2876550"/>
              <a:gd name="connsiteX30" fmla="*/ 2647950 w 5238750"/>
              <a:gd name="connsiteY30" fmla="*/ 2343150 h 2876550"/>
              <a:gd name="connsiteX31" fmla="*/ 2686050 w 5238750"/>
              <a:gd name="connsiteY31" fmla="*/ 2286000 h 2876550"/>
              <a:gd name="connsiteX32" fmla="*/ 2743200 w 5238750"/>
              <a:gd name="connsiteY32" fmla="*/ 2257425 h 2876550"/>
              <a:gd name="connsiteX33" fmla="*/ 2781300 w 5238750"/>
              <a:gd name="connsiteY33" fmla="*/ 2238375 h 2876550"/>
              <a:gd name="connsiteX34" fmla="*/ 2838450 w 5238750"/>
              <a:gd name="connsiteY34" fmla="*/ 2200275 h 2876550"/>
              <a:gd name="connsiteX35" fmla="*/ 2857500 w 5238750"/>
              <a:gd name="connsiteY35" fmla="*/ 2171700 h 2876550"/>
              <a:gd name="connsiteX36" fmla="*/ 2924175 w 5238750"/>
              <a:gd name="connsiteY36" fmla="*/ 2133600 h 2876550"/>
              <a:gd name="connsiteX37" fmla="*/ 2952750 w 5238750"/>
              <a:gd name="connsiteY37" fmla="*/ 2124075 h 2876550"/>
              <a:gd name="connsiteX38" fmla="*/ 3009900 w 5238750"/>
              <a:gd name="connsiteY38" fmla="*/ 2085975 h 2876550"/>
              <a:gd name="connsiteX39" fmla="*/ 3095625 w 5238750"/>
              <a:gd name="connsiteY39" fmla="*/ 2019300 h 2876550"/>
              <a:gd name="connsiteX40" fmla="*/ 3124200 w 5238750"/>
              <a:gd name="connsiteY40" fmla="*/ 2000250 h 2876550"/>
              <a:gd name="connsiteX41" fmla="*/ 3143250 w 5238750"/>
              <a:gd name="connsiteY41" fmla="*/ 1971675 h 2876550"/>
              <a:gd name="connsiteX42" fmla="*/ 3200400 w 5238750"/>
              <a:gd name="connsiteY42" fmla="*/ 1933575 h 2876550"/>
              <a:gd name="connsiteX43" fmla="*/ 3257550 w 5238750"/>
              <a:gd name="connsiteY43" fmla="*/ 1905000 h 2876550"/>
              <a:gd name="connsiteX44" fmla="*/ 3314700 w 5238750"/>
              <a:gd name="connsiteY44" fmla="*/ 1866900 h 2876550"/>
              <a:gd name="connsiteX45" fmla="*/ 3381375 w 5238750"/>
              <a:gd name="connsiteY45" fmla="*/ 1828800 h 2876550"/>
              <a:gd name="connsiteX46" fmla="*/ 3457575 w 5238750"/>
              <a:gd name="connsiteY46" fmla="*/ 1762125 h 2876550"/>
              <a:gd name="connsiteX47" fmla="*/ 3486150 w 5238750"/>
              <a:gd name="connsiteY47" fmla="*/ 1743075 h 2876550"/>
              <a:gd name="connsiteX48" fmla="*/ 3514725 w 5238750"/>
              <a:gd name="connsiteY48" fmla="*/ 1733550 h 2876550"/>
              <a:gd name="connsiteX49" fmla="*/ 3552825 w 5238750"/>
              <a:gd name="connsiteY49" fmla="*/ 1724025 h 2876550"/>
              <a:gd name="connsiteX50" fmla="*/ 3590925 w 5238750"/>
              <a:gd name="connsiteY50" fmla="*/ 1704975 h 2876550"/>
              <a:gd name="connsiteX51" fmla="*/ 3619500 w 5238750"/>
              <a:gd name="connsiteY51" fmla="*/ 1695450 h 2876550"/>
              <a:gd name="connsiteX52" fmla="*/ 3686175 w 5238750"/>
              <a:gd name="connsiteY52" fmla="*/ 1657350 h 2876550"/>
              <a:gd name="connsiteX53" fmla="*/ 3733800 w 5238750"/>
              <a:gd name="connsiteY53" fmla="*/ 1609725 h 2876550"/>
              <a:gd name="connsiteX54" fmla="*/ 3752850 w 5238750"/>
              <a:gd name="connsiteY54" fmla="*/ 1581150 h 2876550"/>
              <a:gd name="connsiteX55" fmla="*/ 3810000 w 5238750"/>
              <a:gd name="connsiteY55" fmla="*/ 1533525 h 2876550"/>
              <a:gd name="connsiteX56" fmla="*/ 3857625 w 5238750"/>
              <a:gd name="connsiteY56" fmla="*/ 1476375 h 2876550"/>
              <a:gd name="connsiteX57" fmla="*/ 3895725 w 5238750"/>
              <a:gd name="connsiteY57" fmla="*/ 1412126 h 2876550"/>
              <a:gd name="connsiteX58" fmla="*/ 3895725 w 5238750"/>
              <a:gd name="connsiteY58" fmla="*/ 1390695 h 2876550"/>
              <a:gd name="connsiteX59" fmla="*/ 3971925 w 5238750"/>
              <a:gd name="connsiteY59" fmla="*/ 1371600 h 2876550"/>
              <a:gd name="connsiteX60" fmla="*/ 4000500 w 5238750"/>
              <a:gd name="connsiteY60" fmla="*/ 1343025 h 2876550"/>
              <a:gd name="connsiteX61" fmla="*/ 4057650 w 5238750"/>
              <a:gd name="connsiteY61" fmla="*/ 1314450 h 2876550"/>
              <a:gd name="connsiteX62" fmla="*/ 4114800 w 5238750"/>
              <a:gd name="connsiteY62" fmla="*/ 1276350 h 2876550"/>
              <a:gd name="connsiteX63" fmla="*/ 4133850 w 5238750"/>
              <a:gd name="connsiteY63" fmla="*/ 1247775 h 2876550"/>
              <a:gd name="connsiteX64" fmla="*/ 4257675 w 5238750"/>
              <a:gd name="connsiteY64" fmla="*/ 1219200 h 2876550"/>
              <a:gd name="connsiteX65" fmla="*/ 4314825 w 5238750"/>
              <a:gd name="connsiteY65" fmla="*/ 1190625 h 2876550"/>
              <a:gd name="connsiteX66" fmla="*/ 4321969 w 5238750"/>
              <a:gd name="connsiteY66" fmla="*/ 1143000 h 2876550"/>
              <a:gd name="connsiteX67" fmla="*/ 4448968 w 5238750"/>
              <a:gd name="connsiteY67" fmla="*/ 1128713 h 2876550"/>
              <a:gd name="connsiteX68" fmla="*/ 4476750 w 5238750"/>
              <a:gd name="connsiteY68" fmla="*/ 1095375 h 2876550"/>
              <a:gd name="connsiteX69" fmla="*/ 4505325 w 5238750"/>
              <a:gd name="connsiteY69" fmla="*/ 1076325 h 2876550"/>
              <a:gd name="connsiteX70" fmla="*/ 4524375 w 5238750"/>
              <a:gd name="connsiteY70" fmla="*/ 1038225 h 2876550"/>
              <a:gd name="connsiteX71" fmla="*/ 4543425 w 5238750"/>
              <a:gd name="connsiteY71" fmla="*/ 981075 h 2876550"/>
              <a:gd name="connsiteX72" fmla="*/ 4581525 w 5238750"/>
              <a:gd name="connsiteY72" fmla="*/ 962025 h 2876550"/>
              <a:gd name="connsiteX73" fmla="*/ 4610100 w 5238750"/>
              <a:gd name="connsiteY73" fmla="*/ 952500 h 2876550"/>
              <a:gd name="connsiteX74" fmla="*/ 4638675 w 5238750"/>
              <a:gd name="connsiteY74" fmla="*/ 933450 h 2876550"/>
              <a:gd name="connsiteX75" fmla="*/ 4657725 w 5238750"/>
              <a:gd name="connsiteY75" fmla="*/ 904875 h 2876550"/>
              <a:gd name="connsiteX76" fmla="*/ 4712494 w 5238750"/>
              <a:gd name="connsiteY76" fmla="*/ 902494 h 2876550"/>
              <a:gd name="connsiteX77" fmla="*/ 4743450 w 5238750"/>
              <a:gd name="connsiteY77" fmla="*/ 838200 h 2876550"/>
              <a:gd name="connsiteX78" fmla="*/ 4781550 w 5238750"/>
              <a:gd name="connsiteY78" fmla="*/ 781050 h 2876550"/>
              <a:gd name="connsiteX79" fmla="*/ 4800600 w 5238750"/>
              <a:gd name="connsiteY79" fmla="*/ 723900 h 2876550"/>
              <a:gd name="connsiteX80" fmla="*/ 4886325 w 5238750"/>
              <a:gd name="connsiteY80" fmla="*/ 647700 h 2876550"/>
              <a:gd name="connsiteX81" fmla="*/ 4933950 w 5238750"/>
              <a:gd name="connsiteY81" fmla="*/ 600075 h 2876550"/>
              <a:gd name="connsiteX82" fmla="*/ 4981575 w 5238750"/>
              <a:gd name="connsiteY82" fmla="*/ 561975 h 2876550"/>
              <a:gd name="connsiteX83" fmla="*/ 5010150 w 5238750"/>
              <a:gd name="connsiteY83" fmla="*/ 504825 h 2876550"/>
              <a:gd name="connsiteX84" fmla="*/ 5019675 w 5238750"/>
              <a:gd name="connsiteY84" fmla="*/ 438150 h 2876550"/>
              <a:gd name="connsiteX85" fmla="*/ 5057775 w 5238750"/>
              <a:gd name="connsiteY85" fmla="*/ 381000 h 2876550"/>
              <a:gd name="connsiteX86" fmla="*/ 5105400 w 5238750"/>
              <a:gd name="connsiteY86" fmla="*/ 333375 h 2876550"/>
              <a:gd name="connsiteX87" fmla="*/ 5124450 w 5238750"/>
              <a:gd name="connsiteY87" fmla="*/ 304800 h 2876550"/>
              <a:gd name="connsiteX88" fmla="*/ 5172075 w 5238750"/>
              <a:gd name="connsiteY88" fmla="*/ 257175 h 2876550"/>
              <a:gd name="connsiteX89" fmla="*/ 5181600 w 5238750"/>
              <a:gd name="connsiteY89" fmla="*/ 104775 h 2876550"/>
              <a:gd name="connsiteX90" fmla="*/ 5210175 w 5238750"/>
              <a:gd name="connsiteY90" fmla="*/ 76200 h 2876550"/>
              <a:gd name="connsiteX91" fmla="*/ 5229225 w 5238750"/>
              <a:gd name="connsiteY91" fmla="*/ 47625 h 2876550"/>
              <a:gd name="connsiteX92" fmla="*/ 5238750 w 5238750"/>
              <a:gd name="connsiteY92" fmla="*/ 0 h 2876550"/>
              <a:gd name="connsiteX0" fmla="*/ 0 w 5229225"/>
              <a:gd name="connsiteY0" fmla="*/ 2828925 h 2828925"/>
              <a:gd name="connsiteX1" fmla="*/ 361950 w 5229225"/>
              <a:gd name="connsiteY1" fmla="*/ 2809875 h 2828925"/>
              <a:gd name="connsiteX2" fmla="*/ 400050 w 5229225"/>
              <a:gd name="connsiteY2" fmla="*/ 2800350 h 2828925"/>
              <a:gd name="connsiteX3" fmla="*/ 533400 w 5229225"/>
              <a:gd name="connsiteY3" fmla="*/ 2790825 h 2828925"/>
              <a:gd name="connsiteX4" fmla="*/ 590550 w 5229225"/>
              <a:gd name="connsiteY4" fmla="*/ 2771775 h 2828925"/>
              <a:gd name="connsiteX5" fmla="*/ 809625 w 5229225"/>
              <a:gd name="connsiteY5" fmla="*/ 2752725 h 2828925"/>
              <a:gd name="connsiteX6" fmla="*/ 895350 w 5229225"/>
              <a:gd name="connsiteY6" fmla="*/ 2743200 h 2828925"/>
              <a:gd name="connsiteX7" fmla="*/ 933450 w 5229225"/>
              <a:gd name="connsiteY7" fmla="*/ 2733675 h 2828925"/>
              <a:gd name="connsiteX8" fmla="*/ 1028700 w 5229225"/>
              <a:gd name="connsiteY8" fmla="*/ 2705100 h 2828925"/>
              <a:gd name="connsiteX9" fmla="*/ 1123950 w 5229225"/>
              <a:gd name="connsiteY9" fmla="*/ 2686050 h 2828925"/>
              <a:gd name="connsiteX10" fmla="*/ 1295400 w 5229225"/>
              <a:gd name="connsiteY10" fmla="*/ 2647950 h 2828925"/>
              <a:gd name="connsiteX11" fmla="*/ 1371600 w 5229225"/>
              <a:gd name="connsiteY11" fmla="*/ 2638425 h 2828925"/>
              <a:gd name="connsiteX12" fmla="*/ 1485900 w 5229225"/>
              <a:gd name="connsiteY12" fmla="*/ 2609850 h 2828925"/>
              <a:gd name="connsiteX13" fmla="*/ 1524000 w 5229225"/>
              <a:gd name="connsiteY13" fmla="*/ 2600325 h 2828925"/>
              <a:gd name="connsiteX14" fmla="*/ 1619250 w 5229225"/>
              <a:gd name="connsiteY14" fmla="*/ 2581275 h 2828925"/>
              <a:gd name="connsiteX15" fmla="*/ 1695450 w 5229225"/>
              <a:gd name="connsiteY15" fmla="*/ 2562225 h 2828925"/>
              <a:gd name="connsiteX16" fmla="*/ 1809750 w 5229225"/>
              <a:gd name="connsiteY16" fmla="*/ 2543175 h 2828925"/>
              <a:gd name="connsiteX17" fmla="*/ 1924050 w 5229225"/>
              <a:gd name="connsiteY17" fmla="*/ 2524125 h 2828925"/>
              <a:gd name="connsiteX18" fmla="*/ 1971675 w 5229225"/>
              <a:gd name="connsiteY18" fmla="*/ 2514600 h 2828925"/>
              <a:gd name="connsiteX19" fmla="*/ 2124075 w 5229225"/>
              <a:gd name="connsiteY19" fmla="*/ 2486025 h 2828925"/>
              <a:gd name="connsiteX20" fmla="*/ 2152650 w 5229225"/>
              <a:gd name="connsiteY20" fmla="*/ 2476500 h 2828925"/>
              <a:gd name="connsiteX21" fmla="*/ 2190750 w 5229225"/>
              <a:gd name="connsiteY21" fmla="*/ 2466975 h 2828925"/>
              <a:gd name="connsiteX22" fmla="*/ 2228850 w 5229225"/>
              <a:gd name="connsiteY22" fmla="*/ 2447925 h 2828925"/>
              <a:gd name="connsiteX23" fmla="*/ 2286000 w 5229225"/>
              <a:gd name="connsiteY23" fmla="*/ 2428875 h 2828925"/>
              <a:gd name="connsiteX24" fmla="*/ 2314575 w 5229225"/>
              <a:gd name="connsiteY24" fmla="*/ 2419350 h 2828925"/>
              <a:gd name="connsiteX25" fmla="*/ 2343150 w 5229225"/>
              <a:gd name="connsiteY25" fmla="*/ 2409825 h 2828925"/>
              <a:gd name="connsiteX26" fmla="*/ 2419350 w 5229225"/>
              <a:gd name="connsiteY26" fmla="*/ 2390775 h 2828925"/>
              <a:gd name="connsiteX27" fmla="*/ 2457450 w 5229225"/>
              <a:gd name="connsiteY27" fmla="*/ 2381250 h 2828925"/>
              <a:gd name="connsiteX28" fmla="*/ 2543175 w 5229225"/>
              <a:gd name="connsiteY28" fmla="*/ 2343150 h 2828925"/>
              <a:gd name="connsiteX29" fmla="*/ 2571750 w 5229225"/>
              <a:gd name="connsiteY29" fmla="*/ 2333625 h 2828925"/>
              <a:gd name="connsiteX30" fmla="*/ 2647950 w 5229225"/>
              <a:gd name="connsiteY30" fmla="*/ 2295525 h 2828925"/>
              <a:gd name="connsiteX31" fmla="*/ 2686050 w 5229225"/>
              <a:gd name="connsiteY31" fmla="*/ 2238375 h 2828925"/>
              <a:gd name="connsiteX32" fmla="*/ 2743200 w 5229225"/>
              <a:gd name="connsiteY32" fmla="*/ 2209800 h 2828925"/>
              <a:gd name="connsiteX33" fmla="*/ 2781300 w 5229225"/>
              <a:gd name="connsiteY33" fmla="*/ 2190750 h 2828925"/>
              <a:gd name="connsiteX34" fmla="*/ 2838450 w 5229225"/>
              <a:gd name="connsiteY34" fmla="*/ 2152650 h 2828925"/>
              <a:gd name="connsiteX35" fmla="*/ 2857500 w 5229225"/>
              <a:gd name="connsiteY35" fmla="*/ 2124075 h 2828925"/>
              <a:gd name="connsiteX36" fmla="*/ 2924175 w 5229225"/>
              <a:gd name="connsiteY36" fmla="*/ 2085975 h 2828925"/>
              <a:gd name="connsiteX37" fmla="*/ 2952750 w 5229225"/>
              <a:gd name="connsiteY37" fmla="*/ 2076450 h 2828925"/>
              <a:gd name="connsiteX38" fmla="*/ 3009900 w 5229225"/>
              <a:gd name="connsiteY38" fmla="*/ 2038350 h 2828925"/>
              <a:gd name="connsiteX39" fmla="*/ 3095625 w 5229225"/>
              <a:gd name="connsiteY39" fmla="*/ 1971675 h 2828925"/>
              <a:gd name="connsiteX40" fmla="*/ 3124200 w 5229225"/>
              <a:gd name="connsiteY40" fmla="*/ 1952625 h 2828925"/>
              <a:gd name="connsiteX41" fmla="*/ 3143250 w 5229225"/>
              <a:gd name="connsiteY41" fmla="*/ 1924050 h 2828925"/>
              <a:gd name="connsiteX42" fmla="*/ 3200400 w 5229225"/>
              <a:gd name="connsiteY42" fmla="*/ 1885950 h 2828925"/>
              <a:gd name="connsiteX43" fmla="*/ 3257550 w 5229225"/>
              <a:gd name="connsiteY43" fmla="*/ 1857375 h 2828925"/>
              <a:gd name="connsiteX44" fmla="*/ 3314700 w 5229225"/>
              <a:gd name="connsiteY44" fmla="*/ 1819275 h 2828925"/>
              <a:gd name="connsiteX45" fmla="*/ 3381375 w 5229225"/>
              <a:gd name="connsiteY45" fmla="*/ 1781175 h 2828925"/>
              <a:gd name="connsiteX46" fmla="*/ 3457575 w 5229225"/>
              <a:gd name="connsiteY46" fmla="*/ 1714500 h 2828925"/>
              <a:gd name="connsiteX47" fmla="*/ 3486150 w 5229225"/>
              <a:gd name="connsiteY47" fmla="*/ 1695450 h 2828925"/>
              <a:gd name="connsiteX48" fmla="*/ 3514725 w 5229225"/>
              <a:gd name="connsiteY48" fmla="*/ 1685925 h 2828925"/>
              <a:gd name="connsiteX49" fmla="*/ 3552825 w 5229225"/>
              <a:gd name="connsiteY49" fmla="*/ 1676400 h 2828925"/>
              <a:gd name="connsiteX50" fmla="*/ 3590925 w 5229225"/>
              <a:gd name="connsiteY50" fmla="*/ 1657350 h 2828925"/>
              <a:gd name="connsiteX51" fmla="*/ 3619500 w 5229225"/>
              <a:gd name="connsiteY51" fmla="*/ 1647825 h 2828925"/>
              <a:gd name="connsiteX52" fmla="*/ 3686175 w 5229225"/>
              <a:gd name="connsiteY52" fmla="*/ 1609725 h 2828925"/>
              <a:gd name="connsiteX53" fmla="*/ 3733800 w 5229225"/>
              <a:gd name="connsiteY53" fmla="*/ 1562100 h 2828925"/>
              <a:gd name="connsiteX54" fmla="*/ 3752850 w 5229225"/>
              <a:gd name="connsiteY54" fmla="*/ 1533525 h 2828925"/>
              <a:gd name="connsiteX55" fmla="*/ 3810000 w 5229225"/>
              <a:gd name="connsiteY55" fmla="*/ 1485900 h 2828925"/>
              <a:gd name="connsiteX56" fmla="*/ 3857625 w 5229225"/>
              <a:gd name="connsiteY56" fmla="*/ 1428750 h 2828925"/>
              <a:gd name="connsiteX57" fmla="*/ 3895725 w 5229225"/>
              <a:gd name="connsiteY57" fmla="*/ 1364501 h 2828925"/>
              <a:gd name="connsiteX58" fmla="*/ 3895725 w 5229225"/>
              <a:gd name="connsiteY58" fmla="*/ 1343070 h 2828925"/>
              <a:gd name="connsiteX59" fmla="*/ 3971925 w 5229225"/>
              <a:gd name="connsiteY59" fmla="*/ 1323975 h 2828925"/>
              <a:gd name="connsiteX60" fmla="*/ 4000500 w 5229225"/>
              <a:gd name="connsiteY60" fmla="*/ 1295400 h 2828925"/>
              <a:gd name="connsiteX61" fmla="*/ 4057650 w 5229225"/>
              <a:gd name="connsiteY61" fmla="*/ 1266825 h 2828925"/>
              <a:gd name="connsiteX62" fmla="*/ 4114800 w 5229225"/>
              <a:gd name="connsiteY62" fmla="*/ 1228725 h 2828925"/>
              <a:gd name="connsiteX63" fmla="*/ 4133850 w 5229225"/>
              <a:gd name="connsiteY63" fmla="*/ 1200150 h 2828925"/>
              <a:gd name="connsiteX64" fmla="*/ 4257675 w 5229225"/>
              <a:gd name="connsiteY64" fmla="*/ 1171575 h 2828925"/>
              <a:gd name="connsiteX65" fmla="*/ 4314825 w 5229225"/>
              <a:gd name="connsiteY65" fmla="*/ 1143000 h 2828925"/>
              <a:gd name="connsiteX66" fmla="*/ 4321969 w 5229225"/>
              <a:gd name="connsiteY66" fmla="*/ 1095375 h 2828925"/>
              <a:gd name="connsiteX67" fmla="*/ 4448968 w 5229225"/>
              <a:gd name="connsiteY67" fmla="*/ 1081088 h 2828925"/>
              <a:gd name="connsiteX68" fmla="*/ 4476750 w 5229225"/>
              <a:gd name="connsiteY68" fmla="*/ 1047750 h 2828925"/>
              <a:gd name="connsiteX69" fmla="*/ 4505325 w 5229225"/>
              <a:gd name="connsiteY69" fmla="*/ 1028700 h 2828925"/>
              <a:gd name="connsiteX70" fmla="*/ 4524375 w 5229225"/>
              <a:gd name="connsiteY70" fmla="*/ 990600 h 2828925"/>
              <a:gd name="connsiteX71" fmla="*/ 4543425 w 5229225"/>
              <a:gd name="connsiteY71" fmla="*/ 933450 h 2828925"/>
              <a:gd name="connsiteX72" fmla="*/ 4581525 w 5229225"/>
              <a:gd name="connsiteY72" fmla="*/ 914400 h 2828925"/>
              <a:gd name="connsiteX73" fmla="*/ 4610100 w 5229225"/>
              <a:gd name="connsiteY73" fmla="*/ 904875 h 2828925"/>
              <a:gd name="connsiteX74" fmla="*/ 4638675 w 5229225"/>
              <a:gd name="connsiteY74" fmla="*/ 885825 h 2828925"/>
              <a:gd name="connsiteX75" fmla="*/ 4657725 w 5229225"/>
              <a:gd name="connsiteY75" fmla="*/ 857250 h 2828925"/>
              <a:gd name="connsiteX76" fmla="*/ 4712494 w 5229225"/>
              <a:gd name="connsiteY76" fmla="*/ 854869 h 2828925"/>
              <a:gd name="connsiteX77" fmla="*/ 4743450 w 5229225"/>
              <a:gd name="connsiteY77" fmla="*/ 790575 h 2828925"/>
              <a:gd name="connsiteX78" fmla="*/ 4781550 w 5229225"/>
              <a:gd name="connsiteY78" fmla="*/ 733425 h 2828925"/>
              <a:gd name="connsiteX79" fmla="*/ 4800600 w 5229225"/>
              <a:gd name="connsiteY79" fmla="*/ 676275 h 2828925"/>
              <a:gd name="connsiteX80" fmla="*/ 4886325 w 5229225"/>
              <a:gd name="connsiteY80" fmla="*/ 600075 h 2828925"/>
              <a:gd name="connsiteX81" fmla="*/ 4933950 w 5229225"/>
              <a:gd name="connsiteY81" fmla="*/ 552450 h 2828925"/>
              <a:gd name="connsiteX82" fmla="*/ 4981575 w 5229225"/>
              <a:gd name="connsiteY82" fmla="*/ 514350 h 2828925"/>
              <a:gd name="connsiteX83" fmla="*/ 5010150 w 5229225"/>
              <a:gd name="connsiteY83" fmla="*/ 457200 h 2828925"/>
              <a:gd name="connsiteX84" fmla="*/ 5019675 w 5229225"/>
              <a:gd name="connsiteY84" fmla="*/ 390525 h 2828925"/>
              <a:gd name="connsiteX85" fmla="*/ 5057775 w 5229225"/>
              <a:gd name="connsiteY85" fmla="*/ 333375 h 2828925"/>
              <a:gd name="connsiteX86" fmla="*/ 5105400 w 5229225"/>
              <a:gd name="connsiteY86" fmla="*/ 285750 h 2828925"/>
              <a:gd name="connsiteX87" fmla="*/ 5124450 w 5229225"/>
              <a:gd name="connsiteY87" fmla="*/ 257175 h 2828925"/>
              <a:gd name="connsiteX88" fmla="*/ 5172075 w 5229225"/>
              <a:gd name="connsiteY88" fmla="*/ 209550 h 2828925"/>
              <a:gd name="connsiteX89" fmla="*/ 5181600 w 5229225"/>
              <a:gd name="connsiteY89" fmla="*/ 57150 h 2828925"/>
              <a:gd name="connsiteX90" fmla="*/ 5210175 w 5229225"/>
              <a:gd name="connsiteY90" fmla="*/ 28575 h 2828925"/>
              <a:gd name="connsiteX91" fmla="*/ 5229225 w 5229225"/>
              <a:gd name="connsiteY91" fmla="*/ 0 h 2828925"/>
              <a:gd name="connsiteX0" fmla="*/ 0 w 5210175"/>
              <a:gd name="connsiteY0" fmla="*/ 2800350 h 2800350"/>
              <a:gd name="connsiteX1" fmla="*/ 361950 w 5210175"/>
              <a:gd name="connsiteY1" fmla="*/ 2781300 h 2800350"/>
              <a:gd name="connsiteX2" fmla="*/ 400050 w 5210175"/>
              <a:gd name="connsiteY2" fmla="*/ 2771775 h 2800350"/>
              <a:gd name="connsiteX3" fmla="*/ 533400 w 5210175"/>
              <a:gd name="connsiteY3" fmla="*/ 2762250 h 2800350"/>
              <a:gd name="connsiteX4" fmla="*/ 590550 w 5210175"/>
              <a:gd name="connsiteY4" fmla="*/ 2743200 h 2800350"/>
              <a:gd name="connsiteX5" fmla="*/ 809625 w 5210175"/>
              <a:gd name="connsiteY5" fmla="*/ 2724150 h 2800350"/>
              <a:gd name="connsiteX6" fmla="*/ 895350 w 5210175"/>
              <a:gd name="connsiteY6" fmla="*/ 2714625 h 2800350"/>
              <a:gd name="connsiteX7" fmla="*/ 933450 w 5210175"/>
              <a:gd name="connsiteY7" fmla="*/ 2705100 h 2800350"/>
              <a:gd name="connsiteX8" fmla="*/ 1028700 w 5210175"/>
              <a:gd name="connsiteY8" fmla="*/ 2676525 h 2800350"/>
              <a:gd name="connsiteX9" fmla="*/ 1123950 w 5210175"/>
              <a:gd name="connsiteY9" fmla="*/ 2657475 h 2800350"/>
              <a:gd name="connsiteX10" fmla="*/ 1295400 w 5210175"/>
              <a:gd name="connsiteY10" fmla="*/ 2619375 h 2800350"/>
              <a:gd name="connsiteX11" fmla="*/ 1371600 w 5210175"/>
              <a:gd name="connsiteY11" fmla="*/ 2609850 h 2800350"/>
              <a:gd name="connsiteX12" fmla="*/ 1485900 w 5210175"/>
              <a:gd name="connsiteY12" fmla="*/ 2581275 h 2800350"/>
              <a:gd name="connsiteX13" fmla="*/ 1524000 w 5210175"/>
              <a:gd name="connsiteY13" fmla="*/ 2571750 h 2800350"/>
              <a:gd name="connsiteX14" fmla="*/ 1619250 w 5210175"/>
              <a:gd name="connsiteY14" fmla="*/ 2552700 h 2800350"/>
              <a:gd name="connsiteX15" fmla="*/ 1695450 w 5210175"/>
              <a:gd name="connsiteY15" fmla="*/ 2533650 h 2800350"/>
              <a:gd name="connsiteX16" fmla="*/ 1809750 w 5210175"/>
              <a:gd name="connsiteY16" fmla="*/ 2514600 h 2800350"/>
              <a:gd name="connsiteX17" fmla="*/ 1924050 w 5210175"/>
              <a:gd name="connsiteY17" fmla="*/ 2495550 h 2800350"/>
              <a:gd name="connsiteX18" fmla="*/ 1971675 w 5210175"/>
              <a:gd name="connsiteY18" fmla="*/ 2486025 h 2800350"/>
              <a:gd name="connsiteX19" fmla="*/ 2124075 w 5210175"/>
              <a:gd name="connsiteY19" fmla="*/ 2457450 h 2800350"/>
              <a:gd name="connsiteX20" fmla="*/ 2152650 w 5210175"/>
              <a:gd name="connsiteY20" fmla="*/ 2447925 h 2800350"/>
              <a:gd name="connsiteX21" fmla="*/ 2190750 w 5210175"/>
              <a:gd name="connsiteY21" fmla="*/ 2438400 h 2800350"/>
              <a:gd name="connsiteX22" fmla="*/ 2228850 w 5210175"/>
              <a:gd name="connsiteY22" fmla="*/ 2419350 h 2800350"/>
              <a:gd name="connsiteX23" fmla="*/ 2286000 w 5210175"/>
              <a:gd name="connsiteY23" fmla="*/ 2400300 h 2800350"/>
              <a:gd name="connsiteX24" fmla="*/ 2314575 w 5210175"/>
              <a:gd name="connsiteY24" fmla="*/ 2390775 h 2800350"/>
              <a:gd name="connsiteX25" fmla="*/ 2343150 w 5210175"/>
              <a:gd name="connsiteY25" fmla="*/ 2381250 h 2800350"/>
              <a:gd name="connsiteX26" fmla="*/ 2419350 w 5210175"/>
              <a:gd name="connsiteY26" fmla="*/ 2362200 h 2800350"/>
              <a:gd name="connsiteX27" fmla="*/ 2457450 w 5210175"/>
              <a:gd name="connsiteY27" fmla="*/ 2352675 h 2800350"/>
              <a:gd name="connsiteX28" fmla="*/ 2543175 w 5210175"/>
              <a:gd name="connsiteY28" fmla="*/ 2314575 h 2800350"/>
              <a:gd name="connsiteX29" fmla="*/ 2571750 w 5210175"/>
              <a:gd name="connsiteY29" fmla="*/ 2305050 h 2800350"/>
              <a:gd name="connsiteX30" fmla="*/ 2647950 w 5210175"/>
              <a:gd name="connsiteY30" fmla="*/ 2266950 h 2800350"/>
              <a:gd name="connsiteX31" fmla="*/ 2686050 w 5210175"/>
              <a:gd name="connsiteY31" fmla="*/ 2209800 h 2800350"/>
              <a:gd name="connsiteX32" fmla="*/ 2743200 w 5210175"/>
              <a:gd name="connsiteY32" fmla="*/ 2181225 h 2800350"/>
              <a:gd name="connsiteX33" fmla="*/ 2781300 w 5210175"/>
              <a:gd name="connsiteY33" fmla="*/ 2162175 h 2800350"/>
              <a:gd name="connsiteX34" fmla="*/ 2838450 w 5210175"/>
              <a:gd name="connsiteY34" fmla="*/ 2124075 h 2800350"/>
              <a:gd name="connsiteX35" fmla="*/ 2857500 w 5210175"/>
              <a:gd name="connsiteY35" fmla="*/ 2095500 h 2800350"/>
              <a:gd name="connsiteX36" fmla="*/ 2924175 w 5210175"/>
              <a:gd name="connsiteY36" fmla="*/ 2057400 h 2800350"/>
              <a:gd name="connsiteX37" fmla="*/ 2952750 w 5210175"/>
              <a:gd name="connsiteY37" fmla="*/ 2047875 h 2800350"/>
              <a:gd name="connsiteX38" fmla="*/ 3009900 w 5210175"/>
              <a:gd name="connsiteY38" fmla="*/ 2009775 h 2800350"/>
              <a:gd name="connsiteX39" fmla="*/ 3095625 w 5210175"/>
              <a:gd name="connsiteY39" fmla="*/ 1943100 h 2800350"/>
              <a:gd name="connsiteX40" fmla="*/ 3124200 w 5210175"/>
              <a:gd name="connsiteY40" fmla="*/ 1924050 h 2800350"/>
              <a:gd name="connsiteX41" fmla="*/ 3143250 w 5210175"/>
              <a:gd name="connsiteY41" fmla="*/ 1895475 h 2800350"/>
              <a:gd name="connsiteX42" fmla="*/ 3200400 w 5210175"/>
              <a:gd name="connsiteY42" fmla="*/ 1857375 h 2800350"/>
              <a:gd name="connsiteX43" fmla="*/ 3257550 w 5210175"/>
              <a:gd name="connsiteY43" fmla="*/ 1828800 h 2800350"/>
              <a:gd name="connsiteX44" fmla="*/ 3314700 w 5210175"/>
              <a:gd name="connsiteY44" fmla="*/ 1790700 h 2800350"/>
              <a:gd name="connsiteX45" fmla="*/ 3381375 w 5210175"/>
              <a:gd name="connsiteY45" fmla="*/ 1752600 h 2800350"/>
              <a:gd name="connsiteX46" fmla="*/ 3457575 w 5210175"/>
              <a:gd name="connsiteY46" fmla="*/ 1685925 h 2800350"/>
              <a:gd name="connsiteX47" fmla="*/ 3486150 w 5210175"/>
              <a:gd name="connsiteY47" fmla="*/ 1666875 h 2800350"/>
              <a:gd name="connsiteX48" fmla="*/ 3514725 w 5210175"/>
              <a:gd name="connsiteY48" fmla="*/ 1657350 h 2800350"/>
              <a:gd name="connsiteX49" fmla="*/ 3552825 w 5210175"/>
              <a:gd name="connsiteY49" fmla="*/ 1647825 h 2800350"/>
              <a:gd name="connsiteX50" fmla="*/ 3590925 w 5210175"/>
              <a:gd name="connsiteY50" fmla="*/ 1628775 h 2800350"/>
              <a:gd name="connsiteX51" fmla="*/ 3619500 w 5210175"/>
              <a:gd name="connsiteY51" fmla="*/ 1619250 h 2800350"/>
              <a:gd name="connsiteX52" fmla="*/ 3686175 w 5210175"/>
              <a:gd name="connsiteY52" fmla="*/ 1581150 h 2800350"/>
              <a:gd name="connsiteX53" fmla="*/ 3733800 w 5210175"/>
              <a:gd name="connsiteY53" fmla="*/ 1533525 h 2800350"/>
              <a:gd name="connsiteX54" fmla="*/ 3752850 w 5210175"/>
              <a:gd name="connsiteY54" fmla="*/ 1504950 h 2800350"/>
              <a:gd name="connsiteX55" fmla="*/ 3810000 w 5210175"/>
              <a:gd name="connsiteY55" fmla="*/ 1457325 h 2800350"/>
              <a:gd name="connsiteX56" fmla="*/ 3857625 w 5210175"/>
              <a:gd name="connsiteY56" fmla="*/ 1400175 h 2800350"/>
              <a:gd name="connsiteX57" fmla="*/ 3895725 w 5210175"/>
              <a:gd name="connsiteY57" fmla="*/ 1335926 h 2800350"/>
              <a:gd name="connsiteX58" fmla="*/ 3895725 w 5210175"/>
              <a:gd name="connsiteY58" fmla="*/ 1314495 h 2800350"/>
              <a:gd name="connsiteX59" fmla="*/ 3971925 w 5210175"/>
              <a:gd name="connsiteY59" fmla="*/ 1295400 h 2800350"/>
              <a:gd name="connsiteX60" fmla="*/ 4000500 w 5210175"/>
              <a:gd name="connsiteY60" fmla="*/ 1266825 h 2800350"/>
              <a:gd name="connsiteX61" fmla="*/ 4057650 w 5210175"/>
              <a:gd name="connsiteY61" fmla="*/ 1238250 h 2800350"/>
              <a:gd name="connsiteX62" fmla="*/ 4114800 w 5210175"/>
              <a:gd name="connsiteY62" fmla="*/ 1200150 h 2800350"/>
              <a:gd name="connsiteX63" fmla="*/ 4133850 w 5210175"/>
              <a:gd name="connsiteY63" fmla="*/ 1171575 h 2800350"/>
              <a:gd name="connsiteX64" fmla="*/ 4257675 w 5210175"/>
              <a:gd name="connsiteY64" fmla="*/ 1143000 h 2800350"/>
              <a:gd name="connsiteX65" fmla="*/ 4314825 w 5210175"/>
              <a:gd name="connsiteY65" fmla="*/ 1114425 h 2800350"/>
              <a:gd name="connsiteX66" fmla="*/ 4321969 w 5210175"/>
              <a:gd name="connsiteY66" fmla="*/ 1066800 h 2800350"/>
              <a:gd name="connsiteX67" fmla="*/ 4448968 w 5210175"/>
              <a:gd name="connsiteY67" fmla="*/ 1052513 h 2800350"/>
              <a:gd name="connsiteX68" fmla="*/ 4476750 w 5210175"/>
              <a:gd name="connsiteY68" fmla="*/ 1019175 h 2800350"/>
              <a:gd name="connsiteX69" fmla="*/ 4505325 w 5210175"/>
              <a:gd name="connsiteY69" fmla="*/ 1000125 h 2800350"/>
              <a:gd name="connsiteX70" fmla="*/ 4524375 w 5210175"/>
              <a:gd name="connsiteY70" fmla="*/ 962025 h 2800350"/>
              <a:gd name="connsiteX71" fmla="*/ 4543425 w 5210175"/>
              <a:gd name="connsiteY71" fmla="*/ 904875 h 2800350"/>
              <a:gd name="connsiteX72" fmla="*/ 4581525 w 5210175"/>
              <a:gd name="connsiteY72" fmla="*/ 885825 h 2800350"/>
              <a:gd name="connsiteX73" fmla="*/ 4610100 w 5210175"/>
              <a:gd name="connsiteY73" fmla="*/ 876300 h 2800350"/>
              <a:gd name="connsiteX74" fmla="*/ 4638675 w 5210175"/>
              <a:gd name="connsiteY74" fmla="*/ 857250 h 2800350"/>
              <a:gd name="connsiteX75" fmla="*/ 4657725 w 5210175"/>
              <a:gd name="connsiteY75" fmla="*/ 828675 h 2800350"/>
              <a:gd name="connsiteX76" fmla="*/ 4712494 w 5210175"/>
              <a:gd name="connsiteY76" fmla="*/ 826294 h 2800350"/>
              <a:gd name="connsiteX77" fmla="*/ 4743450 w 5210175"/>
              <a:gd name="connsiteY77" fmla="*/ 762000 h 2800350"/>
              <a:gd name="connsiteX78" fmla="*/ 4781550 w 5210175"/>
              <a:gd name="connsiteY78" fmla="*/ 704850 h 2800350"/>
              <a:gd name="connsiteX79" fmla="*/ 4800600 w 5210175"/>
              <a:gd name="connsiteY79" fmla="*/ 647700 h 2800350"/>
              <a:gd name="connsiteX80" fmla="*/ 4886325 w 5210175"/>
              <a:gd name="connsiteY80" fmla="*/ 571500 h 2800350"/>
              <a:gd name="connsiteX81" fmla="*/ 4933950 w 5210175"/>
              <a:gd name="connsiteY81" fmla="*/ 523875 h 2800350"/>
              <a:gd name="connsiteX82" fmla="*/ 4981575 w 5210175"/>
              <a:gd name="connsiteY82" fmla="*/ 485775 h 2800350"/>
              <a:gd name="connsiteX83" fmla="*/ 5010150 w 5210175"/>
              <a:gd name="connsiteY83" fmla="*/ 428625 h 2800350"/>
              <a:gd name="connsiteX84" fmla="*/ 5019675 w 5210175"/>
              <a:gd name="connsiteY84" fmla="*/ 361950 h 2800350"/>
              <a:gd name="connsiteX85" fmla="*/ 5057775 w 5210175"/>
              <a:gd name="connsiteY85" fmla="*/ 304800 h 2800350"/>
              <a:gd name="connsiteX86" fmla="*/ 5105400 w 5210175"/>
              <a:gd name="connsiteY86" fmla="*/ 257175 h 2800350"/>
              <a:gd name="connsiteX87" fmla="*/ 5124450 w 5210175"/>
              <a:gd name="connsiteY87" fmla="*/ 228600 h 2800350"/>
              <a:gd name="connsiteX88" fmla="*/ 5172075 w 5210175"/>
              <a:gd name="connsiteY88" fmla="*/ 180975 h 2800350"/>
              <a:gd name="connsiteX89" fmla="*/ 5181600 w 5210175"/>
              <a:gd name="connsiteY89" fmla="*/ 28575 h 2800350"/>
              <a:gd name="connsiteX90" fmla="*/ 5210175 w 5210175"/>
              <a:gd name="connsiteY90" fmla="*/ 0 h 2800350"/>
              <a:gd name="connsiteX0" fmla="*/ 0 w 5187950"/>
              <a:gd name="connsiteY0" fmla="*/ 2771775 h 2771775"/>
              <a:gd name="connsiteX1" fmla="*/ 361950 w 5187950"/>
              <a:gd name="connsiteY1" fmla="*/ 2752725 h 2771775"/>
              <a:gd name="connsiteX2" fmla="*/ 400050 w 5187950"/>
              <a:gd name="connsiteY2" fmla="*/ 2743200 h 2771775"/>
              <a:gd name="connsiteX3" fmla="*/ 533400 w 5187950"/>
              <a:gd name="connsiteY3" fmla="*/ 2733675 h 2771775"/>
              <a:gd name="connsiteX4" fmla="*/ 590550 w 5187950"/>
              <a:gd name="connsiteY4" fmla="*/ 2714625 h 2771775"/>
              <a:gd name="connsiteX5" fmla="*/ 809625 w 5187950"/>
              <a:gd name="connsiteY5" fmla="*/ 2695575 h 2771775"/>
              <a:gd name="connsiteX6" fmla="*/ 895350 w 5187950"/>
              <a:gd name="connsiteY6" fmla="*/ 2686050 h 2771775"/>
              <a:gd name="connsiteX7" fmla="*/ 933450 w 5187950"/>
              <a:gd name="connsiteY7" fmla="*/ 2676525 h 2771775"/>
              <a:gd name="connsiteX8" fmla="*/ 1028700 w 5187950"/>
              <a:gd name="connsiteY8" fmla="*/ 2647950 h 2771775"/>
              <a:gd name="connsiteX9" fmla="*/ 1123950 w 5187950"/>
              <a:gd name="connsiteY9" fmla="*/ 2628900 h 2771775"/>
              <a:gd name="connsiteX10" fmla="*/ 1295400 w 5187950"/>
              <a:gd name="connsiteY10" fmla="*/ 2590800 h 2771775"/>
              <a:gd name="connsiteX11" fmla="*/ 1371600 w 5187950"/>
              <a:gd name="connsiteY11" fmla="*/ 2581275 h 2771775"/>
              <a:gd name="connsiteX12" fmla="*/ 1485900 w 5187950"/>
              <a:gd name="connsiteY12" fmla="*/ 2552700 h 2771775"/>
              <a:gd name="connsiteX13" fmla="*/ 1524000 w 5187950"/>
              <a:gd name="connsiteY13" fmla="*/ 2543175 h 2771775"/>
              <a:gd name="connsiteX14" fmla="*/ 1619250 w 5187950"/>
              <a:gd name="connsiteY14" fmla="*/ 2524125 h 2771775"/>
              <a:gd name="connsiteX15" fmla="*/ 1695450 w 5187950"/>
              <a:gd name="connsiteY15" fmla="*/ 2505075 h 2771775"/>
              <a:gd name="connsiteX16" fmla="*/ 1809750 w 5187950"/>
              <a:gd name="connsiteY16" fmla="*/ 2486025 h 2771775"/>
              <a:gd name="connsiteX17" fmla="*/ 1924050 w 5187950"/>
              <a:gd name="connsiteY17" fmla="*/ 2466975 h 2771775"/>
              <a:gd name="connsiteX18" fmla="*/ 1971675 w 5187950"/>
              <a:gd name="connsiteY18" fmla="*/ 2457450 h 2771775"/>
              <a:gd name="connsiteX19" fmla="*/ 2124075 w 5187950"/>
              <a:gd name="connsiteY19" fmla="*/ 2428875 h 2771775"/>
              <a:gd name="connsiteX20" fmla="*/ 2152650 w 5187950"/>
              <a:gd name="connsiteY20" fmla="*/ 2419350 h 2771775"/>
              <a:gd name="connsiteX21" fmla="*/ 2190750 w 5187950"/>
              <a:gd name="connsiteY21" fmla="*/ 2409825 h 2771775"/>
              <a:gd name="connsiteX22" fmla="*/ 2228850 w 5187950"/>
              <a:gd name="connsiteY22" fmla="*/ 2390775 h 2771775"/>
              <a:gd name="connsiteX23" fmla="*/ 2286000 w 5187950"/>
              <a:gd name="connsiteY23" fmla="*/ 2371725 h 2771775"/>
              <a:gd name="connsiteX24" fmla="*/ 2314575 w 5187950"/>
              <a:gd name="connsiteY24" fmla="*/ 2362200 h 2771775"/>
              <a:gd name="connsiteX25" fmla="*/ 2343150 w 5187950"/>
              <a:gd name="connsiteY25" fmla="*/ 2352675 h 2771775"/>
              <a:gd name="connsiteX26" fmla="*/ 2419350 w 5187950"/>
              <a:gd name="connsiteY26" fmla="*/ 2333625 h 2771775"/>
              <a:gd name="connsiteX27" fmla="*/ 2457450 w 5187950"/>
              <a:gd name="connsiteY27" fmla="*/ 2324100 h 2771775"/>
              <a:gd name="connsiteX28" fmla="*/ 2543175 w 5187950"/>
              <a:gd name="connsiteY28" fmla="*/ 2286000 h 2771775"/>
              <a:gd name="connsiteX29" fmla="*/ 2571750 w 5187950"/>
              <a:gd name="connsiteY29" fmla="*/ 2276475 h 2771775"/>
              <a:gd name="connsiteX30" fmla="*/ 2647950 w 5187950"/>
              <a:gd name="connsiteY30" fmla="*/ 2238375 h 2771775"/>
              <a:gd name="connsiteX31" fmla="*/ 2686050 w 5187950"/>
              <a:gd name="connsiteY31" fmla="*/ 2181225 h 2771775"/>
              <a:gd name="connsiteX32" fmla="*/ 2743200 w 5187950"/>
              <a:gd name="connsiteY32" fmla="*/ 2152650 h 2771775"/>
              <a:gd name="connsiteX33" fmla="*/ 2781300 w 5187950"/>
              <a:gd name="connsiteY33" fmla="*/ 2133600 h 2771775"/>
              <a:gd name="connsiteX34" fmla="*/ 2838450 w 5187950"/>
              <a:gd name="connsiteY34" fmla="*/ 2095500 h 2771775"/>
              <a:gd name="connsiteX35" fmla="*/ 2857500 w 5187950"/>
              <a:gd name="connsiteY35" fmla="*/ 2066925 h 2771775"/>
              <a:gd name="connsiteX36" fmla="*/ 2924175 w 5187950"/>
              <a:gd name="connsiteY36" fmla="*/ 2028825 h 2771775"/>
              <a:gd name="connsiteX37" fmla="*/ 2952750 w 5187950"/>
              <a:gd name="connsiteY37" fmla="*/ 2019300 h 2771775"/>
              <a:gd name="connsiteX38" fmla="*/ 3009900 w 5187950"/>
              <a:gd name="connsiteY38" fmla="*/ 1981200 h 2771775"/>
              <a:gd name="connsiteX39" fmla="*/ 3095625 w 5187950"/>
              <a:gd name="connsiteY39" fmla="*/ 1914525 h 2771775"/>
              <a:gd name="connsiteX40" fmla="*/ 3124200 w 5187950"/>
              <a:gd name="connsiteY40" fmla="*/ 1895475 h 2771775"/>
              <a:gd name="connsiteX41" fmla="*/ 3143250 w 5187950"/>
              <a:gd name="connsiteY41" fmla="*/ 1866900 h 2771775"/>
              <a:gd name="connsiteX42" fmla="*/ 3200400 w 5187950"/>
              <a:gd name="connsiteY42" fmla="*/ 1828800 h 2771775"/>
              <a:gd name="connsiteX43" fmla="*/ 3257550 w 5187950"/>
              <a:gd name="connsiteY43" fmla="*/ 1800225 h 2771775"/>
              <a:gd name="connsiteX44" fmla="*/ 3314700 w 5187950"/>
              <a:gd name="connsiteY44" fmla="*/ 1762125 h 2771775"/>
              <a:gd name="connsiteX45" fmla="*/ 3381375 w 5187950"/>
              <a:gd name="connsiteY45" fmla="*/ 1724025 h 2771775"/>
              <a:gd name="connsiteX46" fmla="*/ 3457575 w 5187950"/>
              <a:gd name="connsiteY46" fmla="*/ 1657350 h 2771775"/>
              <a:gd name="connsiteX47" fmla="*/ 3486150 w 5187950"/>
              <a:gd name="connsiteY47" fmla="*/ 1638300 h 2771775"/>
              <a:gd name="connsiteX48" fmla="*/ 3514725 w 5187950"/>
              <a:gd name="connsiteY48" fmla="*/ 1628775 h 2771775"/>
              <a:gd name="connsiteX49" fmla="*/ 3552825 w 5187950"/>
              <a:gd name="connsiteY49" fmla="*/ 1619250 h 2771775"/>
              <a:gd name="connsiteX50" fmla="*/ 3590925 w 5187950"/>
              <a:gd name="connsiteY50" fmla="*/ 1600200 h 2771775"/>
              <a:gd name="connsiteX51" fmla="*/ 3619500 w 5187950"/>
              <a:gd name="connsiteY51" fmla="*/ 1590675 h 2771775"/>
              <a:gd name="connsiteX52" fmla="*/ 3686175 w 5187950"/>
              <a:gd name="connsiteY52" fmla="*/ 1552575 h 2771775"/>
              <a:gd name="connsiteX53" fmla="*/ 3733800 w 5187950"/>
              <a:gd name="connsiteY53" fmla="*/ 1504950 h 2771775"/>
              <a:gd name="connsiteX54" fmla="*/ 3752850 w 5187950"/>
              <a:gd name="connsiteY54" fmla="*/ 1476375 h 2771775"/>
              <a:gd name="connsiteX55" fmla="*/ 3810000 w 5187950"/>
              <a:gd name="connsiteY55" fmla="*/ 1428750 h 2771775"/>
              <a:gd name="connsiteX56" fmla="*/ 3857625 w 5187950"/>
              <a:gd name="connsiteY56" fmla="*/ 1371600 h 2771775"/>
              <a:gd name="connsiteX57" fmla="*/ 3895725 w 5187950"/>
              <a:gd name="connsiteY57" fmla="*/ 1307351 h 2771775"/>
              <a:gd name="connsiteX58" fmla="*/ 3895725 w 5187950"/>
              <a:gd name="connsiteY58" fmla="*/ 1285920 h 2771775"/>
              <a:gd name="connsiteX59" fmla="*/ 3971925 w 5187950"/>
              <a:gd name="connsiteY59" fmla="*/ 1266825 h 2771775"/>
              <a:gd name="connsiteX60" fmla="*/ 4000500 w 5187950"/>
              <a:gd name="connsiteY60" fmla="*/ 1238250 h 2771775"/>
              <a:gd name="connsiteX61" fmla="*/ 4057650 w 5187950"/>
              <a:gd name="connsiteY61" fmla="*/ 1209675 h 2771775"/>
              <a:gd name="connsiteX62" fmla="*/ 4114800 w 5187950"/>
              <a:gd name="connsiteY62" fmla="*/ 1171575 h 2771775"/>
              <a:gd name="connsiteX63" fmla="*/ 4133850 w 5187950"/>
              <a:gd name="connsiteY63" fmla="*/ 1143000 h 2771775"/>
              <a:gd name="connsiteX64" fmla="*/ 4257675 w 5187950"/>
              <a:gd name="connsiteY64" fmla="*/ 1114425 h 2771775"/>
              <a:gd name="connsiteX65" fmla="*/ 4314825 w 5187950"/>
              <a:gd name="connsiteY65" fmla="*/ 1085850 h 2771775"/>
              <a:gd name="connsiteX66" fmla="*/ 4321969 w 5187950"/>
              <a:gd name="connsiteY66" fmla="*/ 1038225 h 2771775"/>
              <a:gd name="connsiteX67" fmla="*/ 4448968 w 5187950"/>
              <a:gd name="connsiteY67" fmla="*/ 1023938 h 2771775"/>
              <a:gd name="connsiteX68" fmla="*/ 4476750 w 5187950"/>
              <a:gd name="connsiteY68" fmla="*/ 990600 h 2771775"/>
              <a:gd name="connsiteX69" fmla="*/ 4505325 w 5187950"/>
              <a:gd name="connsiteY69" fmla="*/ 971550 h 2771775"/>
              <a:gd name="connsiteX70" fmla="*/ 4524375 w 5187950"/>
              <a:gd name="connsiteY70" fmla="*/ 933450 h 2771775"/>
              <a:gd name="connsiteX71" fmla="*/ 4543425 w 5187950"/>
              <a:gd name="connsiteY71" fmla="*/ 876300 h 2771775"/>
              <a:gd name="connsiteX72" fmla="*/ 4581525 w 5187950"/>
              <a:gd name="connsiteY72" fmla="*/ 857250 h 2771775"/>
              <a:gd name="connsiteX73" fmla="*/ 4610100 w 5187950"/>
              <a:gd name="connsiteY73" fmla="*/ 847725 h 2771775"/>
              <a:gd name="connsiteX74" fmla="*/ 4638675 w 5187950"/>
              <a:gd name="connsiteY74" fmla="*/ 828675 h 2771775"/>
              <a:gd name="connsiteX75" fmla="*/ 4657725 w 5187950"/>
              <a:gd name="connsiteY75" fmla="*/ 800100 h 2771775"/>
              <a:gd name="connsiteX76" fmla="*/ 4712494 w 5187950"/>
              <a:gd name="connsiteY76" fmla="*/ 797719 h 2771775"/>
              <a:gd name="connsiteX77" fmla="*/ 4743450 w 5187950"/>
              <a:gd name="connsiteY77" fmla="*/ 733425 h 2771775"/>
              <a:gd name="connsiteX78" fmla="*/ 4781550 w 5187950"/>
              <a:gd name="connsiteY78" fmla="*/ 676275 h 2771775"/>
              <a:gd name="connsiteX79" fmla="*/ 4800600 w 5187950"/>
              <a:gd name="connsiteY79" fmla="*/ 619125 h 2771775"/>
              <a:gd name="connsiteX80" fmla="*/ 4886325 w 5187950"/>
              <a:gd name="connsiteY80" fmla="*/ 542925 h 2771775"/>
              <a:gd name="connsiteX81" fmla="*/ 4933950 w 5187950"/>
              <a:gd name="connsiteY81" fmla="*/ 495300 h 2771775"/>
              <a:gd name="connsiteX82" fmla="*/ 4981575 w 5187950"/>
              <a:gd name="connsiteY82" fmla="*/ 457200 h 2771775"/>
              <a:gd name="connsiteX83" fmla="*/ 5010150 w 5187950"/>
              <a:gd name="connsiteY83" fmla="*/ 400050 h 2771775"/>
              <a:gd name="connsiteX84" fmla="*/ 5019675 w 5187950"/>
              <a:gd name="connsiteY84" fmla="*/ 333375 h 2771775"/>
              <a:gd name="connsiteX85" fmla="*/ 5057775 w 5187950"/>
              <a:gd name="connsiteY85" fmla="*/ 276225 h 2771775"/>
              <a:gd name="connsiteX86" fmla="*/ 5105400 w 5187950"/>
              <a:gd name="connsiteY86" fmla="*/ 228600 h 2771775"/>
              <a:gd name="connsiteX87" fmla="*/ 5124450 w 5187950"/>
              <a:gd name="connsiteY87" fmla="*/ 200025 h 2771775"/>
              <a:gd name="connsiteX88" fmla="*/ 5172075 w 5187950"/>
              <a:gd name="connsiteY88" fmla="*/ 152400 h 2771775"/>
              <a:gd name="connsiteX89" fmla="*/ 5181600 w 5187950"/>
              <a:gd name="connsiteY89" fmla="*/ 0 h 2771775"/>
              <a:gd name="connsiteX0" fmla="*/ 0 w 5187950"/>
              <a:gd name="connsiteY0" fmla="*/ 2635250 h 2635250"/>
              <a:gd name="connsiteX1" fmla="*/ 361950 w 5187950"/>
              <a:gd name="connsiteY1" fmla="*/ 2616200 h 2635250"/>
              <a:gd name="connsiteX2" fmla="*/ 400050 w 5187950"/>
              <a:gd name="connsiteY2" fmla="*/ 2606675 h 2635250"/>
              <a:gd name="connsiteX3" fmla="*/ 533400 w 5187950"/>
              <a:gd name="connsiteY3" fmla="*/ 2597150 h 2635250"/>
              <a:gd name="connsiteX4" fmla="*/ 590550 w 5187950"/>
              <a:gd name="connsiteY4" fmla="*/ 2578100 h 2635250"/>
              <a:gd name="connsiteX5" fmla="*/ 809625 w 5187950"/>
              <a:gd name="connsiteY5" fmla="*/ 2559050 h 2635250"/>
              <a:gd name="connsiteX6" fmla="*/ 895350 w 5187950"/>
              <a:gd name="connsiteY6" fmla="*/ 2549525 h 2635250"/>
              <a:gd name="connsiteX7" fmla="*/ 933450 w 5187950"/>
              <a:gd name="connsiteY7" fmla="*/ 2540000 h 2635250"/>
              <a:gd name="connsiteX8" fmla="*/ 1028700 w 5187950"/>
              <a:gd name="connsiteY8" fmla="*/ 2511425 h 2635250"/>
              <a:gd name="connsiteX9" fmla="*/ 1123950 w 5187950"/>
              <a:gd name="connsiteY9" fmla="*/ 2492375 h 2635250"/>
              <a:gd name="connsiteX10" fmla="*/ 1295400 w 5187950"/>
              <a:gd name="connsiteY10" fmla="*/ 2454275 h 2635250"/>
              <a:gd name="connsiteX11" fmla="*/ 1371600 w 5187950"/>
              <a:gd name="connsiteY11" fmla="*/ 2444750 h 2635250"/>
              <a:gd name="connsiteX12" fmla="*/ 1485900 w 5187950"/>
              <a:gd name="connsiteY12" fmla="*/ 2416175 h 2635250"/>
              <a:gd name="connsiteX13" fmla="*/ 1524000 w 5187950"/>
              <a:gd name="connsiteY13" fmla="*/ 2406650 h 2635250"/>
              <a:gd name="connsiteX14" fmla="*/ 1619250 w 5187950"/>
              <a:gd name="connsiteY14" fmla="*/ 2387600 h 2635250"/>
              <a:gd name="connsiteX15" fmla="*/ 1695450 w 5187950"/>
              <a:gd name="connsiteY15" fmla="*/ 2368550 h 2635250"/>
              <a:gd name="connsiteX16" fmla="*/ 1809750 w 5187950"/>
              <a:gd name="connsiteY16" fmla="*/ 2349500 h 2635250"/>
              <a:gd name="connsiteX17" fmla="*/ 1924050 w 5187950"/>
              <a:gd name="connsiteY17" fmla="*/ 2330450 h 2635250"/>
              <a:gd name="connsiteX18" fmla="*/ 1971675 w 5187950"/>
              <a:gd name="connsiteY18" fmla="*/ 2320925 h 2635250"/>
              <a:gd name="connsiteX19" fmla="*/ 2124075 w 5187950"/>
              <a:gd name="connsiteY19" fmla="*/ 2292350 h 2635250"/>
              <a:gd name="connsiteX20" fmla="*/ 2152650 w 5187950"/>
              <a:gd name="connsiteY20" fmla="*/ 2282825 h 2635250"/>
              <a:gd name="connsiteX21" fmla="*/ 2190750 w 5187950"/>
              <a:gd name="connsiteY21" fmla="*/ 2273300 h 2635250"/>
              <a:gd name="connsiteX22" fmla="*/ 2228850 w 5187950"/>
              <a:gd name="connsiteY22" fmla="*/ 2254250 h 2635250"/>
              <a:gd name="connsiteX23" fmla="*/ 2286000 w 5187950"/>
              <a:gd name="connsiteY23" fmla="*/ 2235200 h 2635250"/>
              <a:gd name="connsiteX24" fmla="*/ 2314575 w 5187950"/>
              <a:gd name="connsiteY24" fmla="*/ 2225675 h 2635250"/>
              <a:gd name="connsiteX25" fmla="*/ 2343150 w 5187950"/>
              <a:gd name="connsiteY25" fmla="*/ 2216150 h 2635250"/>
              <a:gd name="connsiteX26" fmla="*/ 2419350 w 5187950"/>
              <a:gd name="connsiteY26" fmla="*/ 2197100 h 2635250"/>
              <a:gd name="connsiteX27" fmla="*/ 2457450 w 5187950"/>
              <a:gd name="connsiteY27" fmla="*/ 2187575 h 2635250"/>
              <a:gd name="connsiteX28" fmla="*/ 2543175 w 5187950"/>
              <a:gd name="connsiteY28" fmla="*/ 2149475 h 2635250"/>
              <a:gd name="connsiteX29" fmla="*/ 2571750 w 5187950"/>
              <a:gd name="connsiteY29" fmla="*/ 2139950 h 2635250"/>
              <a:gd name="connsiteX30" fmla="*/ 2647950 w 5187950"/>
              <a:gd name="connsiteY30" fmla="*/ 2101850 h 2635250"/>
              <a:gd name="connsiteX31" fmla="*/ 2686050 w 5187950"/>
              <a:gd name="connsiteY31" fmla="*/ 2044700 h 2635250"/>
              <a:gd name="connsiteX32" fmla="*/ 2743200 w 5187950"/>
              <a:gd name="connsiteY32" fmla="*/ 2016125 h 2635250"/>
              <a:gd name="connsiteX33" fmla="*/ 2781300 w 5187950"/>
              <a:gd name="connsiteY33" fmla="*/ 1997075 h 2635250"/>
              <a:gd name="connsiteX34" fmla="*/ 2838450 w 5187950"/>
              <a:gd name="connsiteY34" fmla="*/ 1958975 h 2635250"/>
              <a:gd name="connsiteX35" fmla="*/ 2857500 w 5187950"/>
              <a:gd name="connsiteY35" fmla="*/ 1930400 h 2635250"/>
              <a:gd name="connsiteX36" fmla="*/ 2924175 w 5187950"/>
              <a:gd name="connsiteY36" fmla="*/ 1892300 h 2635250"/>
              <a:gd name="connsiteX37" fmla="*/ 2952750 w 5187950"/>
              <a:gd name="connsiteY37" fmla="*/ 1882775 h 2635250"/>
              <a:gd name="connsiteX38" fmla="*/ 3009900 w 5187950"/>
              <a:gd name="connsiteY38" fmla="*/ 1844675 h 2635250"/>
              <a:gd name="connsiteX39" fmla="*/ 3095625 w 5187950"/>
              <a:gd name="connsiteY39" fmla="*/ 1778000 h 2635250"/>
              <a:gd name="connsiteX40" fmla="*/ 3124200 w 5187950"/>
              <a:gd name="connsiteY40" fmla="*/ 1758950 h 2635250"/>
              <a:gd name="connsiteX41" fmla="*/ 3143250 w 5187950"/>
              <a:gd name="connsiteY41" fmla="*/ 1730375 h 2635250"/>
              <a:gd name="connsiteX42" fmla="*/ 3200400 w 5187950"/>
              <a:gd name="connsiteY42" fmla="*/ 1692275 h 2635250"/>
              <a:gd name="connsiteX43" fmla="*/ 3257550 w 5187950"/>
              <a:gd name="connsiteY43" fmla="*/ 1663700 h 2635250"/>
              <a:gd name="connsiteX44" fmla="*/ 3314700 w 5187950"/>
              <a:gd name="connsiteY44" fmla="*/ 1625600 h 2635250"/>
              <a:gd name="connsiteX45" fmla="*/ 3381375 w 5187950"/>
              <a:gd name="connsiteY45" fmla="*/ 1587500 h 2635250"/>
              <a:gd name="connsiteX46" fmla="*/ 3457575 w 5187950"/>
              <a:gd name="connsiteY46" fmla="*/ 1520825 h 2635250"/>
              <a:gd name="connsiteX47" fmla="*/ 3486150 w 5187950"/>
              <a:gd name="connsiteY47" fmla="*/ 1501775 h 2635250"/>
              <a:gd name="connsiteX48" fmla="*/ 3514725 w 5187950"/>
              <a:gd name="connsiteY48" fmla="*/ 1492250 h 2635250"/>
              <a:gd name="connsiteX49" fmla="*/ 3552825 w 5187950"/>
              <a:gd name="connsiteY49" fmla="*/ 1482725 h 2635250"/>
              <a:gd name="connsiteX50" fmla="*/ 3590925 w 5187950"/>
              <a:gd name="connsiteY50" fmla="*/ 1463675 h 2635250"/>
              <a:gd name="connsiteX51" fmla="*/ 3619500 w 5187950"/>
              <a:gd name="connsiteY51" fmla="*/ 1454150 h 2635250"/>
              <a:gd name="connsiteX52" fmla="*/ 3686175 w 5187950"/>
              <a:gd name="connsiteY52" fmla="*/ 1416050 h 2635250"/>
              <a:gd name="connsiteX53" fmla="*/ 3733800 w 5187950"/>
              <a:gd name="connsiteY53" fmla="*/ 1368425 h 2635250"/>
              <a:gd name="connsiteX54" fmla="*/ 3752850 w 5187950"/>
              <a:gd name="connsiteY54" fmla="*/ 1339850 h 2635250"/>
              <a:gd name="connsiteX55" fmla="*/ 3810000 w 5187950"/>
              <a:gd name="connsiteY55" fmla="*/ 1292225 h 2635250"/>
              <a:gd name="connsiteX56" fmla="*/ 3857625 w 5187950"/>
              <a:gd name="connsiteY56" fmla="*/ 1235075 h 2635250"/>
              <a:gd name="connsiteX57" fmla="*/ 3895725 w 5187950"/>
              <a:gd name="connsiteY57" fmla="*/ 1170826 h 2635250"/>
              <a:gd name="connsiteX58" fmla="*/ 3895725 w 5187950"/>
              <a:gd name="connsiteY58" fmla="*/ 1149395 h 2635250"/>
              <a:gd name="connsiteX59" fmla="*/ 3971925 w 5187950"/>
              <a:gd name="connsiteY59" fmla="*/ 1130300 h 2635250"/>
              <a:gd name="connsiteX60" fmla="*/ 4000500 w 5187950"/>
              <a:gd name="connsiteY60" fmla="*/ 1101725 h 2635250"/>
              <a:gd name="connsiteX61" fmla="*/ 4057650 w 5187950"/>
              <a:gd name="connsiteY61" fmla="*/ 1073150 h 2635250"/>
              <a:gd name="connsiteX62" fmla="*/ 4114800 w 5187950"/>
              <a:gd name="connsiteY62" fmla="*/ 1035050 h 2635250"/>
              <a:gd name="connsiteX63" fmla="*/ 4133850 w 5187950"/>
              <a:gd name="connsiteY63" fmla="*/ 1006475 h 2635250"/>
              <a:gd name="connsiteX64" fmla="*/ 4257675 w 5187950"/>
              <a:gd name="connsiteY64" fmla="*/ 977900 h 2635250"/>
              <a:gd name="connsiteX65" fmla="*/ 4314825 w 5187950"/>
              <a:gd name="connsiteY65" fmla="*/ 949325 h 2635250"/>
              <a:gd name="connsiteX66" fmla="*/ 4321969 w 5187950"/>
              <a:gd name="connsiteY66" fmla="*/ 901700 h 2635250"/>
              <a:gd name="connsiteX67" fmla="*/ 4448968 w 5187950"/>
              <a:gd name="connsiteY67" fmla="*/ 887413 h 2635250"/>
              <a:gd name="connsiteX68" fmla="*/ 4476750 w 5187950"/>
              <a:gd name="connsiteY68" fmla="*/ 854075 h 2635250"/>
              <a:gd name="connsiteX69" fmla="*/ 4505325 w 5187950"/>
              <a:gd name="connsiteY69" fmla="*/ 835025 h 2635250"/>
              <a:gd name="connsiteX70" fmla="*/ 4524375 w 5187950"/>
              <a:gd name="connsiteY70" fmla="*/ 796925 h 2635250"/>
              <a:gd name="connsiteX71" fmla="*/ 4543425 w 5187950"/>
              <a:gd name="connsiteY71" fmla="*/ 739775 h 2635250"/>
              <a:gd name="connsiteX72" fmla="*/ 4581525 w 5187950"/>
              <a:gd name="connsiteY72" fmla="*/ 720725 h 2635250"/>
              <a:gd name="connsiteX73" fmla="*/ 4610100 w 5187950"/>
              <a:gd name="connsiteY73" fmla="*/ 711200 h 2635250"/>
              <a:gd name="connsiteX74" fmla="*/ 4638675 w 5187950"/>
              <a:gd name="connsiteY74" fmla="*/ 692150 h 2635250"/>
              <a:gd name="connsiteX75" fmla="*/ 4657725 w 5187950"/>
              <a:gd name="connsiteY75" fmla="*/ 663575 h 2635250"/>
              <a:gd name="connsiteX76" fmla="*/ 4712494 w 5187950"/>
              <a:gd name="connsiteY76" fmla="*/ 661194 h 2635250"/>
              <a:gd name="connsiteX77" fmla="*/ 4743450 w 5187950"/>
              <a:gd name="connsiteY77" fmla="*/ 596900 h 2635250"/>
              <a:gd name="connsiteX78" fmla="*/ 4781550 w 5187950"/>
              <a:gd name="connsiteY78" fmla="*/ 539750 h 2635250"/>
              <a:gd name="connsiteX79" fmla="*/ 4800600 w 5187950"/>
              <a:gd name="connsiteY79" fmla="*/ 482600 h 2635250"/>
              <a:gd name="connsiteX80" fmla="*/ 4886325 w 5187950"/>
              <a:gd name="connsiteY80" fmla="*/ 406400 h 2635250"/>
              <a:gd name="connsiteX81" fmla="*/ 4933950 w 5187950"/>
              <a:gd name="connsiteY81" fmla="*/ 358775 h 2635250"/>
              <a:gd name="connsiteX82" fmla="*/ 4981575 w 5187950"/>
              <a:gd name="connsiteY82" fmla="*/ 320675 h 2635250"/>
              <a:gd name="connsiteX83" fmla="*/ 5010150 w 5187950"/>
              <a:gd name="connsiteY83" fmla="*/ 263525 h 2635250"/>
              <a:gd name="connsiteX84" fmla="*/ 5019675 w 5187950"/>
              <a:gd name="connsiteY84" fmla="*/ 196850 h 2635250"/>
              <a:gd name="connsiteX85" fmla="*/ 5057775 w 5187950"/>
              <a:gd name="connsiteY85" fmla="*/ 139700 h 2635250"/>
              <a:gd name="connsiteX86" fmla="*/ 5105400 w 5187950"/>
              <a:gd name="connsiteY86" fmla="*/ 92075 h 2635250"/>
              <a:gd name="connsiteX87" fmla="*/ 5124450 w 5187950"/>
              <a:gd name="connsiteY87" fmla="*/ 63500 h 2635250"/>
              <a:gd name="connsiteX88" fmla="*/ 5172075 w 5187950"/>
              <a:gd name="connsiteY88" fmla="*/ 15875 h 2635250"/>
              <a:gd name="connsiteX0" fmla="*/ 0 w 5124450"/>
              <a:gd name="connsiteY0" fmla="*/ 2571750 h 2571750"/>
              <a:gd name="connsiteX1" fmla="*/ 361950 w 5124450"/>
              <a:gd name="connsiteY1" fmla="*/ 2552700 h 2571750"/>
              <a:gd name="connsiteX2" fmla="*/ 400050 w 5124450"/>
              <a:gd name="connsiteY2" fmla="*/ 2543175 h 2571750"/>
              <a:gd name="connsiteX3" fmla="*/ 533400 w 5124450"/>
              <a:gd name="connsiteY3" fmla="*/ 2533650 h 2571750"/>
              <a:gd name="connsiteX4" fmla="*/ 590550 w 5124450"/>
              <a:gd name="connsiteY4" fmla="*/ 2514600 h 2571750"/>
              <a:gd name="connsiteX5" fmla="*/ 809625 w 5124450"/>
              <a:gd name="connsiteY5" fmla="*/ 2495550 h 2571750"/>
              <a:gd name="connsiteX6" fmla="*/ 895350 w 5124450"/>
              <a:gd name="connsiteY6" fmla="*/ 2486025 h 2571750"/>
              <a:gd name="connsiteX7" fmla="*/ 933450 w 5124450"/>
              <a:gd name="connsiteY7" fmla="*/ 2476500 h 2571750"/>
              <a:gd name="connsiteX8" fmla="*/ 1028700 w 5124450"/>
              <a:gd name="connsiteY8" fmla="*/ 2447925 h 2571750"/>
              <a:gd name="connsiteX9" fmla="*/ 1123950 w 5124450"/>
              <a:gd name="connsiteY9" fmla="*/ 2428875 h 2571750"/>
              <a:gd name="connsiteX10" fmla="*/ 1295400 w 5124450"/>
              <a:gd name="connsiteY10" fmla="*/ 2390775 h 2571750"/>
              <a:gd name="connsiteX11" fmla="*/ 1371600 w 5124450"/>
              <a:gd name="connsiteY11" fmla="*/ 2381250 h 2571750"/>
              <a:gd name="connsiteX12" fmla="*/ 1485900 w 5124450"/>
              <a:gd name="connsiteY12" fmla="*/ 2352675 h 2571750"/>
              <a:gd name="connsiteX13" fmla="*/ 1524000 w 5124450"/>
              <a:gd name="connsiteY13" fmla="*/ 2343150 h 2571750"/>
              <a:gd name="connsiteX14" fmla="*/ 1619250 w 5124450"/>
              <a:gd name="connsiteY14" fmla="*/ 2324100 h 2571750"/>
              <a:gd name="connsiteX15" fmla="*/ 1695450 w 5124450"/>
              <a:gd name="connsiteY15" fmla="*/ 2305050 h 2571750"/>
              <a:gd name="connsiteX16" fmla="*/ 1809750 w 5124450"/>
              <a:gd name="connsiteY16" fmla="*/ 2286000 h 2571750"/>
              <a:gd name="connsiteX17" fmla="*/ 1924050 w 5124450"/>
              <a:gd name="connsiteY17" fmla="*/ 2266950 h 2571750"/>
              <a:gd name="connsiteX18" fmla="*/ 1971675 w 5124450"/>
              <a:gd name="connsiteY18" fmla="*/ 2257425 h 2571750"/>
              <a:gd name="connsiteX19" fmla="*/ 2124075 w 5124450"/>
              <a:gd name="connsiteY19" fmla="*/ 2228850 h 2571750"/>
              <a:gd name="connsiteX20" fmla="*/ 2152650 w 5124450"/>
              <a:gd name="connsiteY20" fmla="*/ 2219325 h 2571750"/>
              <a:gd name="connsiteX21" fmla="*/ 2190750 w 5124450"/>
              <a:gd name="connsiteY21" fmla="*/ 2209800 h 2571750"/>
              <a:gd name="connsiteX22" fmla="*/ 2228850 w 5124450"/>
              <a:gd name="connsiteY22" fmla="*/ 2190750 h 2571750"/>
              <a:gd name="connsiteX23" fmla="*/ 2286000 w 5124450"/>
              <a:gd name="connsiteY23" fmla="*/ 2171700 h 2571750"/>
              <a:gd name="connsiteX24" fmla="*/ 2314575 w 5124450"/>
              <a:gd name="connsiteY24" fmla="*/ 2162175 h 2571750"/>
              <a:gd name="connsiteX25" fmla="*/ 2343150 w 5124450"/>
              <a:gd name="connsiteY25" fmla="*/ 2152650 h 2571750"/>
              <a:gd name="connsiteX26" fmla="*/ 2419350 w 5124450"/>
              <a:gd name="connsiteY26" fmla="*/ 2133600 h 2571750"/>
              <a:gd name="connsiteX27" fmla="*/ 2457450 w 5124450"/>
              <a:gd name="connsiteY27" fmla="*/ 2124075 h 2571750"/>
              <a:gd name="connsiteX28" fmla="*/ 2543175 w 5124450"/>
              <a:gd name="connsiteY28" fmla="*/ 2085975 h 2571750"/>
              <a:gd name="connsiteX29" fmla="*/ 2571750 w 5124450"/>
              <a:gd name="connsiteY29" fmla="*/ 2076450 h 2571750"/>
              <a:gd name="connsiteX30" fmla="*/ 2647950 w 5124450"/>
              <a:gd name="connsiteY30" fmla="*/ 2038350 h 2571750"/>
              <a:gd name="connsiteX31" fmla="*/ 2686050 w 5124450"/>
              <a:gd name="connsiteY31" fmla="*/ 1981200 h 2571750"/>
              <a:gd name="connsiteX32" fmla="*/ 2743200 w 5124450"/>
              <a:gd name="connsiteY32" fmla="*/ 1952625 h 2571750"/>
              <a:gd name="connsiteX33" fmla="*/ 2781300 w 5124450"/>
              <a:gd name="connsiteY33" fmla="*/ 1933575 h 2571750"/>
              <a:gd name="connsiteX34" fmla="*/ 2838450 w 5124450"/>
              <a:gd name="connsiteY34" fmla="*/ 1895475 h 2571750"/>
              <a:gd name="connsiteX35" fmla="*/ 2857500 w 5124450"/>
              <a:gd name="connsiteY35" fmla="*/ 1866900 h 2571750"/>
              <a:gd name="connsiteX36" fmla="*/ 2924175 w 5124450"/>
              <a:gd name="connsiteY36" fmla="*/ 1828800 h 2571750"/>
              <a:gd name="connsiteX37" fmla="*/ 2952750 w 5124450"/>
              <a:gd name="connsiteY37" fmla="*/ 1819275 h 2571750"/>
              <a:gd name="connsiteX38" fmla="*/ 3009900 w 5124450"/>
              <a:gd name="connsiteY38" fmla="*/ 1781175 h 2571750"/>
              <a:gd name="connsiteX39" fmla="*/ 3095625 w 5124450"/>
              <a:gd name="connsiteY39" fmla="*/ 1714500 h 2571750"/>
              <a:gd name="connsiteX40" fmla="*/ 3124200 w 5124450"/>
              <a:gd name="connsiteY40" fmla="*/ 1695450 h 2571750"/>
              <a:gd name="connsiteX41" fmla="*/ 3143250 w 5124450"/>
              <a:gd name="connsiteY41" fmla="*/ 1666875 h 2571750"/>
              <a:gd name="connsiteX42" fmla="*/ 3200400 w 5124450"/>
              <a:gd name="connsiteY42" fmla="*/ 1628775 h 2571750"/>
              <a:gd name="connsiteX43" fmla="*/ 3257550 w 5124450"/>
              <a:gd name="connsiteY43" fmla="*/ 1600200 h 2571750"/>
              <a:gd name="connsiteX44" fmla="*/ 3314700 w 5124450"/>
              <a:gd name="connsiteY44" fmla="*/ 1562100 h 2571750"/>
              <a:gd name="connsiteX45" fmla="*/ 3381375 w 5124450"/>
              <a:gd name="connsiteY45" fmla="*/ 1524000 h 2571750"/>
              <a:gd name="connsiteX46" fmla="*/ 3457575 w 5124450"/>
              <a:gd name="connsiteY46" fmla="*/ 1457325 h 2571750"/>
              <a:gd name="connsiteX47" fmla="*/ 3486150 w 5124450"/>
              <a:gd name="connsiteY47" fmla="*/ 1438275 h 2571750"/>
              <a:gd name="connsiteX48" fmla="*/ 3514725 w 5124450"/>
              <a:gd name="connsiteY48" fmla="*/ 1428750 h 2571750"/>
              <a:gd name="connsiteX49" fmla="*/ 3552825 w 5124450"/>
              <a:gd name="connsiteY49" fmla="*/ 1419225 h 2571750"/>
              <a:gd name="connsiteX50" fmla="*/ 3590925 w 5124450"/>
              <a:gd name="connsiteY50" fmla="*/ 1400175 h 2571750"/>
              <a:gd name="connsiteX51" fmla="*/ 3619500 w 5124450"/>
              <a:gd name="connsiteY51" fmla="*/ 1390650 h 2571750"/>
              <a:gd name="connsiteX52" fmla="*/ 3686175 w 5124450"/>
              <a:gd name="connsiteY52" fmla="*/ 1352550 h 2571750"/>
              <a:gd name="connsiteX53" fmla="*/ 3733800 w 5124450"/>
              <a:gd name="connsiteY53" fmla="*/ 1304925 h 2571750"/>
              <a:gd name="connsiteX54" fmla="*/ 3752850 w 5124450"/>
              <a:gd name="connsiteY54" fmla="*/ 1276350 h 2571750"/>
              <a:gd name="connsiteX55" fmla="*/ 3810000 w 5124450"/>
              <a:gd name="connsiteY55" fmla="*/ 1228725 h 2571750"/>
              <a:gd name="connsiteX56" fmla="*/ 3857625 w 5124450"/>
              <a:gd name="connsiteY56" fmla="*/ 1171575 h 2571750"/>
              <a:gd name="connsiteX57" fmla="*/ 3895725 w 5124450"/>
              <a:gd name="connsiteY57" fmla="*/ 1107326 h 2571750"/>
              <a:gd name="connsiteX58" fmla="*/ 3895725 w 5124450"/>
              <a:gd name="connsiteY58" fmla="*/ 1085895 h 2571750"/>
              <a:gd name="connsiteX59" fmla="*/ 3971925 w 5124450"/>
              <a:gd name="connsiteY59" fmla="*/ 1066800 h 2571750"/>
              <a:gd name="connsiteX60" fmla="*/ 4000500 w 5124450"/>
              <a:gd name="connsiteY60" fmla="*/ 1038225 h 2571750"/>
              <a:gd name="connsiteX61" fmla="*/ 4057650 w 5124450"/>
              <a:gd name="connsiteY61" fmla="*/ 1009650 h 2571750"/>
              <a:gd name="connsiteX62" fmla="*/ 4114800 w 5124450"/>
              <a:gd name="connsiteY62" fmla="*/ 971550 h 2571750"/>
              <a:gd name="connsiteX63" fmla="*/ 4133850 w 5124450"/>
              <a:gd name="connsiteY63" fmla="*/ 942975 h 2571750"/>
              <a:gd name="connsiteX64" fmla="*/ 4257675 w 5124450"/>
              <a:gd name="connsiteY64" fmla="*/ 914400 h 2571750"/>
              <a:gd name="connsiteX65" fmla="*/ 4314825 w 5124450"/>
              <a:gd name="connsiteY65" fmla="*/ 885825 h 2571750"/>
              <a:gd name="connsiteX66" fmla="*/ 4321969 w 5124450"/>
              <a:gd name="connsiteY66" fmla="*/ 838200 h 2571750"/>
              <a:gd name="connsiteX67" fmla="*/ 4448968 w 5124450"/>
              <a:gd name="connsiteY67" fmla="*/ 823913 h 2571750"/>
              <a:gd name="connsiteX68" fmla="*/ 4476750 w 5124450"/>
              <a:gd name="connsiteY68" fmla="*/ 790575 h 2571750"/>
              <a:gd name="connsiteX69" fmla="*/ 4505325 w 5124450"/>
              <a:gd name="connsiteY69" fmla="*/ 771525 h 2571750"/>
              <a:gd name="connsiteX70" fmla="*/ 4524375 w 5124450"/>
              <a:gd name="connsiteY70" fmla="*/ 733425 h 2571750"/>
              <a:gd name="connsiteX71" fmla="*/ 4543425 w 5124450"/>
              <a:gd name="connsiteY71" fmla="*/ 676275 h 2571750"/>
              <a:gd name="connsiteX72" fmla="*/ 4581525 w 5124450"/>
              <a:gd name="connsiteY72" fmla="*/ 657225 h 2571750"/>
              <a:gd name="connsiteX73" fmla="*/ 4610100 w 5124450"/>
              <a:gd name="connsiteY73" fmla="*/ 647700 h 2571750"/>
              <a:gd name="connsiteX74" fmla="*/ 4638675 w 5124450"/>
              <a:gd name="connsiteY74" fmla="*/ 628650 h 2571750"/>
              <a:gd name="connsiteX75" fmla="*/ 4657725 w 5124450"/>
              <a:gd name="connsiteY75" fmla="*/ 600075 h 2571750"/>
              <a:gd name="connsiteX76" fmla="*/ 4712494 w 5124450"/>
              <a:gd name="connsiteY76" fmla="*/ 597694 h 2571750"/>
              <a:gd name="connsiteX77" fmla="*/ 4743450 w 5124450"/>
              <a:gd name="connsiteY77" fmla="*/ 533400 h 2571750"/>
              <a:gd name="connsiteX78" fmla="*/ 4781550 w 5124450"/>
              <a:gd name="connsiteY78" fmla="*/ 476250 h 2571750"/>
              <a:gd name="connsiteX79" fmla="*/ 4800600 w 5124450"/>
              <a:gd name="connsiteY79" fmla="*/ 419100 h 2571750"/>
              <a:gd name="connsiteX80" fmla="*/ 4886325 w 5124450"/>
              <a:gd name="connsiteY80" fmla="*/ 342900 h 2571750"/>
              <a:gd name="connsiteX81" fmla="*/ 4933950 w 5124450"/>
              <a:gd name="connsiteY81" fmla="*/ 295275 h 2571750"/>
              <a:gd name="connsiteX82" fmla="*/ 4981575 w 5124450"/>
              <a:gd name="connsiteY82" fmla="*/ 257175 h 2571750"/>
              <a:gd name="connsiteX83" fmla="*/ 5010150 w 5124450"/>
              <a:gd name="connsiteY83" fmla="*/ 200025 h 2571750"/>
              <a:gd name="connsiteX84" fmla="*/ 5019675 w 5124450"/>
              <a:gd name="connsiteY84" fmla="*/ 133350 h 2571750"/>
              <a:gd name="connsiteX85" fmla="*/ 5057775 w 5124450"/>
              <a:gd name="connsiteY85" fmla="*/ 76200 h 2571750"/>
              <a:gd name="connsiteX86" fmla="*/ 5105400 w 5124450"/>
              <a:gd name="connsiteY86" fmla="*/ 28575 h 2571750"/>
              <a:gd name="connsiteX87" fmla="*/ 5124450 w 5124450"/>
              <a:gd name="connsiteY87" fmla="*/ 0 h 2571750"/>
              <a:gd name="connsiteX0" fmla="*/ 0 w 5105400"/>
              <a:gd name="connsiteY0" fmla="*/ 2543175 h 2543175"/>
              <a:gd name="connsiteX1" fmla="*/ 361950 w 5105400"/>
              <a:gd name="connsiteY1" fmla="*/ 2524125 h 2543175"/>
              <a:gd name="connsiteX2" fmla="*/ 400050 w 5105400"/>
              <a:gd name="connsiteY2" fmla="*/ 2514600 h 2543175"/>
              <a:gd name="connsiteX3" fmla="*/ 533400 w 5105400"/>
              <a:gd name="connsiteY3" fmla="*/ 2505075 h 2543175"/>
              <a:gd name="connsiteX4" fmla="*/ 590550 w 5105400"/>
              <a:gd name="connsiteY4" fmla="*/ 2486025 h 2543175"/>
              <a:gd name="connsiteX5" fmla="*/ 809625 w 5105400"/>
              <a:gd name="connsiteY5" fmla="*/ 2466975 h 2543175"/>
              <a:gd name="connsiteX6" fmla="*/ 895350 w 5105400"/>
              <a:gd name="connsiteY6" fmla="*/ 2457450 h 2543175"/>
              <a:gd name="connsiteX7" fmla="*/ 933450 w 5105400"/>
              <a:gd name="connsiteY7" fmla="*/ 2447925 h 2543175"/>
              <a:gd name="connsiteX8" fmla="*/ 1028700 w 5105400"/>
              <a:gd name="connsiteY8" fmla="*/ 2419350 h 2543175"/>
              <a:gd name="connsiteX9" fmla="*/ 1123950 w 5105400"/>
              <a:gd name="connsiteY9" fmla="*/ 2400300 h 2543175"/>
              <a:gd name="connsiteX10" fmla="*/ 1295400 w 5105400"/>
              <a:gd name="connsiteY10" fmla="*/ 2362200 h 2543175"/>
              <a:gd name="connsiteX11" fmla="*/ 1371600 w 5105400"/>
              <a:gd name="connsiteY11" fmla="*/ 2352675 h 2543175"/>
              <a:gd name="connsiteX12" fmla="*/ 1485900 w 5105400"/>
              <a:gd name="connsiteY12" fmla="*/ 2324100 h 2543175"/>
              <a:gd name="connsiteX13" fmla="*/ 1524000 w 5105400"/>
              <a:gd name="connsiteY13" fmla="*/ 2314575 h 2543175"/>
              <a:gd name="connsiteX14" fmla="*/ 1619250 w 5105400"/>
              <a:gd name="connsiteY14" fmla="*/ 2295525 h 2543175"/>
              <a:gd name="connsiteX15" fmla="*/ 1695450 w 5105400"/>
              <a:gd name="connsiteY15" fmla="*/ 2276475 h 2543175"/>
              <a:gd name="connsiteX16" fmla="*/ 1809750 w 5105400"/>
              <a:gd name="connsiteY16" fmla="*/ 2257425 h 2543175"/>
              <a:gd name="connsiteX17" fmla="*/ 1924050 w 5105400"/>
              <a:gd name="connsiteY17" fmla="*/ 2238375 h 2543175"/>
              <a:gd name="connsiteX18" fmla="*/ 1971675 w 5105400"/>
              <a:gd name="connsiteY18" fmla="*/ 2228850 h 2543175"/>
              <a:gd name="connsiteX19" fmla="*/ 2124075 w 5105400"/>
              <a:gd name="connsiteY19" fmla="*/ 2200275 h 2543175"/>
              <a:gd name="connsiteX20" fmla="*/ 2152650 w 5105400"/>
              <a:gd name="connsiteY20" fmla="*/ 2190750 h 2543175"/>
              <a:gd name="connsiteX21" fmla="*/ 2190750 w 5105400"/>
              <a:gd name="connsiteY21" fmla="*/ 2181225 h 2543175"/>
              <a:gd name="connsiteX22" fmla="*/ 2228850 w 5105400"/>
              <a:gd name="connsiteY22" fmla="*/ 2162175 h 2543175"/>
              <a:gd name="connsiteX23" fmla="*/ 2286000 w 5105400"/>
              <a:gd name="connsiteY23" fmla="*/ 2143125 h 2543175"/>
              <a:gd name="connsiteX24" fmla="*/ 2314575 w 5105400"/>
              <a:gd name="connsiteY24" fmla="*/ 2133600 h 2543175"/>
              <a:gd name="connsiteX25" fmla="*/ 2343150 w 5105400"/>
              <a:gd name="connsiteY25" fmla="*/ 2124075 h 2543175"/>
              <a:gd name="connsiteX26" fmla="*/ 2419350 w 5105400"/>
              <a:gd name="connsiteY26" fmla="*/ 2105025 h 2543175"/>
              <a:gd name="connsiteX27" fmla="*/ 2457450 w 5105400"/>
              <a:gd name="connsiteY27" fmla="*/ 2095500 h 2543175"/>
              <a:gd name="connsiteX28" fmla="*/ 2543175 w 5105400"/>
              <a:gd name="connsiteY28" fmla="*/ 2057400 h 2543175"/>
              <a:gd name="connsiteX29" fmla="*/ 2571750 w 5105400"/>
              <a:gd name="connsiteY29" fmla="*/ 2047875 h 2543175"/>
              <a:gd name="connsiteX30" fmla="*/ 2647950 w 5105400"/>
              <a:gd name="connsiteY30" fmla="*/ 2009775 h 2543175"/>
              <a:gd name="connsiteX31" fmla="*/ 2686050 w 5105400"/>
              <a:gd name="connsiteY31" fmla="*/ 1952625 h 2543175"/>
              <a:gd name="connsiteX32" fmla="*/ 2743200 w 5105400"/>
              <a:gd name="connsiteY32" fmla="*/ 1924050 h 2543175"/>
              <a:gd name="connsiteX33" fmla="*/ 2781300 w 5105400"/>
              <a:gd name="connsiteY33" fmla="*/ 1905000 h 2543175"/>
              <a:gd name="connsiteX34" fmla="*/ 2838450 w 5105400"/>
              <a:gd name="connsiteY34" fmla="*/ 1866900 h 2543175"/>
              <a:gd name="connsiteX35" fmla="*/ 2857500 w 5105400"/>
              <a:gd name="connsiteY35" fmla="*/ 1838325 h 2543175"/>
              <a:gd name="connsiteX36" fmla="*/ 2924175 w 5105400"/>
              <a:gd name="connsiteY36" fmla="*/ 1800225 h 2543175"/>
              <a:gd name="connsiteX37" fmla="*/ 2952750 w 5105400"/>
              <a:gd name="connsiteY37" fmla="*/ 1790700 h 2543175"/>
              <a:gd name="connsiteX38" fmla="*/ 3009900 w 5105400"/>
              <a:gd name="connsiteY38" fmla="*/ 1752600 h 2543175"/>
              <a:gd name="connsiteX39" fmla="*/ 3095625 w 5105400"/>
              <a:gd name="connsiteY39" fmla="*/ 1685925 h 2543175"/>
              <a:gd name="connsiteX40" fmla="*/ 3124200 w 5105400"/>
              <a:gd name="connsiteY40" fmla="*/ 1666875 h 2543175"/>
              <a:gd name="connsiteX41" fmla="*/ 3143250 w 5105400"/>
              <a:gd name="connsiteY41" fmla="*/ 1638300 h 2543175"/>
              <a:gd name="connsiteX42" fmla="*/ 3200400 w 5105400"/>
              <a:gd name="connsiteY42" fmla="*/ 1600200 h 2543175"/>
              <a:gd name="connsiteX43" fmla="*/ 3257550 w 5105400"/>
              <a:gd name="connsiteY43" fmla="*/ 1571625 h 2543175"/>
              <a:gd name="connsiteX44" fmla="*/ 3314700 w 5105400"/>
              <a:gd name="connsiteY44" fmla="*/ 1533525 h 2543175"/>
              <a:gd name="connsiteX45" fmla="*/ 3381375 w 5105400"/>
              <a:gd name="connsiteY45" fmla="*/ 1495425 h 2543175"/>
              <a:gd name="connsiteX46" fmla="*/ 3457575 w 5105400"/>
              <a:gd name="connsiteY46" fmla="*/ 1428750 h 2543175"/>
              <a:gd name="connsiteX47" fmla="*/ 3486150 w 5105400"/>
              <a:gd name="connsiteY47" fmla="*/ 1409700 h 2543175"/>
              <a:gd name="connsiteX48" fmla="*/ 3514725 w 5105400"/>
              <a:gd name="connsiteY48" fmla="*/ 1400175 h 2543175"/>
              <a:gd name="connsiteX49" fmla="*/ 3552825 w 5105400"/>
              <a:gd name="connsiteY49" fmla="*/ 1390650 h 2543175"/>
              <a:gd name="connsiteX50" fmla="*/ 3590925 w 5105400"/>
              <a:gd name="connsiteY50" fmla="*/ 1371600 h 2543175"/>
              <a:gd name="connsiteX51" fmla="*/ 3619500 w 5105400"/>
              <a:gd name="connsiteY51" fmla="*/ 1362075 h 2543175"/>
              <a:gd name="connsiteX52" fmla="*/ 3686175 w 5105400"/>
              <a:gd name="connsiteY52" fmla="*/ 1323975 h 2543175"/>
              <a:gd name="connsiteX53" fmla="*/ 3733800 w 5105400"/>
              <a:gd name="connsiteY53" fmla="*/ 1276350 h 2543175"/>
              <a:gd name="connsiteX54" fmla="*/ 3752850 w 5105400"/>
              <a:gd name="connsiteY54" fmla="*/ 1247775 h 2543175"/>
              <a:gd name="connsiteX55" fmla="*/ 3810000 w 5105400"/>
              <a:gd name="connsiteY55" fmla="*/ 1200150 h 2543175"/>
              <a:gd name="connsiteX56" fmla="*/ 3857625 w 5105400"/>
              <a:gd name="connsiteY56" fmla="*/ 1143000 h 2543175"/>
              <a:gd name="connsiteX57" fmla="*/ 3895725 w 5105400"/>
              <a:gd name="connsiteY57" fmla="*/ 1078751 h 2543175"/>
              <a:gd name="connsiteX58" fmla="*/ 3895725 w 5105400"/>
              <a:gd name="connsiteY58" fmla="*/ 1057320 h 2543175"/>
              <a:gd name="connsiteX59" fmla="*/ 3971925 w 5105400"/>
              <a:gd name="connsiteY59" fmla="*/ 1038225 h 2543175"/>
              <a:gd name="connsiteX60" fmla="*/ 4000500 w 5105400"/>
              <a:gd name="connsiteY60" fmla="*/ 1009650 h 2543175"/>
              <a:gd name="connsiteX61" fmla="*/ 4057650 w 5105400"/>
              <a:gd name="connsiteY61" fmla="*/ 981075 h 2543175"/>
              <a:gd name="connsiteX62" fmla="*/ 4114800 w 5105400"/>
              <a:gd name="connsiteY62" fmla="*/ 942975 h 2543175"/>
              <a:gd name="connsiteX63" fmla="*/ 4133850 w 5105400"/>
              <a:gd name="connsiteY63" fmla="*/ 914400 h 2543175"/>
              <a:gd name="connsiteX64" fmla="*/ 4257675 w 5105400"/>
              <a:gd name="connsiteY64" fmla="*/ 885825 h 2543175"/>
              <a:gd name="connsiteX65" fmla="*/ 4314825 w 5105400"/>
              <a:gd name="connsiteY65" fmla="*/ 857250 h 2543175"/>
              <a:gd name="connsiteX66" fmla="*/ 4321969 w 5105400"/>
              <a:gd name="connsiteY66" fmla="*/ 809625 h 2543175"/>
              <a:gd name="connsiteX67" fmla="*/ 4448968 w 5105400"/>
              <a:gd name="connsiteY67" fmla="*/ 795338 h 2543175"/>
              <a:gd name="connsiteX68" fmla="*/ 4476750 w 5105400"/>
              <a:gd name="connsiteY68" fmla="*/ 762000 h 2543175"/>
              <a:gd name="connsiteX69" fmla="*/ 4505325 w 5105400"/>
              <a:gd name="connsiteY69" fmla="*/ 742950 h 2543175"/>
              <a:gd name="connsiteX70" fmla="*/ 4524375 w 5105400"/>
              <a:gd name="connsiteY70" fmla="*/ 704850 h 2543175"/>
              <a:gd name="connsiteX71" fmla="*/ 4543425 w 5105400"/>
              <a:gd name="connsiteY71" fmla="*/ 647700 h 2543175"/>
              <a:gd name="connsiteX72" fmla="*/ 4581525 w 5105400"/>
              <a:gd name="connsiteY72" fmla="*/ 628650 h 2543175"/>
              <a:gd name="connsiteX73" fmla="*/ 4610100 w 5105400"/>
              <a:gd name="connsiteY73" fmla="*/ 619125 h 2543175"/>
              <a:gd name="connsiteX74" fmla="*/ 4638675 w 5105400"/>
              <a:gd name="connsiteY74" fmla="*/ 600075 h 2543175"/>
              <a:gd name="connsiteX75" fmla="*/ 4657725 w 5105400"/>
              <a:gd name="connsiteY75" fmla="*/ 571500 h 2543175"/>
              <a:gd name="connsiteX76" fmla="*/ 4712494 w 5105400"/>
              <a:gd name="connsiteY76" fmla="*/ 569119 h 2543175"/>
              <a:gd name="connsiteX77" fmla="*/ 4743450 w 5105400"/>
              <a:gd name="connsiteY77" fmla="*/ 504825 h 2543175"/>
              <a:gd name="connsiteX78" fmla="*/ 4781550 w 5105400"/>
              <a:gd name="connsiteY78" fmla="*/ 447675 h 2543175"/>
              <a:gd name="connsiteX79" fmla="*/ 4800600 w 5105400"/>
              <a:gd name="connsiteY79" fmla="*/ 390525 h 2543175"/>
              <a:gd name="connsiteX80" fmla="*/ 4886325 w 5105400"/>
              <a:gd name="connsiteY80" fmla="*/ 314325 h 2543175"/>
              <a:gd name="connsiteX81" fmla="*/ 4933950 w 5105400"/>
              <a:gd name="connsiteY81" fmla="*/ 266700 h 2543175"/>
              <a:gd name="connsiteX82" fmla="*/ 4981575 w 5105400"/>
              <a:gd name="connsiteY82" fmla="*/ 228600 h 2543175"/>
              <a:gd name="connsiteX83" fmla="*/ 5010150 w 5105400"/>
              <a:gd name="connsiteY83" fmla="*/ 171450 h 2543175"/>
              <a:gd name="connsiteX84" fmla="*/ 5019675 w 5105400"/>
              <a:gd name="connsiteY84" fmla="*/ 104775 h 2543175"/>
              <a:gd name="connsiteX85" fmla="*/ 5057775 w 5105400"/>
              <a:gd name="connsiteY85" fmla="*/ 47625 h 2543175"/>
              <a:gd name="connsiteX86" fmla="*/ 5105400 w 5105400"/>
              <a:gd name="connsiteY86" fmla="*/ 0 h 2543175"/>
              <a:gd name="connsiteX0" fmla="*/ 0 w 5057775"/>
              <a:gd name="connsiteY0" fmla="*/ 2495550 h 2495550"/>
              <a:gd name="connsiteX1" fmla="*/ 361950 w 5057775"/>
              <a:gd name="connsiteY1" fmla="*/ 2476500 h 2495550"/>
              <a:gd name="connsiteX2" fmla="*/ 400050 w 5057775"/>
              <a:gd name="connsiteY2" fmla="*/ 2466975 h 2495550"/>
              <a:gd name="connsiteX3" fmla="*/ 533400 w 5057775"/>
              <a:gd name="connsiteY3" fmla="*/ 2457450 h 2495550"/>
              <a:gd name="connsiteX4" fmla="*/ 590550 w 5057775"/>
              <a:gd name="connsiteY4" fmla="*/ 2438400 h 2495550"/>
              <a:gd name="connsiteX5" fmla="*/ 809625 w 5057775"/>
              <a:gd name="connsiteY5" fmla="*/ 2419350 h 2495550"/>
              <a:gd name="connsiteX6" fmla="*/ 895350 w 5057775"/>
              <a:gd name="connsiteY6" fmla="*/ 2409825 h 2495550"/>
              <a:gd name="connsiteX7" fmla="*/ 933450 w 5057775"/>
              <a:gd name="connsiteY7" fmla="*/ 2400300 h 2495550"/>
              <a:gd name="connsiteX8" fmla="*/ 1028700 w 5057775"/>
              <a:gd name="connsiteY8" fmla="*/ 2371725 h 2495550"/>
              <a:gd name="connsiteX9" fmla="*/ 1123950 w 5057775"/>
              <a:gd name="connsiteY9" fmla="*/ 2352675 h 2495550"/>
              <a:gd name="connsiteX10" fmla="*/ 1295400 w 5057775"/>
              <a:gd name="connsiteY10" fmla="*/ 2314575 h 2495550"/>
              <a:gd name="connsiteX11" fmla="*/ 1371600 w 5057775"/>
              <a:gd name="connsiteY11" fmla="*/ 2305050 h 2495550"/>
              <a:gd name="connsiteX12" fmla="*/ 1485900 w 5057775"/>
              <a:gd name="connsiteY12" fmla="*/ 2276475 h 2495550"/>
              <a:gd name="connsiteX13" fmla="*/ 1524000 w 5057775"/>
              <a:gd name="connsiteY13" fmla="*/ 2266950 h 2495550"/>
              <a:gd name="connsiteX14" fmla="*/ 1619250 w 5057775"/>
              <a:gd name="connsiteY14" fmla="*/ 2247900 h 2495550"/>
              <a:gd name="connsiteX15" fmla="*/ 1695450 w 5057775"/>
              <a:gd name="connsiteY15" fmla="*/ 2228850 h 2495550"/>
              <a:gd name="connsiteX16" fmla="*/ 1809750 w 5057775"/>
              <a:gd name="connsiteY16" fmla="*/ 2209800 h 2495550"/>
              <a:gd name="connsiteX17" fmla="*/ 1924050 w 5057775"/>
              <a:gd name="connsiteY17" fmla="*/ 2190750 h 2495550"/>
              <a:gd name="connsiteX18" fmla="*/ 1971675 w 5057775"/>
              <a:gd name="connsiteY18" fmla="*/ 2181225 h 2495550"/>
              <a:gd name="connsiteX19" fmla="*/ 2124075 w 5057775"/>
              <a:gd name="connsiteY19" fmla="*/ 2152650 h 2495550"/>
              <a:gd name="connsiteX20" fmla="*/ 2152650 w 5057775"/>
              <a:gd name="connsiteY20" fmla="*/ 2143125 h 2495550"/>
              <a:gd name="connsiteX21" fmla="*/ 2190750 w 5057775"/>
              <a:gd name="connsiteY21" fmla="*/ 2133600 h 2495550"/>
              <a:gd name="connsiteX22" fmla="*/ 2228850 w 5057775"/>
              <a:gd name="connsiteY22" fmla="*/ 2114550 h 2495550"/>
              <a:gd name="connsiteX23" fmla="*/ 2286000 w 5057775"/>
              <a:gd name="connsiteY23" fmla="*/ 2095500 h 2495550"/>
              <a:gd name="connsiteX24" fmla="*/ 2314575 w 5057775"/>
              <a:gd name="connsiteY24" fmla="*/ 2085975 h 2495550"/>
              <a:gd name="connsiteX25" fmla="*/ 2343150 w 5057775"/>
              <a:gd name="connsiteY25" fmla="*/ 2076450 h 2495550"/>
              <a:gd name="connsiteX26" fmla="*/ 2419350 w 5057775"/>
              <a:gd name="connsiteY26" fmla="*/ 2057400 h 2495550"/>
              <a:gd name="connsiteX27" fmla="*/ 2457450 w 5057775"/>
              <a:gd name="connsiteY27" fmla="*/ 2047875 h 2495550"/>
              <a:gd name="connsiteX28" fmla="*/ 2543175 w 5057775"/>
              <a:gd name="connsiteY28" fmla="*/ 2009775 h 2495550"/>
              <a:gd name="connsiteX29" fmla="*/ 2571750 w 5057775"/>
              <a:gd name="connsiteY29" fmla="*/ 2000250 h 2495550"/>
              <a:gd name="connsiteX30" fmla="*/ 2647950 w 5057775"/>
              <a:gd name="connsiteY30" fmla="*/ 1962150 h 2495550"/>
              <a:gd name="connsiteX31" fmla="*/ 2686050 w 5057775"/>
              <a:gd name="connsiteY31" fmla="*/ 1905000 h 2495550"/>
              <a:gd name="connsiteX32" fmla="*/ 2743200 w 5057775"/>
              <a:gd name="connsiteY32" fmla="*/ 1876425 h 2495550"/>
              <a:gd name="connsiteX33" fmla="*/ 2781300 w 5057775"/>
              <a:gd name="connsiteY33" fmla="*/ 1857375 h 2495550"/>
              <a:gd name="connsiteX34" fmla="*/ 2838450 w 5057775"/>
              <a:gd name="connsiteY34" fmla="*/ 1819275 h 2495550"/>
              <a:gd name="connsiteX35" fmla="*/ 2857500 w 5057775"/>
              <a:gd name="connsiteY35" fmla="*/ 1790700 h 2495550"/>
              <a:gd name="connsiteX36" fmla="*/ 2924175 w 5057775"/>
              <a:gd name="connsiteY36" fmla="*/ 1752600 h 2495550"/>
              <a:gd name="connsiteX37" fmla="*/ 2952750 w 5057775"/>
              <a:gd name="connsiteY37" fmla="*/ 1743075 h 2495550"/>
              <a:gd name="connsiteX38" fmla="*/ 3009900 w 5057775"/>
              <a:gd name="connsiteY38" fmla="*/ 1704975 h 2495550"/>
              <a:gd name="connsiteX39" fmla="*/ 3095625 w 5057775"/>
              <a:gd name="connsiteY39" fmla="*/ 1638300 h 2495550"/>
              <a:gd name="connsiteX40" fmla="*/ 3124200 w 5057775"/>
              <a:gd name="connsiteY40" fmla="*/ 1619250 h 2495550"/>
              <a:gd name="connsiteX41" fmla="*/ 3143250 w 5057775"/>
              <a:gd name="connsiteY41" fmla="*/ 1590675 h 2495550"/>
              <a:gd name="connsiteX42" fmla="*/ 3200400 w 5057775"/>
              <a:gd name="connsiteY42" fmla="*/ 1552575 h 2495550"/>
              <a:gd name="connsiteX43" fmla="*/ 3257550 w 5057775"/>
              <a:gd name="connsiteY43" fmla="*/ 1524000 h 2495550"/>
              <a:gd name="connsiteX44" fmla="*/ 3314700 w 5057775"/>
              <a:gd name="connsiteY44" fmla="*/ 1485900 h 2495550"/>
              <a:gd name="connsiteX45" fmla="*/ 3381375 w 5057775"/>
              <a:gd name="connsiteY45" fmla="*/ 1447800 h 2495550"/>
              <a:gd name="connsiteX46" fmla="*/ 3457575 w 5057775"/>
              <a:gd name="connsiteY46" fmla="*/ 1381125 h 2495550"/>
              <a:gd name="connsiteX47" fmla="*/ 3486150 w 5057775"/>
              <a:gd name="connsiteY47" fmla="*/ 1362075 h 2495550"/>
              <a:gd name="connsiteX48" fmla="*/ 3514725 w 5057775"/>
              <a:gd name="connsiteY48" fmla="*/ 1352550 h 2495550"/>
              <a:gd name="connsiteX49" fmla="*/ 3552825 w 5057775"/>
              <a:gd name="connsiteY49" fmla="*/ 1343025 h 2495550"/>
              <a:gd name="connsiteX50" fmla="*/ 3590925 w 5057775"/>
              <a:gd name="connsiteY50" fmla="*/ 1323975 h 2495550"/>
              <a:gd name="connsiteX51" fmla="*/ 3619500 w 5057775"/>
              <a:gd name="connsiteY51" fmla="*/ 1314450 h 2495550"/>
              <a:gd name="connsiteX52" fmla="*/ 3686175 w 5057775"/>
              <a:gd name="connsiteY52" fmla="*/ 1276350 h 2495550"/>
              <a:gd name="connsiteX53" fmla="*/ 3733800 w 5057775"/>
              <a:gd name="connsiteY53" fmla="*/ 1228725 h 2495550"/>
              <a:gd name="connsiteX54" fmla="*/ 3752850 w 5057775"/>
              <a:gd name="connsiteY54" fmla="*/ 1200150 h 2495550"/>
              <a:gd name="connsiteX55" fmla="*/ 3810000 w 5057775"/>
              <a:gd name="connsiteY55" fmla="*/ 1152525 h 2495550"/>
              <a:gd name="connsiteX56" fmla="*/ 3857625 w 5057775"/>
              <a:gd name="connsiteY56" fmla="*/ 1095375 h 2495550"/>
              <a:gd name="connsiteX57" fmla="*/ 3895725 w 5057775"/>
              <a:gd name="connsiteY57" fmla="*/ 1031126 h 2495550"/>
              <a:gd name="connsiteX58" fmla="*/ 3895725 w 5057775"/>
              <a:gd name="connsiteY58" fmla="*/ 1009695 h 2495550"/>
              <a:gd name="connsiteX59" fmla="*/ 3971925 w 5057775"/>
              <a:gd name="connsiteY59" fmla="*/ 990600 h 2495550"/>
              <a:gd name="connsiteX60" fmla="*/ 4000500 w 5057775"/>
              <a:gd name="connsiteY60" fmla="*/ 962025 h 2495550"/>
              <a:gd name="connsiteX61" fmla="*/ 4057650 w 5057775"/>
              <a:gd name="connsiteY61" fmla="*/ 933450 h 2495550"/>
              <a:gd name="connsiteX62" fmla="*/ 4114800 w 5057775"/>
              <a:gd name="connsiteY62" fmla="*/ 895350 h 2495550"/>
              <a:gd name="connsiteX63" fmla="*/ 4133850 w 5057775"/>
              <a:gd name="connsiteY63" fmla="*/ 866775 h 2495550"/>
              <a:gd name="connsiteX64" fmla="*/ 4257675 w 5057775"/>
              <a:gd name="connsiteY64" fmla="*/ 838200 h 2495550"/>
              <a:gd name="connsiteX65" fmla="*/ 4314825 w 5057775"/>
              <a:gd name="connsiteY65" fmla="*/ 809625 h 2495550"/>
              <a:gd name="connsiteX66" fmla="*/ 4321969 w 5057775"/>
              <a:gd name="connsiteY66" fmla="*/ 762000 h 2495550"/>
              <a:gd name="connsiteX67" fmla="*/ 4448968 w 5057775"/>
              <a:gd name="connsiteY67" fmla="*/ 747713 h 2495550"/>
              <a:gd name="connsiteX68" fmla="*/ 4476750 w 5057775"/>
              <a:gd name="connsiteY68" fmla="*/ 714375 h 2495550"/>
              <a:gd name="connsiteX69" fmla="*/ 4505325 w 5057775"/>
              <a:gd name="connsiteY69" fmla="*/ 695325 h 2495550"/>
              <a:gd name="connsiteX70" fmla="*/ 4524375 w 5057775"/>
              <a:gd name="connsiteY70" fmla="*/ 657225 h 2495550"/>
              <a:gd name="connsiteX71" fmla="*/ 4543425 w 5057775"/>
              <a:gd name="connsiteY71" fmla="*/ 600075 h 2495550"/>
              <a:gd name="connsiteX72" fmla="*/ 4581525 w 5057775"/>
              <a:gd name="connsiteY72" fmla="*/ 581025 h 2495550"/>
              <a:gd name="connsiteX73" fmla="*/ 4610100 w 5057775"/>
              <a:gd name="connsiteY73" fmla="*/ 571500 h 2495550"/>
              <a:gd name="connsiteX74" fmla="*/ 4638675 w 5057775"/>
              <a:gd name="connsiteY74" fmla="*/ 552450 h 2495550"/>
              <a:gd name="connsiteX75" fmla="*/ 4657725 w 5057775"/>
              <a:gd name="connsiteY75" fmla="*/ 523875 h 2495550"/>
              <a:gd name="connsiteX76" fmla="*/ 4712494 w 5057775"/>
              <a:gd name="connsiteY76" fmla="*/ 521494 h 2495550"/>
              <a:gd name="connsiteX77" fmla="*/ 4743450 w 5057775"/>
              <a:gd name="connsiteY77" fmla="*/ 457200 h 2495550"/>
              <a:gd name="connsiteX78" fmla="*/ 4781550 w 5057775"/>
              <a:gd name="connsiteY78" fmla="*/ 400050 h 2495550"/>
              <a:gd name="connsiteX79" fmla="*/ 4800600 w 5057775"/>
              <a:gd name="connsiteY79" fmla="*/ 342900 h 2495550"/>
              <a:gd name="connsiteX80" fmla="*/ 4886325 w 5057775"/>
              <a:gd name="connsiteY80" fmla="*/ 266700 h 2495550"/>
              <a:gd name="connsiteX81" fmla="*/ 4933950 w 5057775"/>
              <a:gd name="connsiteY81" fmla="*/ 219075 h 2495550"/>
              <a:gd name="connsiteX82" fmla="*/ 4981575 w 5057775"/>
              <a:gd name="connsiteY82" fmla="*/ 180975 h 2495550"/>
              <a:gd name="connsiteX83" fmla="*/ 5010150 w 5057775"/>
              <a:gd name="connsiteY83" fmla="*/ 123825 h 2495550"/>
              <a:gd name="connsiteX84" fmla="*/ 5019675 w 5057775"/>
              <a:gd name="connsiteY84" fmla="*/ 57150 h 2495550"/>
              <a:gd name="connsiteX85" fmla="*/ 5057775 w 5057775"/>
              <a:gd name="connsiteY85" fmla="*/ 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057775" h="2495550">
                <a:moveTo>
                  <a:pt x="0" y="2495550"/>
                </a:moveTo>
                <a:cubicBezTo>
                  <a:pt x="60311" y="2492928"/>
                  <a:pt x="280956" y="2485026"/>
                  <a:pt x="361950" y="2476500"/>
                </a:cubicBezTo>
                <a:cubicBezTo>
                  <a:pt x="374969" y="2475130"/>
                  <a:pt x="387039" y="2468421"/>
                  <a:pt x="400050" y="2466975"/>
                </a:cubicBezTo>
                <a:cubicBezTo>
                  <a:pt x="444341" y="2462054"/>
                  <a:pt x="488950" y="2460625"/>
                  <a:pt x="533400" y="2457450"/>
                </a:cubicBezTo>
                <a:cubicBezTo>
                  <a:pt x="552450" y="2451100"/>
                  <a:pt x="570592" y="2440618"/>
                  <a:pt x="590550" y="2438400"/>
                </a:cubicBezTo>
                <a:cubicBezTo>
                  <a:pt x="787767" y="2416487"/>
                  <a:pt x="543436" y="2442497"/>
                  <a:pt x="809625" y="2419350"/>
                </a:cubicBezTo>
                <a:cubicBezTo>
                  <a:pt x="838268" y="2416859"/>
                  <a:pt x="866775" y="2413000"/>
                  <a:pt x="895350" y="2409825"/>
                </a:cubicBezTo>
                <a:cubicBezTo>
                  <a:pt x="908050" y="2406650"/>
                  <a:pt x="920911" y="2404062"/>
                  <a:pt x="933450" y="2400300"/>
                </a:cubicBezTo>
                <a:cubicBezTo>
                  <a:pt x="993272" y="2382354"/>
                  <a:pt x="977474" y="2382702"/>
                  <a:pt x="1028700" y="2371725"/>
                </a:cubicBezTo>
                <a:cubicBezTo>
                  <a:pt x="1060360" y="2364941"/>
                  <a:pt x="1092538" y="2360528"/>
                  <a:pt x="1123950" y="2352675"/>
                </a:cubicBezTo>
                <a:cubicBezTo>
                  <a:pt x="1172894" y="2340439"/>
                  <a:pt x="1247031" y="2320621"/>
                  <a:pt x="1295400" y="2314575"/>
                </a:cubicBezTo>
                <a:cubicBezTo>
                  <a:pt x="1320800" y="2311400"/>
                  <a:pt x="1346441" y="2309767"/>
                  <a:pt x="1371600" y="2305050"/>
                </a:cubicBezTo>
                <a:lnTo>
                  <a:pt x="1485900" y="2276475"/>
                </a:lnTo>
                <a:cubicBezTo>
                  <a:pt x="1498600" y="2273300"/>
                  <a:pt x="1511163" y="2269517"/>
                  <a:pt x="1524000" y="2266950"/>
                </a:cubicBezTo>
                <a:cubicBezTo>
                  <a:pt x="1555750" y="2260600"/>
                  <a:pt x="1587838" y="2255753"/>
                  <a:pt x="1619250" y="2247900"/>
                </a:cubicBezTo>
                <a:cubicBezTo>
                  <a:pt x="1644650" y="2241550"/>
                  <a:pt x="1669531" y="2232553"/>
                  <a:pt x="1695450" y="2228850"/>
                </a:cubicBezTo>
                <a:cubicBezTo>
                  <a:pt x="1845753" y="2207378"/>
                  <a:pt x="1691363" y="2230692"/>
                  <a:pt x="1809750" y="2209800"/>
                </a:cubicBezTo>
                <a:cubicBezTo>
                  <a:pt x="1847788" y="2203087"/>
                  <a:pt x="1886175" y="2198325"/>
                  <a:pt x="1924050" y="2190750"/>
                </a:cubicBezTo>
                <a:lnTo>
                  <a:pt x="1971675" y="2181225"/>
                </a:lnTo>
                <a:cubicBezTo>
                  <a:pt x="2009736" y="2174305"/>
                  <a:pt x="2095436" y="2162196"/>
                  <a:pt x="2124075" y="2152650"/>
                </a:cubicBezTo>
                <a:cubicBezTo>
                  <a:pt x="2133600" y="2149475"/>
                  <a:pt x="2142996" y="2145883"/>
                  <a:pt x="2152650" y="2143125"/>
                </a:cubicBezTo>
                <a:cubicBezTo>
                  <a:pt x="2165237" y="2139529"/>
                  <a:pt x="2178493" y="2138197"/>
                  <a:pt x="2190750" y="2133600"/>
                </a:cubicBezTo>
                <a:cubicBezTo>
                  <a:pt x="2204045" y="2128614"/>
                  <a:pt x="2215667" y="2119823"/>
                  <a:pt x="2228850" y="2114550"/>
                </a:cubicBezTo>
                <a:cubicBezTo>
                  <a:pt x="2247494" y="2107092"/>
                  <a:pt x="2266950" y="2101850"/>
                  <a:pt x="2286000" y="2095500"/>
                </a:cubicBezTo>
                <a:lnTo>
                  <a:pt x="2314575" y="2085975"/>
                </a:lnTo>
                <a:cubicBezTo>
                  <a:pt x="2324100" y="2082800"/>
                  <a:pt x="2333305" y="2078419"/>
                  <a:pt x="2343150" y="2076450"/>
                </a:cubicBezTo>
                <a:cubicBezTo>
                  <a:pt x="2439976" y="2057085"/>
                  <a:pt x="2351009" y="2076926"/>
                  <a:pt x="2419350" y="2057400"/>
                </a:cubicBezTo>
                <a:cubicBezTo>
                  <a:pt x="2431937" y="2053804"/>
                  <a:pt x="2444911" y="2051637"/>
                  <a:pt x="2457450" y="2047875"/>
                </a:cubicBezTo>
                <a:cubicBezTo>
                  <a:pt x="2580318" y="2011015"/>
                  <a:pt x="2466618" y="2048053"/>
                  <a:pt x="2543175" y="2009775"/>
                </a:cubicBezTo>
                <a:cubicBezTo>
                  <a:pt x="2552155" y="2005285"/>
                  <a:pt x="2562610" y="2004405"/>
                  <a:pt x="2571750" y="2000250"/>
                </a:cubicBezTo>
                <a:cubicBezTo>
                  <a:pt x="2597603" y="1988499"/>
                  <a:pt x="2647950" y="1962150"/>
                  <a:pt x="2647950" y="1962150"/>
                </a:cubicBezTo>
                <a:cubicBezTo>
                  <a:pt x="2660650" y="1943100"/>
                  <a:pt x="2664330" y="1912240"/>
                  <a:pt x="2686050" y="1905000"/>
                </a:cubicBezTo>
                <a:cubicBezTo>
                  <a:pt x="2738441" y="1887536"/>
                  <a:pt x="2691499" y="1905968"/>
                  <a:pt x="2743200" y="1876425"/>
                </a:cubicBezTo>
                <a:cubicBezTo>
                  <a:pt x="2755528" y="1869380"/>
                  <a:pt x="2769124" y="1864680"/>
                  <a:pt x="2781300" y="1857375"/>
                </a:cubicBezTo>
                <a:cubicBezTo>
                  <a:pt x="2800933" y="1845595"/>
                  <a:pt x="2838450" y="1819275"/>
                  <a:pt x="2838450" y="1819275"/>
                </a:cubicBezTo>
                <a:cubicBezTo>
                  <a:pt x="2844800" y="1809750"/>
                  <a:pt x="2849405" y="1798795"/>
                  <a:pt x="2857500" y="1790700"/>
                </a:cubicBezTo>
                <a:cubicBezTo>
                  <a:pt x="2869457" y="1778743"/>
                  <a:pt x="2911101" y="1758203"/>
                  <a:pt x="2924175" y="1752600"/>
                </a:cubicBezTo>
                <a:cubicBezTo>
                  <a:pt x="2933403" y="1748645"/>
                  <a:pt x="2943973" y="1747951"/>
                  <a:pt x="2952750" y="1743075"/>
                </a:cubicBezTo>
                <a:cubicBezTo>
                  <a:pt x="2972764" y="1731956"/>
                  <a:pt x="2993711" y="1721164"/>
                  <a:pt x="3009900" y="1704975"/>
                </a:cubicBezTo>
                <a:cubicBezTo>
                  <a:pt x="3054664" y="1660211"/>
                  <a:pt x="3027267" y="1683872"/>
                  <a:pt x="3095625" y="1638300"/>
                </a:cubicBezTo>
                <a:lnTo>
                  <a:pt x="3124200" y="1619250"/>
                </a:lnTo>
                <a:cubicBezTo>
                  <a:pt x="3130550" y="1609725"/>
                  <a:pt x="3134635" y="1598213"/>
                  <a:pt x="3143250" y="1590675"/>
                </a:cubicBezTo>
                <a:cubicBezTo>
                  <a:pt x="3160480" y="1575598"/>
                  <a:pt x="3181350" y="1565275"/>
                  <a:pt x="3200400" y="1552575"/>
                </a:cubicBezTo>
                <a:cubicBezTo>
                  <a:pt x="3237329" y="1527956"/>
                  <a:pt x="3218115" y="1537145"/>
                  <a:pt x="3257550" y="1524000"/>
                </a:cubicBezTo>
                <a:cubicBezTo>
                  <a:pt x="3324048" y="1457502"/>
                  <a:pt x="3250371" y="1522659"/>
                  <a:pt x="3314700" y="1485900"/>
                </a:cubicBezTo>
                <a:cubicBezTo>
                  <a:pt x="3395431" y="1439768"/>
                  <a:pt x="3315857" y="1469639"/>
                  <a:pt x="3381375" y="1447800"/>
                </a:cubicBezTo>
                <a:cubicBezTo>
                  <a:pt x="3413125" y="1400175"/>
                  <a:pt x="3390900" y="1425575"/>
                  <a:pt x="3457575" y="1381125"/>
                </a:cubicBezTo>
                <a:cubicBezTo>
                  <a:pt x="3467100" y="1374775"/>
                  <a:pt x="3475290" y="1365695"/>
                  <a:pt x="3486150" y="1362075"/>
                </a:cubicBezTo>
                <a:cubicBezTo>
                  <a:pt x="3495675" y="1358900"/>
                  <a:pt x="3505071" y="1355308"/>
                  <a:pt x="3514725" y="1352550"/>
                </a:cubicBezTo>
                <a:cubicBezTo>
                  <a:pt x="3527312" y="1348954"/>
                  <a:pt x="3540568" y="1347622"/>
                  <a:pt x="3552825" y="1343025"/>
                </a:cubicBezTo>
                <a:cubicBezTo>
                  <a:pt x="3566120" y="1338039"/>
                  <a:pt x="3577874" y="1329568"/>
                  <a:pt x="3590925" y="1323975"/>
                </a:cubicBezTo>
                <a:cubicBezTo>
                  <a:pt x="3600153" y="1320020"/>
                  <a:pt x="3610272" y="1318405"/>
                  <a:pt x="3619500" y="1314450"/>
                </a:cubicBezTo>
                <a:cubicBezTo>
                  <a:pt x="3653337" y="1299948"/>
                  <a:pt x="3657477" y="1295482"/>
                  <a:pt x="3686175" y="1276350"/>
                </a:cubicBezTo>
                <a:cubicBezTo>
                  <a:pt x="3736975" y="1200150"/>
                  <a:pt x="3670300" y="1292225"/>
                  <a:pt x="3733800" y="1228725"/>
                </a:cubicBezTo>
                <a:cubicBezTo>
                  <a:pt x="3741895" y="1220630"/>
                  <a:pt x="3745521" y="1208944"/>
                  <a:pt x="3752850" y="1200150"/>
                </a:cubicBezTo>
                <a:cubicBezTo>
                  <a:pt x="3775769" y="1172648"/>
                  <a:pt x="3781903" y="1171256"/>
                  <a:pt x="3810000" y="1152525"/>
                </a:cubicBezTo>
                <a:cubicBezTo>
                  <a:pt x="3829597" y="1123130"/>
                  <a:pt x="3829104" y="1119821"/>
                  <a:pt x="3857625" y="1095375"/>
                </a:cubicBezTo>
                <a:cubicBezTo>
                  <a:pt x="3869678" y="1085044"/>
                  <a:pt x="3883672" y="1041457"/>
                  <a:pt x="3895725" y="1031126"/>
                </a:cubicBezTo>
                <a:cubicBezTo>
                  <a:pt x="3902075" y="1016846"/>
                  <a:pt x="3883025" y="1022395"/>
                  <a:pt x="3895725" y="1009695"/>
                </a:cubicBezTo>
                <a:cubicBezTo>
                  <a:pt x="3908028" y="1003338"/>
                  <a:pt x="3954463" y="998545"/>
                  <a:pt x="3971925" y="990600"/>
                </a:cubicBezTo>
                <a:cubicBezTo>
                  <a:pt x="3982273" y="981976"/>
                  <a:pt x="3990152" y="970649"/>
                  <a:pt x="4000500" y="962025"/>
                </a:cubicBezTo>
                <a:cubicBezTo>
                  <a:pt x="4051242" y="919740"/>
                  <a:pt x="4006100" y="962089"/>
                  <a:pt x="4057650" y="933450"/>
                </a:cubicBezTo>
                <a:cubicBezTo>
                  <a:pt x="4077664" y="922331"/>
                  <a:pt x="4114800" y="895350"/>
                  <a:pt x="4114800" y="895350"/>
                </a:cubicBezTo>
                <a:cubicBezTo>
                  <a:pt x="4121150" y="885825"/>
                  <a:pt x="4124142" y="872842"/>
                  <a:pt x="4133850" y="866775"/>
                </a:cubicBezTo>
                <a:cubicBezTo>
                  <a:pt x="4164842" y="847405"/>
                  <a:pt x="4224179" y="842985"/>
                  <a:pt x="4257675" y="838200"/>
                </a:cubicBezTo>
                <a:cubicBezTo>
                  <a:pt x="4280916" y="830453"/>
                  <a:pt x="4296361" y="828089"/>
                  <a:pt x="4314825" y="809625"/>
                </a:cubicBezTo>
                <a:lnTo>
                  <a:pt x="4321969" y="762000"/>
                </a:lnTo>
                <a:lnTo>
                  <a:pt x="4448968" y="747713"/>
                </a:lnTo>
                <a:lnTo>
                  <a:pt x="4476750" y="714375"/>
                </a:lnTo>
                <a:cubicBezTo>
                  <a:pt x="4486989" y="709255"/>
                  <a:pt x="4495800" y="701675"/>
                  <a:pt x="4505325" y="695325"/>
                </a:cubicBezTo>
                <a:cubicBezTo>
                  <a:pt x="4511675" y="682625"/>
                  <a:pt x="4519102" y="670408"/>
                  <a:pt x="4524375" y="657225"/>
                </a:cubicBezTo>
                <a:cubicBezTo>
                  <a:pt x="4531833" y="638581"/>
                  <a:pt x="4525464" y="609055"/>
                  <a:pt x="4543425" y="600075"/>
                </a:cubicBezTo>
                <a:cubicBezTo>
                  <a:pt x="4556125" y="593725"/>
                  <a:pt x="4568474" y="586618"/>
                  <a:pt x="4581525" y="581025"/>
                </a:cubicBezTo>
                <a:cubicBezTo>
                  <a:pt x="4590753" y="577070"/>
                  <a:pt x="4601120" y="575990"/>
                  <a:pt x="4610100" y="571500"/>
                </a:cubicBezTo>
                <a:cubicBezTo>
                  <a:pt x="4620339" y="566380"/>
                  <a:pt x="4629150" y="558800"/>
                  <a:pt x="4638675" y="552450"/>
                </a:cubicBezTo>
                <a:cubicBezTo>
                  <a:pt x="4645025" y="542925"/>
                  <a:pt x="4649110" y="531413"/>
                  <a:pt x="4657725" y="523875"/>
                </a:cubicBezTo>
                <a:lnTo>
                  <a:pt x="4712494" y="521494"/>
                </a:lnTo>
                <a:lnTo>
                  <a:pt x="4743450" y="457200"/>
                </a:lnTo>
                <a:cubicBezTo>
                  <a:pt x="4757506" y="439128"/>
                  <a:pt x="4774310" y="421770"/>
                  <a:pt x="4781550" y="400050"/>
                </a:cubicBezTo>
                <a:cubicBezTo>
                  <a:pt x="4787900" y="381000"/>
                  <a:pt x="4783892" y="354039"/>
                  <a:pt x="4800600" y="342900"/>
                </a:cubicBezTo>
                <a:cubicBezTo>
                  <a:pt x="4834957" y="319995"/>
                  <a:pt x="4860227" y="305847"/>
                  <a:pt x="4886325" y="266700"/>
                </a:cubicBezTo>
                <a:cubicBezTo>
                  <a:pt x="4911725" y="228600"/>
                  <a:pt x="4895850" y="244475"/>
                  <a:pt x="4933950" y="219075"/>
                </a:cubicBezTo>
                <a:cubicBezTo>
                  <a:pt x="4988545" y="137183"/>
                  <a:pt x="4915850" y="233555"/>
                  <a:pt x="4981575" y="180975"/>
                </a:cubicBezTo>
                <a:cubicBezTo>
                  <a:pt x="4998361" y="167546"/>
                  <a:pt x="5003875" y="142649"/>
                  <a:pt x="5010150" y="123825"/>
                </a:cubicBezTo>
                <a:cubicBezTo>
                  <a:pt x="5013325" y="101600"/>
                  <a:pt x="5011616" y="78104"/>
                  <a:pt x="5019675" y="57150"/>
                </a:cubicBezTo>
                <a:cubicBezTo>
                  <a:pt x="5027894" y="35781"/>
                  <a:pt x="5045075" y="19050"/>
                  <a:pt x="5057775" y="0"/>
                </a:cubicBezTo>
              </a:path>
            </a:pathLst>
          </a:custGeom>
          <a:ln>
            <a:solidFill>
              <a:srgbClr val="3333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690890" y="1632970"/>
            <a:ext cx="8863928" cy="81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Independent Predictors of Primary Outcome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RESULTS - 5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834886" y="2597424"/>
          <a:ext cx="7500732" cy="3578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0610"/>
                <a:gridCol w="2385391"/>
                <a:gridCol w="1404731"/>
              </a:tblGrid>
              <a:tr h="511156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HR (95% CI)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11156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previous</a:t>
                      </a:r>
                      <a:r>
                        <a:rPr lang="en-C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CABG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1.63 (1.32-2.02)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1156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beta-blocker &lt; 50% target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1.50 (1.24-1.81)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1156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ICD without CR</a:t>
                      </a:r>
                      <a:r>
                        <a:rPr lang="en-C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1.50 (1.25-1.80)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&lt;0.0001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1156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ischemic heart disease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1.39 (1.07-1.80)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1156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peripheral</a:t>
                      </a:r>
                      <a:r>
                        <a:rPr lang="en-C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vascular disease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1.36 (1.04-1.76)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0.02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11156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lower  estimated GFR (per 5 units)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1.10 (1.01-1.16)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Arial" pitchFamily="34" charset="0"/>
                          <a:cs typeface="Arial" pitchFamily="34" charset="0"/>
                        </a:rPr>
                        <a:t>0.0002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roup 448"/>
          <p:cNvGrpSpPr/>
          <p:nvPr/>
        </p:nvGrpSpPr>
        <p:grpSpPr>
          <a:xfrm>
            <a:off x="4957179" y="4585567"/>
            <a:ext cx="3392424" cy="1581912"/>
            <a:chOff x="1776699" y="2478499"/>
            <a:chExt cx="5803608" cy="3639681"/>
          </a:xfrm>
        </p:grpSpPr>
        <p:sp>
          <p:nvSpPr>
            <p:cNvPr id="450" name="Line 67"/>
            <p:cNvSpPr>
              <a:spLocks noChangeShapeType="1"/>
            </p:cNvSpPr>
            <p:nvPr/>
          </p:nvSpPr>
          <p:spPr bwMode="auto">
            <a:xfrm>
              <a:off x="2151683" y="5759861"/>
              <a:ext cx="5387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Line 101"/>
            <p:cNvSpPr>
              <a:spLocks noChangeShapeType="1"/>
            </p:cNvSpPr>
            <p:nvPr/>
          </p:nvSpPr>
          <p:spPr bwMode="auto">
            <a:xfrm>
              <a:off x="2111996" y="2478499"/>
              <a:ext cx="1587" cy="32956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05"/>
                </a:cxn>
              </a:cxnLst>
              <a:rect l="0" t="0" r="r" b="b"/>
              <a:pathLst>
                <a:path w="1" h="2605">
                  <a:moveTo>
                    <a:pt x="1" y="0"/>
                  </a:moveTo>
                  <a:lnTo>
                    <a:pt x="0" y="2605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Line 73"/>
            <p:cNvSpPr>
              <a:spLocks noChangeShapeType="1"/>
            </p:cNvSpPr>
            <p:nvPr/>
          </p:nvSpPr>
          <p:spPr bwMode="auto">
            <a:xfrm>
              <a:off x="2078658" y="5772561"/>
              <a:ext cx="73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74"/>
            <p:cNvSpPr>
              <a:spLocks noChangeShapeType="1"/>
            </p:cNvSpPr>
            <p:nvPr/>
          </p:nvSpPr>
          <p:spPr bwMode="auto">
            <a:xfrm>
              <a:off x="2078658" y="5256624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Line 75"/>
            <p:cNvSpPr>
              <a:spLocks noChangeShapeType="1"/>
            </p:cNvSpPr>
            <p:nvPr/>
          </p:nvSpPr>
          <p:spPr bwMode="auto">
            <a:xfrm>
              <a:off x="2078658" y="4750211"/>
              <a:ext cx="730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76"/>
            <p:cNvSpPr>
              <a:spLocks noChangeShapeType="1"/>
            </p:cNvSpPr>
            <p:nvPr/>
          </p:nvSpPr>
          <p:spPr bwMode="auto">
            <a:xfrm>
              <a:off x="2078658" y="4243799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77"/>
            <p:cNvSpPr>
              <a:spLocks noChangeShapeType="1"/>
            </p:cNvSpPr>
            <p:nvPr/>
          </p:nvSpPr>
          <p:spPr bwMode="auto">
            <a:xfrm>
              <a:off x="2078658" y="3726274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78"/>
            <p:cNvSpPr>
              <a:spLocks noChangeShapeType="1"/>
            </p:cNvSpPr>
            <p:nvPr/>
          </p:nvSpPr>
          <p:spPr bwMode="auto">
            <a:xfrm>
              <a:off x="2078658" y="3223036"/>
              <a:ext cx="73025" cy="15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Rectangle 80"/>
            <p:cNvSpPr>
              <a:spLocks noChangeArrowheads="1"/>
            </p:cNvSpPr>
            <p:nvPr/>
          </p:nvSpPr>
          <p:spPr bwMode="auto">
            <a:xfrm>
              <a:off x="1876085" y="5672549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59" name="Rectangle 82"/>
            <p:cNvSpPr>
              <a:spLocks noChangeArrowheads="1"/>
            </p:cNvSpPr>
            <p:nvPr/>
          </p:nvSpPr>
          <p:spPr bwMode="auto">
            <a:xfrm>
              <a:off x="1776699" y="4643849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460" name="Rectangle 83"/>
            <p:cNvSpPr>
              <a:spLocks noChangeArrowheads="1"/>
            </p:cNvSpPr>
            <p:nvPr/>
          </p:nvSpPr>
          <p:spPr bwMode="auto">
            <a:xfrm>
              <a:off x="1776699" y="3634199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461" name="Line 44"/>
            <p:cNvSpPr>
              <a:spLocks noChangeShapeType="1"/>
            </p:cNvSpPr>
            <p:nvPr/>
          </p:nvSpPr>
          <p:spPr bwMode="auto">
            <a:xfrm flipV="1">
              <a:off x="3069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Rectangle 45"/>
            <p:cNvSpPr>
              <a:spLocks noChangeArrowheads="1"/>
            </p:cNvSpPr>
            <p:nvPr/>
          </p:nvSpPr>
          <p:spPr bwMode="auto">
            <a:xfrm>
              <a:off x="30248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1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Line 46"/>
            <p:cNvSpPr>
              <a:spLocks noChangeShapeType="1"/>
            </p:cNvSpPr>
            <p:nvPr/>
          </p:nvSpPr>
          <p:spPr bwMode="auto">
            <a:xfrm flipV="1">
              <a:off x="3955083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Rectangle 47"/>
            <p:cNvSpPr>
              <a:spLocks noChangeArrowheads="1"/>
            </p:cNvSpPr>
            <p:nvPr/>
          </p:nvSpPr>
          <p:spPr bwMode="auto">
            <a:xfrm>
              <a:off x="39011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65" name="Line 48"/>
            <p:cNvSpPr>
              <a:spLocks noChangeShapeType="1"/>
            </p:cNvSpPr>
            <p:nvPr/>
          </p:nvSpPr>
          <p:spPr bwMode="auto">
            <a:xfrm flipV="1">
              <a:off x="485360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Rectangle 49"/>
            <p:cNvSpPr>
              <a:spLocks noChangeArrowheads="1"/>
            </p:cNvSpPr>
            <p:nvPr/>
          </p:nvSpPr>
          <p:spPr bwMode="auto">
            <a:xfrm>
              <a:off x="48155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3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Line 50"/>
            <p:cNvSpPr>
              <a:spLocks noChangeShapeType="1"/>
            </p:cNvSpPr>
            <p:nvPr/>
          </p:nvSpPr>
          <p:spPr bwMode="auto">
            <a:xfrm flipV="1">
              <a:off x="6625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Rectangle 51"/>
            <p:cNvSpPr>
              <a:spLocks noChangeArrowheads="1"/>
            </p:cNvSpPr>
            <p:nvPr/>
          </p:nvSpPr>
          <p:spPr bwMode="auto">
            <a:xfrm>
              <a:off x="5669583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69" name="Line 52"/>
            <p:cNvSpPr>
              <a:spLocks noChangeShapeType="1"/>
            </p:cNvSpPr>
            <p:nvPr/>
          </p:nvSpPr>
          <p:spPr bwMode="auto">
            <a:xfrm flipV="1">
              <a:off x="7528546" y="5774149"/>
              <a:ext cx="1587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Rectangle 53"/>
            <p:cNvSpPr>
              <a:spLocks noChangeArrowheads="1"/>
            </p:cNvSpPr>
            <p:nvPr/>
          </p:nvSpPr>
          <p:spPr bwMode="auto">
            <a:xfrm>
              <a:off x="7480921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Rectangle 68"/>
            <p:cNvSpPr>
              <a:spLocks noChangeArrowheads="1"/>
            </p:cNvSpPr>
            <p:nvPr/>
          </p:nvSpPr>
          <p:spPr bwMode="auto">
            <a:xfrm>
              <a:off x="2092946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72" name="Line 76"/>
            <p:cNvSpPr>
              <a:spLocks noChangeShapeType="1"/>
            </p:cNvSpPr>
            <p:nvPr/>
          </p:nvSpPr>
          <p:spPr bwMode="auto">
            <a:xfrm flipV="1">
              <a:off x="2151683" y="57725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48"/>
            <p:cNvSpPr>
              <a:spLocks noChangeShapeType="1"/>
            </p:cNvSpPr>
            <p:nvPr/>
          </p:nvSpPr>
          <p:spPr bwMode="auto">
            <a:xfrm flipV="1">
              <a:off x="5720383" y="57598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Rectangle 51"/>
            <p:cNvSpPr>
              <a:spLocks noChangeArrowheads="1"/>
            </p:cNvSpPr>
            <p:nvPr/>
          </p:nvSpPr>
          <p:spPr bwMode="auto">
            <a:xfrm>
              <a:off x="6588746" y="5897974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 dirty="0">
                  <a:latin typeface="Arial" pitchFamily="34" charset="0"/>
                  <a:cs typeface="Arial" pitchFamily="34" charset="0"/>
                </a:rPr>
                <a:t>5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Line 77"/>
            <p:cNvSpPr>
              <a:spLocks noChangeShapeType="1"/>
            </p:cNvSpPr>
            <p:nvPr/>
          </p:nvSpPr>
          <p:spPr bwMode="auto">
            <a:xfrm>
              <a:off x="2081833" y="2795999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Rectangle 84"/>
            <p:cNvSpPr>
              <a:spLocks noChangeArrowheads="1"/>
            </p:cNvSpPr>
            <p:nvPr/>
          </p:nvSpPr>
          <p:spPr bwMode="auto">
            <a:xfrm>
              <a:off x="1778286" y="270868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2184400" y="3067050"/>
              <a:ext cx="5187950" cy="2667000"/>
            </a:xfrm>
            <a:custGeom>
              <a:avLst/>
              <a:gdLst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4950 w 5187950"/>
                <a:gd name="connsiteY81" fmla="*/ 1174750 h 2667000"/>
                <a:gd name="connsiteX82" fmla="*/ 2908300 w 5187950"/>
                <a:gd name="connsiteY82" fmla="*/ 1155700 h 2667000"/>
                <a:gd name="connsiteX83" fmla="*/ 2927350 w 5187950"/>
                <a:gd name="connsiteY83" fmla="*/ 1136650 h 2667000"/>
                <a:gd name="connsiteX84" fmla="*/ 2933700 w 5187950"/>
                <a:gd name="connsiteY84" fmla="*/ 1117600 h 2667000"/>
                <a:gd name="connsiteX85" fmla="*/ 3124200 w 5187950"/>
                <a:gd name="connsiteY85" fmla="*/ 1111250 h 2667000"/>
                <a:gd name="connsiteX86" fmla="*/ 3130550 w 5187950"/>
                <a:gd name="connsiteY86" fmla="*/ 1092200 h 2667000"/>
                <a:gd name="connsiteX87" fmla="*/ 3136900 w 5187950"/>
                <a:gd name="connsiteY87" fmla="*/ 1041400 h 2667000"/>
                <a:gd name="connsiteX88" fmla="*/ 3168650 w 5187950"/>
                <a:gd name="connsiteY88" fmla="*/ 1035050 h 2667000"/>
                <a:gd name="connsiteX89" fmla="*/ 3175000 w 5187950"/>
                <a:gd name="connsiteY89" fmla="*/ 1009650 h 2667000"/>
                <a:gd name="connsiteX90" fmla="*/ 3282950 w 5187950"/>
                <a:gd name="connsiteY90" fmla="*/ 990600 h 2667000"/>
                <a:gd name="connsiteX91" fmla="*/ 3346450 w 5187950"/>
                <a:gd name="connsiteY91" fmla="*/ 946150 h 2667000"/>
                <a:gd name="connsiteX92" fmla="*/ 3352800 w 5187950"/>
                <a:gd name="connsiteY92" fmla="*/ 882650 h 2667000"/>
                <a:gd name="connsiteX93" fmla="*/ 3549650 w 5187950"/>
                <a:gd name="connsiteY93" fmla="*/ 876300 h 2667000"/>
                <a:gd name="connsiteX94" fmla="*/ 3556000 w 5187950"/>
                <a:gd name="connsiteY94" fmla="*/ 831850 h 2667000"/>
                <a:gd name="connsiteX95" fmla="*/ 3625850 w 5187950"/>
                <a:gd name="connsiteY95" fmla="*/ 825500 h 2667000"/>
                <a:gd name="connsiteX96" fmla="*/ 3644900 w 5187950"/>
                <a:gd name="connsiteY96" fmla="*/ 819150 h 2667000"/>
                <a:gd name="connsiteX97" fmla="*/ 3651250 w 5187950"/>
                <a:gd name="connsiteY97" fmla="*/ 781050 h 2667000"/>
                <a:gd name="connsiteX98" fmla="*/ 3879850 w 5187950"/>
                <a:gd name="connsiteY98" fmla="*/ 774700 h 2667000"/>
                <a:gd name="connsiteX99" fmla="*/ 3898900 w 5187950"/>
                <a:gd name="connsiteY99" fmla="*/ 768350 h 2667000"/>
                <a:gd name="connsiteX100" fmla="*/ 3924300 w 5187950"/>
                <a:gd name="connsiteY100" fmla="*/ 711200 h 2667000"/>
                <a:gd name="connsiteX101" fmla="*/ 3930650 w 5187950"/>
                <a:gd name="connsiteY101" fmla="*/ 685800 h 2667000"/>
                <a:gd name="connsiteX102" fmla="*/ 3949700 w 5187950"/>
                <a:gd name="connsiteY102" fmla="*/ 673100 h 2667000"/>
                <a:gd name="connsiteX103" fmla="*/ 3962400 w 5187950"/>
                <a:gd name="connsiteY103" fmla="*/ 635000 h 2667000"/>
                <a:gd name="connsiteX104" fmla="*/ 3968750 w 5187950"/>
                <a:gd name="connsiteY104" fmla="*/ 615950 h 2667000"/>
                <a:gd name="connsiteX105" fmla="*/ 3987800 w 5187950"/>
                <a:gd name="connsiteY105" fmla="*/ 603250 h 2667000"/>
                <a:gd name="connsiteX106" fmla="*/ 4000500 w 5187950"/>
                <a:gd name="connsiteY106" fmla="*/ 565150 h 2667000"/>
                <a:gd name="connsiteX107" fmla="*/ 4006850 w 5187950"/>
                <a:gd name="connsiteY107" fmla="*/ 488950 h 2667000"/>
                <a:gd name="connsiteX108" fmla="*/ 4032250 w 5187950"/>
                <a:gd name="connsiteY108" fmla="*/ 482600 h 2667000"/>
                <a:gd name="connsiteX109" fmla="*/ 4114800 w 5187950"/>
                <a:gd name="connsiteY109" fmla="*/ 476250 h 2667000"/>
                <a:gd name="connsiteX110" fmla="*/ 4121150 w 5187950"/>
                <a:gd name="connsiteY110" fmla="*/ 457200 h 2667000"/>
                <a:gd name="connsiteX111" fmla="*/ 4318000 w 5187950"/>
                <a:gd name="connsiteY111" fmla="*/ 406400 h 2667000"/>
                <a:gd name="connsiteX112" fmla="*/ 4324350 w 5187950"/>
                <a:gd name="connsiteY112" fmla="*/ 273050 h 2667000"/>
                <a:gd name="connsiteX113" fmla="*/ 4349750 w 5187950"/>
                <a:gd name="connsiteY113" fmla="*/ 260350 h 2667000"/>
                <a:gd name="connsiteX114" fmla="*/ 4483100 w 5187950"/>
                <a:gd name="connsiteY114" fmla="*/ 247650 h 2667000"/>
                <a:gd name="connsiteX115" fmla="*/ 4508500 w 5187950"/>
                <a:gd name="connsiteY115" fmla="*/ 177800 h 2667000"/>
                <a:gd name="connsiteX116" fmla="*/ 4527550 w 5187950"/>
                <a:gd name="connsiteY116" fmla="*/ 184150 h 2667000"/>
                <a:gd name="connsiteX117" fmla="*/ 4578350 w 5187950"/>
                <a:gd name="connsiteY117" fmla="*/ 177800 h 2667000"/>
                <a:gd name="connsiteX118" fmla="*/ 4584700 w 5187950"/>
                <a:gd name="connsiteY118" fmla="*/ 158750 h 2667000"/>
                <a:gd name="connsiteX119" fmla="*/ 4591050 w 5187950"/>
                <a:gd name="connsiteY119" fmla="*/ 120650 h 2667000"/>
                <a:gd name="connsiteX120" fmla="*/ 4597400 w 5187950"/>
                <a:gd name="connsiteY120" fmla="*/ 95250 h 2667000"/>
                <a:gd name="connsiteX121" fmla="*/ 4641850 w 5187950"/>
                <a:gd name="connsiteY121" fmla="*/ 88900 h 2667000"/>
                <a:gd name="connsiteX122" fmla="*/ 4648200 w 5187950"/>
                <a:gd name="connsiteY122" fmla="*/ 19050 h 2667000"/>
                <a:gd name="connsiteX123" fmla="*/ 4667250 w 5187950"/>
                <a:gd name="connsiteY123" fmla="*/ 12700 h 2667000"/>
                <a:gd name="connsiteX124" fmla="*/ 4978400 w 5187950"/>
                <a:gd name="connsiteY124" fmla="*/ 6350 h 2667000"/>
                <a:gd name="connsiteX125" fmla="*/ 5187950 w 5187950"/>
                <a:gd name="connsiteY12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4950 w 5187950"/>
                <a:gd name="connsiteY81" fmla="*/ 1174750 h 2667000"/>
                <a:gd name="connsiteX82" fmla="*/ 2908300 w 5187950"/>
                <a:gd name="connsiteY82" fmla="*/ 1155700 h 2667000"/>
                <a:gd name="connsiteX83" fmla="*/ 2927350 w 5187950"/>
                <a:gd name="connsiteY83" fmla="*/ 1136650 h 2667000"/>
                <a:gd name="connsiteX84" fmla="*/ 2933700 w 5187950"/>
                <a:gd name="connsiteY84" fmla="*/ 1117600 h 2667000"/>
                <a:gd name="connsiteX85" fmla="*/ 3124200 w 5187950"/>
                <a:gd name="connsiteY85" fmla="*/ 1111250 h 2667000"/>
                <a:gd name="connsiteX86" fmla="*/ 3130550 w 5187950"/>
                <a:gd name="connsiteY86" fmla="*/ 1092200 h 2667000"/>
                <a:gd name="connsiteX87" fmla="*/ 3136900 w 5187950"/>
                <a:gd name="connsiteY87" fmla="*/ 1041400 h 2667000"/>
                <a:gd name="connsiteX88" fmla="*/ 3168650 w 5187950"/>
                <a:gd name="connsiteY88" fmla="*/ 1035050 h 2667000"/>
                <a:gd name="connsiteX89" fmla="*/ 3175000 w 5187950"/>
                <a:gd name="connsiteY89" fmla="*/ 1009650 h 2667000"/>
                <a:gd name="connsiteX90" fmla="*/ 3282950 w 5187950"/>
                <a:gd name="connsiteY90" fmla="*/ 990600 h 2667000"/>
                <a:gd name="connsiteX91" fmla="*/ 3346450 w 5187950"/>
                <a:gd name="connsiteY91" fmla="*/ 946150 h 2667000"/>
                <a:gd name="connsiteX92" fmla="*/ 3352800 w 5187950"/>
                <a:gd name="connsiteY92" fmla="*/ 882650 h 2667000"/>
                <a:gd name="connsiteX93" fmla="*/ 3549650 w 5187950"/>
                <a:gd name="connsiteY93" fmla="*/ 876300 h 2667000"/>
                <a:gd name="connsiteX94" fmla="*/ 3556000 w 5187950"/>
                <a:gd name="connsiteY94" fmla="*/ 831850 h 2667000"/>
                <a:gd name="connsiteX95" fmla="*/ 3625850 w 5187950"/>
                <a:gd name="connsiteY95" fmla="*/ 825500 h 2667000"/>
                <a:gd name="connsiteX96" fmla="*/ 3644900 w 5187950"/>
                <a:gd name="connsiteY96" fmla="*/ 819150 h 2667000"/>
                <a:gd name="connsiteX97" fmla="*/ 3651250 w 5187950"/>
                <a:gd name="connsiteY97" fmla="*/ 781050 h 2667000"/>
                <a:gd name="connsiteX98" fmla="*/ 3879850 w 5187950"/>
                <a:gd name="connsiteY98" fmla="*/ 774700 h 2667000"/>
                <a:gd name="connsiteX99" fmla="*/ 3898900 w 5187950"/>
                <a:gd name="connsiteY99" fmla="*/ 768350 h 2667000"/>
                <a:gd name="connsiteX100" fmla="*/ 3924300 w 5187950"/>
                <a:gd name="connsiteY100" fmla="*/ 711200 h 2667000"/>
                <a:gd name="connsiteX101" fmla="*/ 3930650 w 5187950"/>
                <a:gd name="connsiteY101" fmla="*/ 685800 h 2667000"/>
                <a:gd name="connsiteX102" fmla="*/ 3949700 w 5187950"/>
                <a:gd name="connsiteY102" fmla="*/ 673100 h 2667000"/>
                <a:gd name="connsiteX103" fmla="*/ 3962400 w 5187950"/>
                <a:gd name="connsiteY103" fmla="*/ 635000 h 2667000"/>
                <a:gd name="connsiteX104" fmla="*/ 3968750 w 5187950"/>
                <a:gd name="connsiteY104" fmla="*/ 615950 h 2667000"/>
                <a:gd name="connsiteX105" fmla="*/ 3987800 w 5187950"/>
                <a:gd name="connsiteY105" fmla="*/ 603250 h 2667000"/>
                <a:gd name="connsiteX106" fmla="*/ 4000500 w 5187950"/>
                <a:gd name="connsiteY106" fmla="*/ 565150 h 2667000"/>
                <a:gd name="connsiteX107" fmla="*/ 4006850 w 5187950"/>
                <a:gd name="connsiteY107" fmla="*/ 488950 h 2667000"/>
                <a:gd name="connsiteX108" fmla="*/ 4032250 w 5187950"/>
                <a:gd name="connsiteY108" fmla="*/ 482600 h 2667000"/>
                <a:gd name="connsiteX109" fmla="*/ 4114800 w 5187950"/>
                <a:gd name="connsiteY109" fmla="*/ 476250 h 2667000"/>
                <a:gd name="connsiteX110" fmla="*/ 4121150 w 5187950"/>
                <a:gd name="connsiteY110" fmla="*/ 457200 h 2667000"/>
                <a:gd name="connsiteX111" fmla="*/ 4318000 w 5187950"/>
                <a:gd name="connsiteY111" fmla="*/ 406400 h 2667000"/>
                <a:gd name="connsiteX112" fmla="*/ 4324350 w 5187950"/>
                <a:gd name="connsiteY112" fmla="*/ 273050 h 2667000"/>
                <a:gd name="connsiteX113" fmla="*/ 4349750 w 5187950"/>
                <a:gd name="connsiteY113" fmla="*/ 260350 h 2667000"/>
                <a:gd name="connsiteX114" fmla="*/ 4483100 w 5187950"/>
                <a:gd name="connsiteY114" fmla="*/ 247650 h 2667000"/>
                <a:gd name="connsiteX115" fmla="*/ 4508500 w 5187950"/>
                <a:gd name="connsiteY115" fmla="*/ 177800 h 2667000"/>
                <a:gd name="connsiteX116" fmla="*/ 4527550 w 5187950"/>
                <a:gd name="connsiteY116" fmla="*/ 184150 h 2667000"/>
                <a:gd name="connsiteX117" fmla="*/ 4578350 w 5187950"/>
                <a:gd name="connsiteY117" fmla="*/ 177800 h 2667000"/>
                <a:gd name="connsiteX118" fmla="*/ 4584700 w 5187950"/>
                <a:gd name="connsiteY118" fmla="*/ 158750 h 2667000"/>
                <a:gd name="connsiteX119" fmla="*/ 4591050 w 5187950"/>
                <a:gd name="connsiteY119" fmla="*/ 120650 h 2667000"/>
                <a:gd name="connsiteX120" fmla="*/ 4597400 w 5187950"/>
                <a:gd name="connsiteY120" fmla="*/ 95250 h 2667000"/>
                <a:gd name="connsiteX121" fmla="*/ 4641850 w 5187950"/>
                <a:gd name="connsiteY121" fmla="*/ 88900 h 2667000"/>
                <a:gd name="connsiteX122" fmla="*/ 4648200 w 5187950"/>
                <a:gd name="connsiteY122" fmla="*/ 19050 h 2667000"/>
                <a:gd name="connsiteX123" fmla="*/ 4667250 w 5187950"/>
                <a:gd name="connsiteY123" fmla="*/ 12700 h 2667000"/>
                <a:gd name="connsiteX124" fmla="*/ 4978400 w 5187950"/>
                <a:gd name="connsiteY124" fmla="*/ 6350 h 2667000"/>
                <a:gd name="connsiteX125" fmla="*/ 5187950 w 5187950"/>
                <a:gd name="connsiteY12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4950 w 5187950"/>
                <a:gd name="connsiteY81" fmla="*/ 1174750 h 2667000"/>
                <a:gd name="connsiteX82" fmla="*/ 2908300 w 5187950"/>
                <a:gd name="connsiteY82" fmla="*/ 1155700 h 2667000"/>
                <a:gd name="connsiteX83" fmla="*/ 2927350 w 5187950"/>
                <a:gd name="connsiteY83" fmla="*/ 1136650 h 2667000"/>
                <a:gd name="connsiteX84" fmla="*/ 2933700 w 5187950"/>
                <a:gd name="connsiteY84" fmla="*/ 1117600 h 2667000"/>
                <a:gd name="connsiteX85" fmla="*/ 3124200 w 5187950"/>
                <a:gd name="connsiteY85" fmla="*/ 1111250 h 2667000"/>
                <a:gd name="connsiteX86" fmla="*/ 3130550 w 5187950"/>
                <a:gd name="connsiteY86" fmla="*/ 1092200 h 2667000"/>
                <a:gd name="connsiteX87" fmla="*/ 3136900 w 5187950"/>
                <a:gd name="connsiteY87" fmla="*/ 1041400 h 2667000"/>
                <a:gd name="connsiteX88" fmla="*/ 3168650 w 5187950"/>
                <a:gd name="connsiteY88" fmla="*/ 1035050 h 2667000"/>
                <a:gd name="connsiteX89" fmla="*/ 3175000 w 5187950"/>
                <a:gd name="connsiteY89" fmla="*/ 1009650 h 2667000"/>
                <a:gd name="connsiteX90" fmla="*/ 3282950 w 5187950"/>
                <a:gd name="connsiteY90" fmla="*/ 990600 h 2667000"/>
                <a:gd name="connsiteX91" fmla="*/ 3346450 w 5187950"/>
                <a:gd name="connsiteY91" fmla="*/ 946150 h 2667000"/>
                <a:gd name="connsiteX92" fmla="*/ 3352800 w 5187950"/>
                <a:gd name="connsiteY92" fmla="*/ 882650 h 2667000"/>
                <a:gd name="connsiteX93" fmla="*/ 3549650 w 5187950"/>
                <a:gd name="connsiteY93" fmla="*/ 876300 h 2667000"/>
                <a:gd name="connsiteX94" fmla="*/ 3556000 w 5187950"/>
                <a:gd name="connsiteY94" fmla="*/ 831850 h 2667000"/>
                <a:gd name="connsiteX95" fmla="*/ 3625850 w 5187950"/>
                <a:gd name="connsiteY95" fmla="*/ 825500 h 2667000"/>
                <a:gd name="connsiteX96" fmla="*/ 3644900 w 5187950"/>
                <a:gd name="connsiteY96" fmla="*/ 819150 h 2667000"/>
                <a:gd name="connsiteX97" fmla="*/ 3651250 w 5187950"/>
                <a:gd name="connsiteY97" fmla="*/ 781050 h 2667000"/>
                <a:gd name="connsiteX98" fmla="*/ 3879850 w 5187950"/>
                <a:gd name="connsiteY98" fmla="*/ 774700 h 2667000"/>
                <a:gd name="connsiteX99" fmla="*/ 3898900 w 5187950"/>
                <a:gd name="connsiteY99" fmla="*/ 768350 h 2667000"/>
                <a:gd name="connsiteX100" fmla="*/ 3924300 w 5187950"/>
                <a:gd name="connsiteY100" fmla="*/ 711200 h 2667000"/>
                <a:gd name="connsiteX101" fmla="*/ 3930650 w 5187950"/>
                <a:gd name="connsiteY101" fmla="*/ 685800 h 2667000"/>
                <a:gd name="connsiteX102" fmla="*/ 3949700 w 5187950"/>
                <a:gd name="connsiteY102" fmla="*/ 673100 h 2667000"/>
                <a:gd name="connsiteX103" fmla="*/ 3962400 w 5187950"/>
                <a:gd name="connsiteY103" fmla="*/ 635000 h 2667000"/>
                <a:gd name="connsiteX104" fmla="*/ 3968750 w 5187950"/>
                <a:gd name="connsiteY104" fmla="*/ 615950 h 2667000"/>
                <a:gd name="connsiteX105" fmla="*/ 3987800 w 5187950"/>
                <a:gd name="connsiteY105" fmla="*/ 603250 h 2667000"/>
                <a:gd name="connsiteX106" fmla="*/ 4000500 w 5187950"/>
                <a:gd name="connsiteY106" fmla="*/ 565150 h 2667000"/>
                <a:gd name="connsiteX107" fmla="*/ 4006850 w 5187950"/>
                <a:gd name="connsiteY107" fmla="*/ 488950 h 2667000"/>
                <a:gd name="connsiteX108" fmla="*/ 4032250 w 5187950"/>
                <a:gd name="connsiteY108" fmla="*/ 482600 h 2667000"/>
                <a:gd name="connsiteX109" fmla="*/ 4114800 w 5187950"/>
                <a:gd name="connsiteY109" fmla="*/ 476250 h 2667000"/>
                <a:gd name="connsiteX110" fmla="*/ 4121150 w 5187950"/>
                <a:gd name="connsiteY110" fmla="*/ 457200 h 2667000"/>
                <a:gd name="connsiteX111" fmla="*/ 4318000 w 5187950"/>
                <a:gd name="connsiteY111" fmla="*/ 406400 h 2667000"/>
                <a:gd name="connsiteX112" fmla="*/ 4324350 w 5187950"/>
                <a:gd name="connsiteY112" fmla="*/ 273050 h 2667000"/>
                <a:gd name="connsiteX113" fmla="*/ 4349750 w 5187950"/>
                <a:gd name="connsiteY113" fmla="*/ 260350 h 2667000"/>
                <a:gd name="connsiteX114" fmla="*/ 4483100 w 5187950"/>
                <a:gd name="connsiteY114" fmla="*/ 247650 h 2667000"/>
                <a:gd name="connsiteX115" fmla="*/ 4508500 w 5187950"/>
                <a:gd name="connsiteY115" fmla="*/ 177800 h 2667000"/>
                <a:gd name="connsiteX116" fmla="*/ 4527550 w 5187950"/>
                <a:gd name="connsiteY116" fmla="*/ 184150 h 2667000"/>
                <a:gd name="connsiteX117" fmla="*/ 4578350 w 5187950"/>
                <a:gd name="connsiteY117" fmla="*/ 177800 h 2667000"/>
                <a:gd name="connsiteX118" fmla="*/ 4584700 w 5187950"/>
                <a:gd name="connsiteY118" fmla="*/ 158750 h 2667000"/>
                <a:gd name="connsiteX119" fmla="*/ 4591050 w 5187950"/>
                <a:gd name="connsiteY119" fmla="*/ 120650 h 2667000"/>
                <a:gd name="connsiteX120" fmla="*/ 4597400 w 5187950"/>
                <a:gd name="connsiteY120" fmla="*/ 95250 h 2667000"/>
                <a:gd name="connsiteX121" fmla="*/ 4641850 w 5187950"/>
                <a:gd name="connsiteY121" fmla="*/ 88900 h 2667000"/>
                <a:gd name="connsiteX122" fmla="*/ 4648200 w 5187950"/>
                <a:gd name="connsiteY122" fmla="*/ 19050 h 2667000"/>
                <a:gd name="connsiteX123" fmla="*/ 4667250 w 5187950"/>
                <a:gd name="connsiteY123" fmla="*/ 12700 h 2667000"/>
                <a:gd name="connsiteX124" fmla="*/ 4978400 w 5187950"/>
                <a:gd name="connsiteY124" fmla="*/ 6350 h 2667000"/>
                <a:gd name="connsiteX125" fmla="*/ 5187950 w 5187950"/>
                <a:gd name="connsiteY12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4950 w 5187950"/>
                <a:gd name="connsiteY81" fmla="*/ 1174750 h 2667000"/>
                <a:gd name="connsiteX82" fmla="*/ 2908300 w 5187950"/>
                <a:gd name="connsiteY82" fmla="*/ 1155700 h 2667000"/>
                <a:gd name="connsiteX83" fmla="*/ 2927350 w 5187950"/>
                <a:gd name="connsiteY83" fmla="*/ 1136650 h 2667000"/>
                <a:gd name="connsiteX84" fmla="*/ 2933700 w 5187950"/>
                <a:gd name="connsiteY84" fmla="*/ 1117600 h 2667000"/>
                <a:gd name="connsiteX85" fmla="*/ 3124200 w 5187950"/>
                <a:gd name="connsiteY85" fmla="*/ 1111250 h 2667000"/>
                <a:gd name="connsiteX86" fmla="*/ 3130550 w 5187950"/>
                <a:gd name="connsiteY86" fmla="*/ 1092200 h 2667000"/>
                <a:gd name="connsiteX87" fmla="*/ 3136900 w 5187950"/>
                <a:gd name="connsiteY87" fmla="*/ 1041400 h 2667000"/>
                <a:gd name="connsiteX88" fmla="*/ 3168650 w 5187950"/>
                <a:gd name="connsiteY88" fmla="*/ 1035050 h 2667000"/>
                <a:gd name="connsiteX89" fmla="*/ 3175000 w 5187950"/>
                <a:gd name="connsiteY89" fmla="*/ 1009650 h 2667000"/>
                <a:gd name="connsiteX90" fmla="*/ 3282950 w 5187950"/>
                <a:gd name="connsiteY90" fmla="*/ 990600 h 2667000"/>
                <a:gd name="connsiteX91" fmla="*/ 3346450 w 5187950"/>
                <a:gd name="connsiteY91" fmla="*/ 946150 h 2667000"/>
                <a:gd name="connsiteX92" fmla="*/ 3352800 w 5187950"/>
                <a:gd name="connsiteY92" fmla="*/ 882650 h 2667000"/>
                <a:gd name="connsiteX93" fmla="*/ 3549650 w 5187950"/>
                <a:gd name="connsiteY93" fmla="*/ 876300 h 2667000"/>
                <a:gd name="connsiteX94" fmla="*/ 3556000 w 5187950"/>
                <a:gd name="connsiteY94" fmla="*/ 831850 h 2667000"/>
                <a:gd name="connsiteX95" fmla="*/ 3625850 w 5187950"/>
                <a:gd name="connsiteY95" fmla="*/ 825500 h 2667000"/>
                <a:gd name="connsiteX96" fmla="*/ 3644900 w 5187950"/>
                <a:gd name="connsiteY96" fmla="*/ 819150 h 2667000"/>
                <a:gd name="connsiteX97" fmla="*/ 3651250 w 5187950"/>
                <a:gd name="connsiteY97" fmla="*/ 781050 h 2667000"/>
                <a:gd name="connsiteX98" fmla="*/ 3879850 w 5187950"/>
                <a:gd name="connsiteY98" fmla="*/ 774700 h 2667000"/>
                <a:gd name="connsiteX99" fmla="*/ 3898900 w 5187950"/>
                <a:gd name="connsiteY99" fmla="*/ 768350 h 2667000"/>
                <a:gd name="connsiteX100" fmla="*/ 3924300 w 5187950"/>
                <a:gd name="connsiteY100" fmla="*/ 711200 h 2667000"/>
                <a:gd name="connsiteX101" fmla="*/ 3930650 w 5187950"/>
                <a:gd name="connsiteY101" fmla="*/ 685800 h 2667000"/>
                <a:gd name="connsiteX102" fmla="*/ 3949700 w 5187950"/>
                <a:gd name="connsiteY102" fmla="*/ 673100 h 2667000"/>
                <a:gd name="connsiteX103" fmla="*/ 3962400 w 5187950"/>
                <a:gd name="connsiteY103" fmla="*/ 635000 h 2667000"/>
                <a:gd name="connsiteX104" fmla="*/ 3968750 w 5187950"/>
                <a:gd name="connsiteY104" fmla="*/ 615950 h 2667000"/>
                <a:gd name="connsiteX105" fmla="*/ 3987800 w 5187950"/>
                <a:gd name="connsiteY105" fmla="*/ 603250 h 2667000"/>
                <a:gd name="connsiteX106" fmla="*/ 4000500 w 5187950"/>
                <a:gd name="connsiteY106" fmla="*/ 565150 h 2667000"/>
                <a:gd name="connsiteX107" fmla="*/ 4006850 w 5187950"/>
                <a:gd name="connsiteY107" fmla="*/ 488950 h 2667000"/>
                <a:gd name="connsiteX108" fmla="*/ 4032250 w 5187950"/>
                <a:gd name="connsiteY108" fmla="*/ 482600 h 2667000"/>
                <a:gd name="connsiteX109" fmla="*/ 4114800 w 5187950"/>
                <a:gd name="connsiteY109" fmla="*/ 476250 h 2667000"/>
                <a:gd name="connsiteX110" fmla="*/ 4121150 w 5187950"/>
                <a:gd name="connsiteY110" fmla="*/ 457200 h 2667000"/>
                <a:gd name="connsiteX111" fmla="*/ 4318000 w 5187950"/>
                <a:gd name="connsiteY111" fmla="*/ 406400 h 2667000"/>
                <a:gd name="connsiteX112" fmla="*/ 4324350 w 5187950"/>
                <a:gd name="connsiteY112" fmla="*/ 273050 h 2667000"/>
                <a:gd name="connsiteX113" fmla="*/ 4349750 w 5187950"/>
                <a:gd name="connsiteY113" fmla="*/ 260350 h 2667000"/>
                <a:gd name="connsiteX114" fmla="*/ 4483100 w 5187950"/>
                <a:gd name="connsiteY114" fmla="*/ 247650 h 2667000"/>
                <a:gd name="connsiteX115" fmla="*/ 4508500 w 5187950"/>
                <a:gd name="connsiteY115" fmla="*/ 177800 h 2667000"/>
                <a:gd name="connsiteX116" fmla="*/ 4527550 w 5187950"/>
                <a:gd name="connsiteY116" fmla="*/ 184150 h 2667000"/>
                <a:gd name="connsiteX117" fmla="*/ 4578350 w 5187950"/>
                <a:gd name="connsiteY117" fmla="*/ 177800 h 2667000"/>
                <a:gd name="connsiteX118" fmla="*/ 4584700 w 5187950"/>
                <a:gd name="connsiteY118" fmla="*/ 158750 h 2667000"/>
                <a:gd name="connsiteX119" fmla="*/ 4591050 w 5187950"/>
                <a:gd name="connsiteY119" fmla="*/ 120650 h 2667000"/>
                <a:gd name="connsiteX120" fmla="*/ 4597400 w 5187950"/>
                <a:gd name="connsiteY120" fmla="*/ 95250 h 2667000"/>
                <a:gd name="connsiteX121" fmla="*/ 4641850 w 5187950"/>
                <a:gd name="connsiteY121" fmla="*/ 88900 h 2667000"/>
                <a:gd name="connsiteX122" fmla="*/ 4648200 w 5187950"/>
                <a:gd name="connsiteY122" fmla="*/ 19050 h 2667000"/>
                <a:gd name="connsiteX123" fmla="*/ 4667250 w 5187950"/>
                <a:gd name="connsiteY123" fmla="*/ 12700 h 2667000"/>
                <a:gd name="connsiteX124" fmla="*/ 4978400 w 5187950"/>
                <a:gd name="connsiteY124" fmla="*/ 6350 h 2667000"/>
                <a:gd name="connsiteX125" fmla="*/ 5187950 w 5187950"/>
                <a:gd name="connsiteY12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4950 w 5187950"/>
                <a:gd name="connsiteY81" fmla="*/ 1174750 h 2667000"/>
                <a:gd name="connsiteX82" fmla="*/ 2908300 w 5187950"/>
                <a:gd name="connsiteY82" fmla="*/ 1155700 h 2667000"/>
                <a:gd name="connsiteX83" fmla="*/ 2927350 w 5187950"/>
                <a:gd name="connsiteY83" fmla="*/ 1136650 h 2667000"/>
                <a:gd name="connsiteX84" fmla="*/ 2933700 w 5187950"/>
                <a:gd name="connsiteY84" fmla="*/ 1117600 h 2667000"/>
                <a:gd name="connsiteX85" fmla="*/ 3124200 w 5187950"/>
                <a:gd name="connsiteY85" fmla="*/ 1111250 h 2667000"/>
                <a:gd name="connsiteX86" fmla="*/ 3130550 w 5187950"/>
                <a:gd name="connsiteY86" fmla="*/ 1092200 h 2667000"/>
                <a:gd name="connsiteX87" fmla="*/ 3136900 w 5187950"/>
                <a:gd name="connsiteY87" fmla="*/ 1041400 h 2667000"/>
                <a:gd name="connsiteX88" fmla="*/ 3168650 w 5187950"/>
                <a:gd name="connsiteY88" fmla="*/ 1035050 h 2667000"/>
                <a:gd name="connsiteX89" fmla="*/ 3175000 w 5187950"/>
                <a:gd name="connsiteY89" fmla="*/ 1009650 h 2667000"/>
                <a:gd name="connsiteX90" fmla="*/ 3282950 w 5187950"/>
                <a:gd name="connsiteY90" fmla="*/ 990600 h 2667000"/>
                <a:gd name="connsiteX91" fmla="*/ 3346450 w 5187950"/>
                <a:gd name="connsiteY91" fmla="*/ 946150 h 2667000"/>
                <a:gd name="connsiteX92" fmla="*/ 3352800 w 5187950"/>
                <a:gd name="connsiteY92" fmla="*/ 882650 h 2667000"/>
                <a:gd name="connsiteX93" fmla="*/ 3549650 w 5187950"/>
                <a:gd name="connsiteY93" fmla="*/ 876300 h 2667000"/>
                <a:gd name="connsiteX94" fmla="*/ 3556000 w 5187950"/>
                <a:gd name="connsiteY94" fmla="*/ 831850 h 2667000"/>
                <a:gd name="connsiteX95" fmla="*/ 3625850 w 5187950"/>
                <a:gd name="connsiteY95" fmla="*/ 825500 h 2667000"/>
                <a:gd name="connsiteX96" fmla="*/ 3644900 w 5187950"/>
                <a:gd name="connsiteY96" fmla="*/ 819150 h 2667000"/>
                <a:gd name="connsiteX97" fmla="*/ 3651250 w 5187950"/>
                <a:gd name="connsiteY97" fmla="*/ 781050 h 2667000"/>
                <a:gd name="connsiteX98" fmla="*/ 3879850 w 5187950"/>
                <a:gd name="connsiteY98" fmla="*/ 774700 h 2667000"/>
                <a:gd name="connsiteX99" fmla="*/ 3898900 w 5187950"/>
                <a:gd name="connsiteY99" fmla="*/ 768350 h 2667000"/>
                <a:gd name="connsiteX100" fmla="*/ 3924300 w 5187950"/>
                <a:gd name="connsiteY100" fmla="*/ 711200 h 2667000"/>
                <a:gd name="connsiteX101" fmla="*/ 3930650 w 5187950"/>
                <a:gd name="connsiteY101" fmla="*/ 685800 h 2667000"/>
                <a:gd name="connsiteX102" fmla="*/ 3949700 w 5187950"/>
                <a:gd name="connsiteY102" fmla="*/ 673100 h 2667000"/>
                <a:gd name="connsiteX103" fmla="*/ 3962400 w 5187950"/>
                <a:gd name="connsiteY103" fmla="*/ 635000 h 2667000"/>
                <a:gd name="connsiteX104" fmla="*/ 3968750 w 5187950"/>
                <a:gd name="connsiteY104" fmla="*/ 615950 h 2667000"/>
                <a:gd name="connsiteX105" fmla="*/ 3987800 w 5187950"/>
                <a:gd name="connsiteY105" fmla="*/ 603250 h 2667000"/>
                <a:gd name="connsiteX106" fmla="*/ 4000500 w 5187950"/>
                <a:gd name="connsiteY106" fmla="*/ 565150 h 2667000"/>
                <a:gd name="connsiteX107" fmla="*/ 4006850 w 5187950"/>
                <a:gd name="connsiteY107" fmla="*/ 488950 h 2667000"/>
                <a:gd name="connsiteX108" fmla="*/ 4032250 w 5187950"/>
                <a:gd name="connsiteY108" fmla="*/ 482600 h 2667000"/>
                <a:gd name="connsiteX109" fmla="*/ 4114800 w 5187950"/>
                <a:gd name="connsiteY109" fmla="*/ 476250 h 2667000"/>
                <a:gd name="connsiteX110" fmla="*/ 4121150 w 5187950"/>
                <a:gd name="connsiteY110" fmla="*/ 457200 h 2667000"/>
                <a:gd name="connsiteX111" fmla="*/ 4318000 w 5187950"/>
                <a:gd name="connsiteY111" fmla="*/ 406400 h 2667000"/>
                <a:gd name="connsiteX112" fmla="*/ 4324350 w 5187950"/>
                <a:gd name="connsiteY112" fmla="*/ 273050 h 2667000"/>
                <a:gd name="connsiteX113" fmla="*/ 4349750 w 5187950"/>
                <a:gd name="connsiteY113" fmla="*/ 260350 h 2667000"/>
                <a:gd name="connsiteX114" fmla="*/ 4483100 w 5187950"/>
                <a:gd name="connsiteY114" fmla="*/ 247650 h 2667000"/>
                <a:gd name="connsiteX115" fmla="*/ 4508500 w 5187950"/>
                <a:gd name="connsiteY115" fmla="*/ 177800 h 2667000"/>
                <a:gd name="connsiteX116" fmla="*/ 4527550 w 5187950"/>
                <a:gd name="connsiteY116" fmla="*/ 184150 h 2667000"/>
                <a:gd name="connsiteX117" fmla="*/ 4578350 w 5187950"/>
                <a:gd name="connsiteY117" fmla="*/ 177800 h 2667000"/>
                <a:gd name="connsiteX118" fmla="*/ 4584700 w 5187950"/>
                <a:gd name="connsiteY118" fmla="*/ 158750 h 2667000"/>
                <a:gd name="connsiteX119" fmla="*/ 4591050 w 5187950"/>
                <a:gd name="connsiteY119" fmla="*/ 120650 h 2667000"/>
                <a:gd name="connsiteX120" fmla="*/ 4597400 w 5187950"/>
                <a:gd name="connsiteY120" fmla="*/ 95250 h 2667000"/>
                <a:gd name="connsiteX121" fmla="*/ 4641850 w 5187950"/>
                <a:gd name="connsiteY121" fmla="*/ 88900 h 2667000"/>
                <a:gd name="connsiteX122" fmla="*/ 4648200 w 5187950"/>
                <a:gd name="connsiteY122" fmla="*/ 19050 h 2667000"/>
                <a:gd name="connsiteX123" fmla="*/ 4667250 w 5187950"/>
                <a:gd name="connsiteY123" fmla="*/ 12700 h 2667000"/>
                <a:gd name="connsiteX124" fmla="*/ 4978400 w 5187950"/>
                <a:gd name="connsiteY124" fmla="*/ 6350 h 2667000"/>
                <a:gd name="connsiteX125" fmla="*/ 5187950 w 5187950"/>
                <a:gd name="connsiteY12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4950 w 5187950"/>
                <a:gd name="connsiteY81" fmla="*/ 1174750 h 2667000"/>
                <a:gd name="connsiteX82" fmla="*/ 2908300 w 5187950"/>
                <a:gd name="connsiteY82" fmla="*/ 1155700 h 2667000"/>
                <a:gd name="connsiteX83" fmla="*/ 2927350 w 5187950"/>
                <a:gd name="connsiteY83" fmla="*/ 1136650 h 2667000"/>
                <a:gd name="connsiteX84" fmla="*/ 2933700 w 5187950"/>
                <a:gd name="connsiteY84" fmla="*/ 1117600 h 2667000"/>
                <a:gd name="connsiteX85" fmla="*/ 3124200 w 5187950"/>
                <a:gd name="connsiteY85" fmla="*/ 1111250 h 2667000"/>
                <a:gd name="connsiteX86" fmla="*/ 3130550 w 5187950"/>
                <a:gd name="connsiteY86" fmla="*/ 1092200 h 2667000"/>
                <a:gd name="connsiteX87" fmla="*/ 3136900 w 5187950"/>
                <a:gd name="connsiteY87" fmla="*/ 1041400 h 2667000"/>
                <a:gd name="connsiteX88" fmla="*/ 3168650 w 5187950"/>
                <a:gd name="connsiteY88" fmla="*/ 1035050 h 2667000"/>
                <a:gd name="connsiteX89" fmla="*/ 3175000 w 5187950"/>
                <a:gd name="connsiteY89" fmla="*/ 1009650 h 2667000"/>
                <a:gd name="connsiteX90" fmla="*/ 3282950 w 5187950"/>
                <a:gd name="connsiteY90" fmla="*/ 990600 h 2667000"/>
                <a:gd name="connsiteX91" fmla="*/ 3346450 w 5187950"/>
                <a:gd name="connsiteY91" fmla="*/ 946150 h 2667000"/>
                <a:gd name="connsiteX92" fmla="*/ 3352800 w 5187950"/>
                <a:gd name="connsiteY92" fmla="*/ 882650 h 2667000"/>
                <a:gd name="connsiteX93" fmla="*/ 3549650 w 5187950"/>
                <a:gd name="connsiteY93" fmla="*/ 876300 h 2667000"/>
                <a:gd name="connsiteX94" fmla="*/ 3556000 w 5187950"/>
                <a:gd name="connsiteY94" fmla="*/ 831850 h 2667000"/>
                <a:gd name="connsiteX95" fmla="*/ 3625850 w 5187950"/>
                <a:gd name="connsiteY95" fmla="*/ 825500 h 2667000"/>
                <a:gd name="connsiteX96" fmla="*/ 3644900 w 5187950"/>
                <a:gd name="connsiteY96" fmla="*/ 819150 h 2667000"/>
                <a:gd name="connsiteX97" fmla="*/ 3651250 w 5187950"/>
                <a:gd name="connsiteY97" fmla="*/ 781050 h 2667000"/>
                <a:gd name="connsiteX98" fmla="*/ 3879850 w 5187950"/>
                <a:gd name="connsiteY98" fmla="*/ 774700 h 2667000"/>
                <a:gd name="connsiteX99" fmla="*/ 3898900 w 5187950"/>
                <a:gd name="connsiteY99" fmla="*/ 768350 h 2667000"/>
                <a:gd name="connsiteX100" fmla="*/ 3924300 w 5187950"/>
                <a:gd name="connsiteY100" fmla="*/ 711200 h 2667000"/>
                <a:gd name="connsiteX101" fmla="*/ 3930650 w 5187950"/>
                <a:gd name="connsiteY101" fmla="*/ 685800 h 2667000"/>
                <a:gd name="connsiteX102" fmla="*/ 3949700 w 5187950"/>
                <a:gd name="connsiteY102" fmla="*/ 673100 h 2667000"/>
                <a:gd name="connsiteX103" fmla="*/ 3962400 w 5187950"/>
                <a:gd name="connsiteY103" fmla="*/ 635000 h 2667000"/>
                <a:gd name="connsiteX104" fmla="*/ 3968750 w 5187950"/>
                <a:gd name="connsiteY104" fmla="*/ 615950 h 2667000"/>
                <a:gd name="connsiteX105" fmla="*/ 3987800 w 5187950"/>
                <a:gd name="connsiteY105" fmla="*/ 603250 h 2667000"/>
                <a:gd name="connsiteX106" fmla="*/ 4000500 w 5187950"/>
                <a:gd name="connsiteY106" fmla="*/ 565150 h 2667000"/>
                <a:gd name="connsiteX107" fmla="*/ 4006850 w 5187950"/>
                <a:gd name="connsiteY107" fmla="*/ 488950 h 2667000"/>
                <a:gd name="connsiteX108" fmla="*/ 4032250 w 5187950"/>
                <a:gd name="connsiteY108" fmla="*/ 482600 h 2667000"/>
                <a:gd name="connsiteX109" fmla="*/ 4114800 w 5187950"/>
                <a:gd name="connsiteY109" fmla="*/ 476250 h 2667000"/>
                <a:gd name="connsiteX110" fmla="*/ 4121150 w 5187950"/>
                <a:gd name="connsiteY110" fmla="*/ 457200 h 2667000"/>
                <a:gd name="connsiteX111" fmla="*/ 4318000 w 5187950"/>
                <a:gd name="connsiteY111" fmla="*/ 406400 h 2667000"/>
                <a:gd name="connsiteX112" fmla="*/ 4324350 w 5187950"/>
                <a:gd name="connsiteY112" fmla="*/ 273050 h 2667000"/>
                <a:gd name="connsiteX113" fmla="*/ 4349750 w 5187950"/>
                <a:gd name="connsiteY113" fmla="*/ 260350 h 2667000"/>
                <a:gd name="connsiteX114" fmla="*/ 4483100 w 5187950"/>
                <a:gd name="connsiteY114" fmla="*/ 247650 h 2667000"/>
                <a:gd name="connsiteX115" fmla="*/ 4508500 w 5187950"/>
                <a:gd name="connsiteY115" fmla="*/ 177800 h 2667000"/>
                <a:gd name="connsiteX116" fmla="*/ 4527550 w 5187950"/>
                <a:gd name="connsiteY116" fmla="*/ 184150 h 2667000"/>
                <a:gd name="connsiteX117" fmla="*/ 4578350 w 5187950"/>
                <a:gd name="connsiteY117" fmla="*/ 177800 h 2667000"/>
                <a:gd name="connsiteX118" fmla="*/ 4584700 w 5187950"/>
                <a:gd name="connsiteY118" fmla="*/ 158750 h 2667000"/>
                <a:gd name="connsiteX119" fmla="*/ 4591050 w 5187950"/>
                <a:gd name="connsiteY119" fmla="*/ 120650 h 2667000"/>
                <a:gd name="connsiteX120" fmla="*/ 4597400 w 5187950"/>
                <a:gd name="connsiteY120" fmla="*/ 95250 h 2667000"/>
                <a:gd name="connsiteX121" fmla="*/ 4641850 w 5187950"/>
                <a:gd name="connsiteY121" fmla="*/ 88900 h 2667000"/>
                <a:gd name="connsiteX122" fmla="*/ 4648200 w 5187950"/>
                <a:gd name="connsiteY122" fmla="*/ 19050 h 2667000"/>
                <a:gd name="connsiteX123" fmla="*/ 4667250 w 5187950"/>
                <a:gd name="connsiteY123" fmla="*/ 12700 h 2667000"/>
                <a:gd name="connsiteX124" fmla="*/ 4978400 w 5187950"/>
                <a:gd name="connsiteY124" fmla="*/ 6350 h 2667000"/>
                <a:gd name="connsiteX125" fmla="*/ 5187950 w 5187950"/>
                <a:gd name="connsiteY12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908300 w 5187950"/>
                <a:gd name="connsiteY81" fmla="*/ 1155700 h 2667000"/>
                <a:gd name="connsiteX82" fmla="*/ 2927350 w 5187950"/>
                <a:gd name="connsiteY82" fmla="*/ 1136650 h 2667000"/>
                <a:gd name="connsiteX83" fmla="*/ 2933700 w 5187950"/>
                <a:gd name="connsiteY83" fmla="*/ 1117600 h 2667000"/>
                <a:gd name="connsiteX84" fmla="*/ 3124200 w 5187950"/>
                <a:gd name="connsiteY84" fmla="*/ 1111250 h 2667000"/>
                <a:gd name="connsiteX85" fmla="*/ 3130550 w 5187950"/>
                <a:gd name="connsiteY85" fmla="*/ 1092200 h 2667000"/>
                <a:gd name="connsiteX86" fmla="*/ 3136900 w 5187950"/>
                <a:gd name="connsiteY86" fmla="*/ 1041400 h 2667000"/>
                <a:gd name="connsiteX87" fmla="*/ 3168650 w 5187950"/>
                <a:gd name="connsiteY87" fmla="*/ 1035050 h 2667000"/>
                <a:gd name="connsiteX88" fmla="*/ 3175000 w 5187950"/>
                <a:gd name="connsiteY88" fmla="*/ 1009650 h 2667000"/>
                <a:gd name="connsiteX89" fmla="*/ 3282950 w 5187950"/>
                <a:gd name="connsiteY89" fmla="*/ 990600 h 2667000"/>
                <a:gd name="connsiteX90" fmla="*/ 3346450 w 5187950"/>
                <a:gd name="connsiteY90" fmla="*/ 946150 h 2667000"/>
                <a:gd name="connsiteX91" fmla="*/ 3352800 w 5187950"/>
                <a:gd name="connsiteY91" fmla="*/ 882650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25850 w 5187950"/>
                <a:gd name="connsiteY94" fmla="*/ 825500 h 2667000"/>
                <a:gd name="connsiteX95" fmla="*/ 3644900 w 5187950"/>
                <a:gd name="connsiteY95" fmla="*/ 819150 h 2667000"/>
                <a:gd name="connsiteX96" fmla="*/ 3651250 w 5187950"/>
                <a:gd name="connsiteY96" fmla="*/ 781050 h 2667000"/>
                <a:gd name="connsiteX97" fmla="*/ 3879850 w 5187950"/>
                <a:gd name="connsiteY97" fmla="*/ 774700 h 2667000"/>
                <a:gd name="connsiteX98" fmla="*/ 3898900 w 5187950"/>
                <a:gd name="connsiteY98" fmla="*/ 768350 h 2667000"/>
                <a:gd name="connsiteX99" fmla="*/ 3924300 w 5187950"/>
                <a:gd name="connsiteY99" fmla="*/ 711200 h 2667000"/>
                <a:gd name="connsiteX100" fmla="*/ 3930650 w 5187950"/>
                <a:gd name="connsiteY100" fmla="*/ 685800 h 2667000"/>
                <a:gd name="connsiteX101" fmla="*/ 3949700 w 5187950"/>
                <a:gd name="connsiteY101" fmla="*/ 673100 h 2667000"/>
                <a:gd name="connsiteX102" fmla="*/ 3962400 w 5187950"/>
                <a:gd name="connsiteY102" fmla="*/ 635000 h 2667000"/>
                <a:gd name="connsiteX103" fmla="*/ 3968750 w 5187950"/>
                <a:gd name="connsiteY103" fmla="*/ 615950 h 2667000"/>
                <a:gd name="connsiteX104" fmla="*/ 3987800 w 5187950"/>
                <a:gd name="connsiteY104" fmla="*/ 603250 h 2667000"/>
                <a:gd name="connsiteX105" fmla="*/ 4000500 w 5187950"/>
                <a:gd name="connsiteY105" fmla="*/ 565150 h 2667000"/>
                <a:gd name="connsiteX106" fmla="*/ 4006850 w 5187950"/>
                <a:gd name="connsiteY106" fmla="*/ 488950 h 2667000"/>
                <a:gd name="connsiteX107" fmla="*/ 4032250 w 5187950"/>
                <a:gd name="connsiteY107" fmla="*/ 482600 h 2667000"/>
                <a:gd name="connsiteX108" fmla="*/ 4114800 w 5187950"/>
                <a:gd name="connsiteY108" fmla="*/ 476250 h 2667000"/>
                <a:gd name="connsiteX109" fmla="*/ 4121150 w 5187950"/>
                <a:gd name="connsiteY109" fmla="*/ 457200 h 2667000"/>
                <a:gd name="connsiteX110" fmla="*/ 4318000 w 5187950"/>
                <a:gd name="connsiteY110" fmla="*/ 406400 h 2667000"/>
                <a:gd name="connsiteX111" fmla="*/ 4324350 w 5187950"/>
                <a:gd name="connsiteY111" fmla="*/ 273050 h 2667000"/>
                <a:gd name="connsiteX112" fmla="*/ 4349750 w 5187950"/>
                <a:gd name="connsiteY112" fmla="*/ 260350 h 2667000"/>
                <a:gd name="connsiteX113" fmla="*/ 4483100 w 5187950"/>
                <a:gd name="connsiteY113" fmla="*/ 247650 h 2667000"/>
                <a:gd name="connsiteX114" fmla="*/ 4508500 w 5187950"/>
                <a:gd name="connsiteY114" fmla="*/ 177800 h 2667000"/>
                <a:gd name="connsiteX115" fmla="*/ 4527550 w 5187950"/>
                <a:gd name="connsiteY115" fmla="*/ 184150 h 2667000"/>
                <a:gd name="connsiteX116" fmla="*/ 4578350 w 5187950"/>
                <a:gd name="connsiteY116" fmla="*/ 177800 h 2667000"/>
                <a:gd name="connsiteX117" fmla="*/ 4584700 w 5187950"/>
                <a:gd name="connsiteY117" fmla="*/ 158750 h 2667000"/>
                <a:gd name="connsiteX118" fmla="*/ 4591050 w 5187950"/>
                <a:gd name="connsiteY118" fmla="*/ 120650 h 2667000"/>
                <a:gd name="connsiteX119" fmla="*/ 4597400 w 5187950"/>
                <a:gd name="connsiteY119" fmla="*/ 95250 h 2667000"/>
                <a:gd name="connsiteX120" fmla="*/ 4641850 w 5187950"/>
                <a:gd name="connsiteY120" fmla="*/ 88900 h 2667000"/>
                <a:gd name="connsiteX121" fmla="*/ 4648200 w 5187950"/>
                <a:gd name="connsiteY121" fmla="*/ 19050 h 2667000"/>
                <a:gd name="connsiteX122" fmla="*/ 4667250 w 5187950"/>
                <a:gd name="connsiteY122" fmla="*/ 12700 h 2667000"/>
                <a:gd name="connsiteX123" fmla="*/ 4978400 w 5187950"/>
                <a:gd name="connsiteY123" fmla="*/ 6350 h 2667000"/>
                <a:gd name="connsiteX124" fmla="*/ 5187950 w 5187950"/>
                <a:gd name="connsiteY12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08300 w 5187950"/>
                <a:gd name="connsiteY82" fmla="*/ 1155700 h 2667000"/>
                <a:gd name="connsiteX83" fmla="*/ 2927350 w 5187950"/>
                <a:gd name="connsiteY83" fmla="*/ 1136650 h 2667000"/>
                <a:gd name="connsiteX84" fmla="*/ 2933700 w 5187950"/>
                <a:gd name="connsiteY84" fmla="*/ 1117600 h 2667000"/>
                <a:gd name="connsiteX85" fmla="*/ 3124200 w 5187950"/>
                <a:gd name="connsiteY85" fmla="*/ 1111250 h 2667000"/>
                <a:gd name="connsiteX86" fmla="*/ 3130550 w 5187950"/>
                <a:gd name="connsiteY86" fmla="*/ 1092200 h 2667000"/>
                <a:gd name="connsiteX87" fmla="*/ 3136900 w 5187950"/>
                <a:gd name="connsiteY87" fmla="*/ 1041400 h 2667000"/>
                <a:gd name="connsiteX88" fmla="*/ 3168650 w 5187950"/>
                <a:gd name="connsiteY88" fmla="*/ 1035050 h 2667000"/>
                <a:gd name="connsiteX89" fmla="*/ 3175000 w 5187950"/>
                <a:gd name="connsiteY89" fmla="*/ 1009650 h 2667000"/>
                <a:gd name="connsiteX90" fmla="*/ 3282950 w 5187950"/>
                <a:gd name="connsiteY90" fmla="*/ 990600 h 2667000"/>
                <a:gd name="connsiteX91" fmla="*/ 3346450 w 5187950"/>
                <a:gd name="connsiteY91" fmla="*/ 946150 h 2667000"/>
                <a:gd name="connsiteX92" fmla="*/ 3352800 w 5187950"/>
                <a:gd name="connsiteY92" fmla="*/ 882650 h 2667000"/>
                <a:gd name="connsiteX93" fmla="*/ 3549650 w 5187950"/>
                <a:gd name="connsiteY93" fmla="*/ 876300 h 2667000"/>
                <a:gd name="connsiteX94" fmla="*/ 3556000 w 5187950"/>
                <a:gd name="connsiteY94" fmla="*/ 831850 h 2667000"/>
                <a:gd name="connsiteX95" fmla="*/ 3625850 w 5187950"/>
                <a:gd name="connsiteY95" fmla="*/ 825500 h 2667000"/>
                <a:gd name="connsiteX96" fmla="*/ 3644900 w 5187950"/>
                <a:gd name="connsiteY96" fmla="*/ 819150 h 2667000"/>
                <a:gd name="connsiteX97" fmla="*/ 3651250 w 5187950"/>
                <a:gd name="connsiteY97" fmla="*/ 781050 h 2667000"/>
                <a:gd name="connsiteX98" fmla="*/ 3879850 w 5187950"/>
                <a:gd name="connsiteY98" fmla="*/ 774700 h 2667000"/>
                <a:gd name="connsiteX99" fmla="*/ 3898900 w 5187950"/>
                <a:gd name="connsiteY99" fmla="*/ 768350 h 2667000"/>
                <a:gd name="connsiteX100" fmla="*/ 3924300 w 5187950"/>
                <a:gd name="connsiteY100" fmla="*/ 711200 h 2667000"/>
                <a:gd name="connsiteX101" fmla="*/ 3930650 w 5187950"/>
                <a:gd name="connsiteY101" fmla="*/ 685800 h 2667000"/>
                <a:gd name="connsiteX102" fmla="*/ 3949700 w 5187950"/>
                <a:gd name="connsiteY102" fmla="*/ 673100 h 2667000"/>
                <a:gd name="connsiteX103" fmla="*/ 3962400 w 5187950"/>
                <a:gd name="connsiteY103" fmla="*/ 635000 h 2667000"/>
                <a:gd name="connsiteX104" fmla="*/ 3968750 w 5187950"/>
                <a:gd name="connsiteY104" fmla="*/ 615950 h 2667000"/>
                <a:gd name="connsiteX105" fmla="*/ 3987800 w 5187950"/>
                <a:gd name="connsiteY105" fmla="*/ 603250 h 2667000"/>
                <a:gd name="connsiteX106" fmla="*/ 4000500 w 5187950"/>
                <a:gd name="connsiteY106" fmla="*/ 565150 h 2667000"/>
                <a:gd name="connsiteX107" fmla="*/ 4006850 w 5187950"/>
                <a:gd name="connsiteY107" fmla="*/ 488950 h 2667000"/>
                <a:gd name="connsiteX108" fmla="*/ 4032250 w 5187950"/>
                <a:gd name="connsiteY108" fmla="*/ 482600 h 2667000"/>
                <a:gd name="connsiteX109" fmla="*/ 4114800 w 5187950"/>
                <a:gd name="connsiteY109" fmla="*/ 476250 h 2667000"/>
                <a:gd name="connsiteX110" fmla="*/ 4121150 w 5187950"/>
                <a:gd name="connsiteY110" fmla="*/ 457200 h 2667000"/>
                <a:gd name="connsiteX111" fmla="*/ 4318000 w 5187950"/>
                <a:gd name="connsiteY111" fmla="*/ 406400 h 2667000"/>
                <a:gd name="connsiteX112" fmla="*/ 4324350 w 5187950"/>
                <a:gd name="connsiteY112" fmla="*/ 273050 h 2667000"/>
                <a:gd name="connsiteX113" fmla="*/ 4349750 w 5187950"/>
                <a:gd name="connsiteY113" fmla="*/ 260350 h 2667000"/>
                <a:gd name="connsiteX114" fmla="*/ 4483100 w 5187950"/>
                <a:gd name="connsiteY114" fmla="*/ 247650 h 2667000"/>
                <a:gd name="connsiteX115" fmla="*/ 4508500 w 5187950"/>
                <a:gd name="connsiteY115" fmla="*/ 177800 h 2667000"/>
                <a:gd name="connsiteX116" fmla="*/ 4527550 w 5187950"/>
                <a:gd name="connsiteY116" fmla="*/ 184150 h 2667000"/>
                <a:gd name="connsiteX117" fmla="*/ 4578350 w 5187950"/>
                <a:gd name="connsiteY117" fmla="*/ 177800 h 2667000"/>
                <a:gd name="connsiteX118" fmla="*/ 4584700 w 5187950"/>
                <a:gd name="connsiteY118" fmla="*/ 158750 h 2667000"/>
                <a:gd name="connsiteX119" fmla="*/ 4591050 w 5187950"/>
                <a:gd name="connsiteY119" fmla="*/ 120650 h 2667000"/>
                <a:gd name="connsiteX120" fmla="*/ 4597400 w 5187950"/>
                <a:gd name="connsiteY120" fmla="*/ 95250 h 2667000"/>
                <a:gd name="connsiteX121" fmla="*/ 4641850 w 5187950"/>
                <a:gd name="connsiteY121" fmla="*/ 88900 h 2667000"/>
                <a:gd name="connsiteX122" fmla="*/ 4648200 w 5187950"/>
                <a:gd name="connsiteY122" fmla="*/ 19050 h 2667000"/>
                <a:gd name="connsiteX123" fmla="*/ 4667250 w 5187950"/>
                <a:gd name="connsiteY123" fmla="*/ 12700 h 2667000"/>
                <a:gd name="connsiteX124" fmla="*/ 4978400 w 5187950"/>
                <a:gd name="connsiteY124" fmla="*/ 6350 h 2667000"/>
                <a:gd name="connsiteX125" fmla="*/ 5187950 w 5187950"/>
                <a:gd name="connsiteY12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08300 w 5187950"/>
                <a:gd name="connsiteY82" fmla="*/ 1155700 h 2667000"/>
                <a:gd name="connsiteX83" fmla="*/ 2927350 w 5187950"/>
                <a:gd name="connsiteY83" fmla="*/ 1136650 h 2667000"/>
                <a:gd name="connsiteX84" fmla="*/ 2933700 w 5187950"/>
                <a:gd name="connsiteY84" fmla="*/ 1117600 h 2667000"/>
                <a:gd name="connsiteX85" fmla="*/ 3124200 w 5187950"/>
                <a:gd name="connsiteY85" fmla="*/ 1111250 h 2667000"/>
                <a:gd name="connsiteX86" fmla="*/ 3130550 w 5187950"/>
                <a:gd name="connsiteY86" fmla="*/ 1092200 h 2667000"/>
                <a:gd name="connsiteX87" fmla="*/ 3136900 w 5187950"/>
                <a:gd name="connsiteY87" fmla="*/ 1041400 h 2667000"/>
                <a:gd name="connsiteX88" fmla="*/ 3168650 w 5187950"/>
                <a:gd name="connsiteY88" fmla="*/ 1035050 h 2667000"/>
                <a:gd name="connsiteX89" fmla="*/ 3175000 w 5187950"/>
                <a:gd name="connsiteY89" fmla="*/ 1009650 h 2667000"/>
                <a:gd name="connsiteX90" fmla="*/ 3282950 w 5187950"/>
                <a:gd name="connsiteY90" fmla="*/ 990600 h 2667000"/>
                <a:gd name="connsiteX91" fmla="*/ 3346450 w 5187950"/>
                <a:gd name="connsiteY91" fmla="*/ 946150 h 2667000"/>
                <a:gd name="connsiteX92" fmla="*/ 3352800 w 5187950"/>
                <a:gd name="connsiteY92" fmla="*/ 882650 h 2667000"/>
                <a:gd name="connsiteX93" fmla="*/ 3549650 w 5187950"/>
                <a:gd name="connsiteY93" fmla="*/ 876300 h 2667000"/>
                <a:gd name="connsiteX94" fmla="*/ 3556000 w 5187950"/>
                <a:gd name="connsiteY94" fmla="*/ 831850 h 2667000"/>
                <a:gd name="connsiteX95" fmla="*/ 3625850 w 5187950"/>
                <a:gd name="connsiteY95" fmla="*/ 825500 h 2667000"/>
                <a:gd name="connsiteX96" fmla="*/ 3644900 w 5187950"/>
                <a:gd name="connsiteY96" fmla="*/ 819150 h 2667000"/>
                <a:gd name="connsiteX97" fmla="*/ 3651250 w 5187950"/>
                <a:gd name="connsiteY97" fmla="*/ 781050 h 2667000"/>
                <a:gd name="connsiteX98" fmla="*/ 3879850 w 5187950"/>
                <a:gd name="connsiteY98" fmla="*/ 774700 h 2667000"/>
                <a:gd name="connsiteX99" fmla="*/ 3898900 w 5187950"/>
                <a:gd name="connsiteY99" fmla="*/ 768350 h 2667000"/>
                <a:gd name="connsiteX100" fmla="*/ 3924300 w 5187950"/>
                <a:gd name="connsiteY100" fmla="*/ 711200 h 2667000"/>
                <a:gd name="connsiteX101" fmla="*/ 3930650 w 5187950"/>
                <a:gd name="connsiteY101" fmla="*/ 685800 h 2667000"/>
                <a:gd name="connsiteX102" fmla="*/ 3949700 w 5187950"/>
                <a:gd name="connsiteY102" fmla="*/ 673100 h 2667000"/>
                <a:gd name="connsiteX103" fmla="*/ 3962400 w 5187950"/>
                <a:gd name="connsiteY103" fmla="*/ 635000 h 2667000"/>
                <a:gd name="connsiteX104" fmla="*/ 3968750 w 5187950"/>
                <a:gd name="connsiteY104" fmla="*/ 615950 h 2667000"/>
                <a:gd name="connsiteX105" fmla="*/ 3987800 w 5187950"/>
                <a:gd name="connsiteY105" fmla="*/ 603250 h 2667000"/>
                <a:gd name="connsiteX106" fmla="*/ 4000500 w 5187950"/>
                <a:gd name="connsiteY106" fmla="*/ 565150 h 2667000"/>
                <a:gd name="connsiteX107" fmla="*/ 4006850 w 5187950"/>
                <a:gd name="connsiteY107" fmla="*/ 488950 h 2667000"/>
                <a:gd name="connsiteX108" fmla="*/ 4032250 w 5187950"/>
                <a:gd name="connsiteY108" fmla="*/ 482600 h 2667000"/>
                <a:gd name="connsiteX109" fmla="*/ 4114800 w 5187950"/>
                <a:gd name="connsiteY109" fmla="*/ 476250 h 2667000"/>
                <a:gd name="connsiteX110" fmla="*/ 4121150 w 5187950"/>
                <a:gd name="connsiteY110" fmla="*/ 457200 h 2667000"/>
                <a:gd name="connsiteX111" fmla="*/ 4318000 w 5187950"/>
                <a:gd name="connsiteY111" fmla="*/ 406400 h 2667000"/>
                <a:gd name="connsiteX112" fmla="*/ 4324350 w 5187950"/>
                <a:gd name="connsiteY112" fmla="*/ 273050 h 2667000"/>
                <a:gd name="connsiteX113" fmla="*/ 4349750 w 5187950"/>
                <a:gd name="connsiteY113" fmla="*/ 260350 h 2667000"/>
                <a:gd name="connsiteX114" fmla="*/ 4483100 w 5187950"/>
                <a:gd name="connsiteY114" fmla="*/ 247650 h 2667000"/>
                <a:gd name="connsiteX115" fmla="*/ 4508500 w 5187950"/>
                <a:gd name="connsiteY115" fmla="*/ 177800 h 2667000"/>
                <a:gd name="connsiteX116" fmla="*/ 4527550 w 5187950"/>
                <a:gd name="connsiteY116" fmla="*/ 184150 h 2667000"/>
                <a:gd name="connsiteX117" fmla="*/ 4578350 w 5187950"/>
                <a:gd name="connsiteY117" fmla="*/ 177800 h 2667000"/>
                <a:gd name="connsiteX118" fmla="*/ 4584700 w 5187950"/>
                <a:gd name="connsiteY118" fmla="*/ 158750 h 2667000"/>
                <a:gd name="connsiteX119" fmla="*/ 4591050 w 5187950"/>
                <a:gd name="connsiteY119" fmla="*/ 120650 h 2667000"/>
                <a:gd name="connsiteX120" fmla="*/ 4597400 w 5187950"/>
                <a:gd name="connsiteY120" fmla="*/ 95250 h 2667000"/>
                <a:gd name="connsiteX121" fmla="*/ 4641850 w 5187950"/>
                <a:gd name="connsiteY121" fmla="*/ 88900 h 2667000"/>
                <a:gd name="connsiteX122" fmla="*/ 4648200 w 5187950"/>
                <a:gd name="connsiteY122" fmla="*/ 19050 h 2667000"/>
                <a:gd name="connsiteX123" fmla="*/ 4667250 w 5187950"/>
                <a:gd name="connsiteY123" fmla="*/ 12700 h 2667000"/>
                <a:gd name="connsiteX124" fmla="*/ 4978400 w 5187950"/>
                <a:gd name="connsiteY124" fmla="*/ 6350 h 2667000"/>
                <a:gd name="connsiteX125" fmla="*/ 5187950 w 5187950"/>
                <a:gd name="connsiteY12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27350 w 5187950"/>
                <a:gd name="connsiteY82" fmla="*/ 1136650 h 2667000"/>
                <a:gd name="connsiteX83" fmla="*/ 2933700 w 5187950"/>
                <a:gd name="connsiteY83" fmla="*/ 1117600 h 2667000"/>
                <a:gd name="connsiteX84" fmla="*/ 3124200 w 5187950"/>
                <a:gd name="connsiteY84" fmla="*/ 1111250 h 2667000"/>
                <a:gd name="connsiteX85" fmla="*/ 3130550 w 5187950"/>
                <a:gd name="connsiteY85" fmla="*/ 1092200 h 2667000"/>
                <a:gd name="connsiteX86" fmla="*/ 3136900 w 5187950"/>
                <a:gd name="connsiteY86" fmla="*/ 1041400 h 2667000"/>
                <a:gd name="connsiteX87" fmla="*/ 3168650 w 5187950"/>
                <a:gd name="connsiteY87" fmla="*/ 1035050 h 2667000"/>
                <a:gd name="connsiteX88" fmla="*/ 3175000 w 5187950"/>
                <a:gd name="connsiteY88" fmla="*/ 1009650 h 2667000"/>
                <a:gd name="connsiteX89" fmla="*/ 3282950 w 5187950"/>
                <a:gd name="connsiteY89" fmla="*/ 990600 h 2667000"/>
                <a:gd name="connsiteX90" fmla="*/ 3346450 w 5187950"/>
                <a:gd name="connsiteY90" fmla="*/ 946150 h 2667000"/>
                <a:gd name="connsiteX91" fmla="*/ 3352800 w 5187950"/>
                <a:gd name="connsiteY91" fmla="*/ 882650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25850 w 5187950"/>
                <a:gd name="connsiteY94" fmla="*/ 825500 h 2667000"/>
                <a:gd name="connsiteX95" fmla="*/ 3644900 w 5187950"/>
                <a:gd name="connsiteY95" fmla="*/ 819150 h 2667000"/>
                <a:gd name="connsiteX96" fmla="*/ 3651250 w 5187950"/>
                <a:gd name="connsiteY96" fmla="*/ 781050 h 2667000"/>
                <a:gd name="connsiteX97" fmla="*/ 3879850 w 5187950"/>
                <a:gd name="connsiteY97" fmla="*/ 774700 h 2667000"/>
                <a:gd name="connsiteX98" fmla="*/ 3898900 w 5187950"/>
                <a:gd name="connsiteY98" fmla="*/ 768350 h 2667000"/>
                <a:gd name="connsiteX99" fmla="*/ 3924300 w 5187950"/>
                <a:gd name="connsiteY99" fmla="*/ 711200 h 2667000"/>
                <a:gd name="connsiteX100" fmla="*/ 3930650 w 5187950"/>
                <a:gd name="connsiteY100" fmla="*/ 685800 h 2667000"/>
                <a:gd name="connsiteX101" fmla="*/ 3949700 w 5187950"/>
                <a:gd name="connsiteY101" fmla="*/ 673100 h 2667000"/>
                <a:gd name="connsiteX102" fmla="*/ 3962400 w 5187950"/>
                <a:gd name="connsiteY102" fmla="*/ 635000 h 2667000"/>
                <a:gd name="connsiteX103" fmla="*/ 3968750 w 5187950"/>
                <a:gd name="connsiteY103" fmla="*/ 615950 h 2667000"/>
                <a:gd name="connsiteX104" fmla="*/ 3987800 w 5187950"/>
                <a:gd name="connsiteY104" fmla="*/ 603250 h 2667000"/>
                <a:gd name="connsiteX105" fmla="*/ 4000500 w 5187950"/>
                <a:gd name="connsiteY105" fmla="*/ 565150 h 2667000"/>
                <a:gd name="connsiteX106" fmla="*/ 4006850 w 5187950"/>
                <a:gd name="connsiteY106" fmla="*/ 488950 h 2667000"/>
                <a:gd name="connsiteX107" fmla="*/ 4032250 w 5187950"/>
                <a:gd name="connsiteY107" fmla="*/ 482600 h 2667000"/>
                <a:gd name="connsiteX108" fmla="*/ 4114800 w 5187950"/>
                <a:gd name="connsiteY108" fmla="*/ 476250 h 2667000"/>
                <a:gd name="connsiteX109" fmla="*/ 4121150 w 5187950"/>
                <a:gd name="connsiteY109" fmla="*/ 457200 h 2667000"/>
                <a:gd name="connsiteX110" fmla="*/ 4318000 w 5187950"/>
                <a:gd name="connsiteY110" fmla="*/ 406400 h 2667000"/>
                <a:gd name="connsiteX111" fmla="*/ 4324350 w 5187950"/>
                <a:gd name="connsiteY111" fmla="*/ 273050 h 2667000"/>
                <a:gd name="connsiteX112" fmla="*/ 4349750 w 5187950"/>
                <a:gd name="connsiteY112" fmla="*/ 260350 h 2667000"/>
                <a:gd name="connsiteX113" fmla="*/ 4483100 w 5187950"/>
                <a:gd name="connsiteY113" fmla="*/ 247650 h 2667000"/>
                <a:gd name="connsiteX114" fmla="*/ 4508500 w 5187950"/>
                <a:gd name="connsiteY114" fmla="*/ 177800 h 2667000"/>
                <a:gd name="connsiteX115" fmla="*/ 4527550 w 5187950"/>
                <a:gd name="connsiteY115" fmla="*/ 184150 h 2667000"/>
                <a:gd name="connsiteX116" fmla="*/ 4578350 w 5187950"/>
                <a:gd name="connsiteY116" fmla="*/ 177800 h 2667000"/>
                <a:gd name="connsiteX117" fmla="*/ 4584700 w 5187950"/>
                <a:gd name="connsiteY117" fmla="*/ 158750 h 2667000"/>
                <a:gd name="connsiteX118" fmla="*/ 4591050 w 5187950"/>
                <a:gd name="connsiteY118" fmla="*/ 120650 h 2667000"/>
                <a:gd name="connsiteX119" fmla="*/ 4597400 w 5187950"/>
                <a:gd name="connsiteY119" fmla="*/ 95250 h 2667000"/>
                <a:gd name="connsiteX120" fmla="*/ 4641850 w 5187950"/>
                <a:gd name="connsiteY120" fmla="*/ 88900 h 2667000"/>
                <a:gd name="connsiteX121" fmla="*/ 4648200 w 5187950"/>
                <a:gd name="connsiteY121" fmla="*/ 19050 h 2667000"/>
                <a:gd name="connsiteX122" fmla="*/ 4667250 w 5187950"/>
                <a:gd name="connsiteY122" fmla="*/ 12700 h 2667000"/>
                <a:gd name="connsiteX123" fmla="*/ 4978400 w 5187950"/>
                <a:gd name="connsiteY123" fmla="*/ 6350 h 2667000"/>
                <a:gd name="connsiteX124" fmla="*/ 5187950 w 5187950"/>
                <a:gd name="connsiteY12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3700 w 5187950"/>
                <a:gd name="connsiteY82" fmla="*/ 1117600 h 2667000"/>
                <a:gd name="connsiteX83" fmla="*/ 3124200 w 5187950"/>
                <a:gd name="connsiteY83" fmla="*/ 1111250 h 2667000"/>
                <a:gd name="connsiteX84" fmla="*/ 3130550 w 5187950"/>
                <a:gd name="connsiteY84" fmla="*/ 109220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5000 w 5187950"/>
                <a:gd name="connsiteY87" fmla="*/ 1009650 h 2667000"/>
                <a:gd name="connsiteX88" fmla="*/ 3282950 w 5187950"/>
                <a:gd name="connsiteY88" fmla="*/ 990600 h 2667000"/>
                <a:gd name="connsiteX89" fmla="*/ 3346450 w 5187950"/>
                <a:gd name="connsiteY89" fmla="*/ 946150 h 2667000"/>
                <a:gd name="connsiteX90" fmla="*/ 3352800 w 5187950"/>
                <a:gd name="connsiteY90" fmla="*/ 882650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3700 w 5187950"/>
                <a:gd name="connsiteY82" fmla="*/ 1117600 h 2667000"/>
                <a:gd name="connsiteX83" fmla="*/ 3124200 w 5187950"/>
                <a:gd name="connsiteY83" fmla="*/ 1111250 h 2667000"/>
                <a:gd name="connsiteX84" fmla="*/ 3130550 w 5187950"/>
                <a:gd name="connsiteY84" fmla="*/ 109220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5000 w 5187950"/>
                <a:gd name="connsiteY87" fmla="*/ 1009650 h 2667000"/>
                <a:gd name="connsiteX88" fmla="*/ 3282950 w 5187950"/>
                <a:gd name="connsiteY88" fmla="*/ 990600 h 2667000"/>
                <a:gd name="connsiteX89" fmla="*/ 3346450 w 5187950"/>
                <a:gd name="connsiteY89" fmla="*/ 946150 h 2667000"/>
                <a:gd name="connsiteX90" fmla="*/ 3352800 w 5187950"/>
                <a:gd name="connsiteY90" fmla="*/ 882650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24200 w 5187950"/>
                <a:gd name="connsiteY84" fmla="*/ 1111250 h 2667000"/>
                <a:gd name="connsiteX85" fmla="*/ 3130550 w 5187950"/>
                <a:gd name="connsiteY85" fmla="*/ 1092200 h 2667000"/>
                <a:gd name="connsiteX86" fmla="*/ 3136900 w 5187950"/>
                <a:gd name="connsiteY86" fmla="*/ 1041400 h 2667000"/>
                <a:gd name="connsiteX87" fmla="*/ 3168650 w 5187950"/>
                <a:gd name="connsiteY87" fmla="*/ 1035050 h 2667000"/>
                <a:gd name="connsiteX88" fmla="*/ 3175000 w 5187950"/>
                <a:gd name="connsiteY88" fmla="*/ 1009650 h 2667000"/>
                <a:gd name="connsiteX89" fmla="*/ 3282950 w 5187950"/>
                <a:gd name="connsiteY89" fmla="*/ 990600 h 2667000"/>
                <a:gd name="connsiteX90" fmla="*/ 3346450 w 5187950"/>
                <a:gd name="connsiteY90" fmla="*/ 946150 h 2667000"/>
                <a:gd name="connsiteX91" fmla="*/ 3352800 w 5187950"/>
                <a:gd name="connsiteY91" fmla="*/ 882650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25850 w 5187950"/>
                <a:gd name="connsiteY94" fmla="*/ 825500 h 2667000"/>
                <a:gd name="connsiteX95" fmla="*/ 3644900 w 5187950"/>
                <a:gd name="connsiteY95" fmla="*/ 819150 h 2667000"/>
                <a:gd name="connsiteX96" fmla="*/ 3651250 w 5187950"/>
                <a:gd name="connsiteY96" fmla="*/ 781050 h 2667000"/>
                <a:gd name="connsiteX97" fmla="*/ 3879850 w 5187950"/>
                <a:gd name="connsiteY97" fmla="*/ 774700 h 2667000"/>
                <a:gd name="connsiteX98" fmla="*/ 3898900 w 5187950"/>
                <a:gd name="connsiteY98" fmla="*/ 768350 h 2667000"/>
                <a:gd name="connsiteX99" fmla="*/ 3924300 w 5187950"/>
                <a:gd name="connsiteY99" fmla="*/ 711200 h 2667000"/>
                <a:gd name="connsiteX100" fmla="*/ 3930650 w 5187950"/>
                <a:gd name="connsiteY100" fmla="*/ 685800 h 2667000"/>
                <a:gd name="connsiteX101" fmla="*/ 3949700 w 5187950"/>
                <a:gd name="connsiteY101" fmla="*/ 673100 h 2667000"/>
                <a:gd name="connsiteX102" fmla="*/ 3962400 w 5187950"/>
                <a:gd name="connsiteY102" fmla="*/ 635000 h 2667000"/>
                <a:gd name="connsiteX103" fmla="*/ 3968750 w 5187950"/>
                <a:gd name="connsiteY103" fmla="*/ 615950 h 2667000"/>
                <a:gd name="connsiteX104" fmla="*/ 3987800 w 5187950"/>
                <a:gd name="connsiteY104" fmla="*/ 603250 h 2667000"/>
                <a:gd name="connsiteX105" fmla="*/ 4000500 w 5187950"/>
                <a:gd name="connsiteY105" fmla="*/ 565150 h 2667000"/>
                <a:gd name="connsiteX106" fmla="*/ 4006850 w 5187950"/>
                <a:gd name="connsiteY106" fmla="*/ 488950 h 2667000"/>
                <a:gd name="connsiteX107" fmla="*/ 4032250 w 5187950"/>
                <a:gd name="connsiteY107" fmla="*/ 482600 h 2667000"/>
                <a:gd name="connsiteX108" fmla="*/ 4114800 w 5187950"/>
                <a:gd name="connsiteY108" fmla="*/ 476250 h 2667000"/>
                <a:gd name="connsiteX109" fmla="*/ 4121150 w 5187950"/>
                <a:gd name="connsiteY109" fmla="*/ 457200 h 2667000"/>
                <a:gd name="connsiteX110" fmla="*/ 4318000 w 5187950"/>
                <a:gd name="connsiteY110" fmla="*/ 406400 h 2667000"/>
                <a:gd name="connsiteX111" fmla="*/ 4324350 w 5187950"/>
                <a:gd name="connsiteY111" fmla="*/ 273050 h 2667000"/>
                <a:gd name="connsiteX112" fmla="*/ 4349750 w 5187950"/>
                <a:gd name="connsiteY112" fmla="*/ 260350 h 2667000"/>
                <a:gd name="connsiteX113" fmla="*/ 4483100 w 5187950"/>
                <a:gd name="connsiteY113" fmla="*/ 247650 h 2667000"/>
                <a:gd name="connsiteX114" fmla="*/ 4508500 w 5187950"/>
                <a:gd name="connsiteY114" fmla="*/ 177800 h 2667000"/>
                <a:gd name="connsiteX115" fmla="*/ 4527550 w 5187950"/>
                <a:gd name="connsiteY115" fmla="*/ 184150 h 2667000"/>
                <a:gd name="connsiteX116" fmla="*/ 4578350 w 5187950"/>
                <a:gd name="connsiteY116" fmla="*/ 177800 h 2667000"/>
                <a:gd name="connsiteX117" fmla="*/ 4584700 w 5187950"/>
                <a:gd name="connsiteY117" fmla="*/ 158750 h 2667000"/>
                <a:gd name="connsiteX118" fmla="*/ 4591050 w 5187950"/>
                <a:gd name="connsiteY118" fmla="*/ 120650 h 2667000"/>
                <a:gd name="connsiteX119" fmla="*/ 4597400 w 5187950"/>
                <a:gd name="connsiteY119" fmla="*/ 95250 h 2667000"/>
                <a:gd name="connsiteX120" fmla="*/ 4641850 w 5187950"/>
                <a:gd name="connsiteY120" fmla="*/ 88900 h 2667000"/>
                <a:gd name="connsiteX121" fmla="*/ 4648200 w 5187950"/>
                <a:gd name="connsiteY121" fmla="*/ 19050 h 2667000"/>
                <a:gd name="connsiteX122" fmla="*/ 4667250 w 5187950"/>
                <a:gd name="connsiteY122" fmla="*/ 12700 h 2667000"/>
                <a:gd name="connsiteX123" fmla="*/ 4978400 w 5187950"/>
                <a:gd name="connsiteY123" fmla="*/ 6350 h 2667000"/>
                <a:gd name="connsiteX124" fmla="*/ 5187950 w 5187950"/>
                <a:gd name="connsiteY12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24200 w 5187950"/>
                <a:gd name="connsiteY84" fmla="*/ 1111250 h 2667000"/>
                <a:gd name="connsiteX85" fmla="*/ 3130550 w 5187950"/>
                <a:gd name="connsiteY85" fmla="*/ 1092200 h 2667000"/>
                <a:gd name="connsiteX86" fmla="*/ 3136900 w 5187950"/>
                <a:gd name="connsiteY86" fmla="*/ 1041400 h 2667000"/>
                <a:gd name="connsiteX87" fmla="*/ 3168650 w 5187950"/>
                <a:gd name="connsiteY87" fmla="*/ 1035050 h 2667000"/>
                <a:gd name="connsiteX88" fmla="*/ 3175000 w 5187950"/>
                <a:gd name="connsiteY88" fmla="*/ 1009650 h 2667000"/>
                <a:gd name="connsiteX89" fmla="*/ 3282950 w 5187950"/>
                <a:gd name="connsiteY89" fmla="*/ 990600 h 2667000"/>
                <a:gd name="connsiteX90" fmla="*/ 3346450 w 5187950"/>
                <a:gd name="connsiteY90" fmla="*/ 946150 h 2667000"/>
                <a:gd name="connsiteX91" fmla="*/ 3352800 w 5187950"/>
                <a:gd name="connsiteY91" fmla="*/ 882650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25850 w 5187950"/>
                <a:gd name="connsiteY94" fmla="*/ 825500 h 2667000"/>
                <a:gd name="connsiteX95" fmla="*/ 3644900 w 5187950"/>
                <a:gd name="connsiteY95" fmla="*/ 819150 h 2667000"/>
                <a:gd name="connsiteX96" fmla="*/ 3651250 w 5187950"/>
                <a:gd name="connsiteY96" fmla="*/ 781050 h 2667000"/>
                <a:gd name="connsiteX97" fmla="*/ 3879850 w 5187950"/>
                <a:gd name="connsiteY97" fmla="*/ 774700 h 2667000"/>
                <a:gd name="connsiteX98" fmla="*/ 3898900 w 5187950"/>
                <a:gd name="connsiteY98" fmla="*/ 768350 h 2667000"/>
                <a:gd name="connsiteX99" fmla="*/ 3924300 w 5187950"/>
                <a:gd name="connsiteY99" fmla="*/ 711200 h 2667000"/>
                <a:gd name="connsiteX100" fmla="*/ 3930650 w 5187950"/>
                <a:gd name="connsiteY100" fmla="*/ 685800 h 2667000"/>
                <a:gd name="connsiteX101" fmla="*/ 3949700 w 5187950"/>
                <a:gd name="connsiteY101" fmla="*/ 673100 h 2667000"/>
                <a:gd name="connsiteX102" fmla="*/ 3962400 w 5187950"/>
                <a:gd name="connsiteY102" fmla="*/ 635000 h 2667000"/>
                <a:gd name="connsiteX103" fmla="*/ 3968750 w 5187950"/>
                <a:gd name="connsiteY103" fmla="*/ 615950 h 2667000"/>
                <a:gd name="connsiteX104" fmla="*/ 3987800 w 5187950"/>
                <a:gd name="connsiteY104" fmla="*/ 603250 h 2667000"/>
                <a:gd name="connsiteX105" fmla="*/ 4000500 w 5187950"/>
                <a:gd name="connsiteY105" fmla="*/ 565150 h 2667000"/>
                <a:gd name="connsiteX106" fmla="*/ 4006850 w 5187950"/>
                <a:gd name="connsiteY106" fmla="*/ 488950 h 2667000"/>
                <a:gd name="connsiteX107" fmla="*/ 4032250 w 5187950"/>
                <a:gd name="connsiteY107" fmla="*/ 482600 h 2667000"/>
                <a:gd name="connsiteX108" fmla="*/ 4114800 w 5187950"/>
                <a:gd name="connsiteY108" fmla="*/ 476250 h 2667000"/>
                <a:gd name="connsiteX109" fmla="*/ 4121150 w 5187950"/>
                <a:gd name="connsiteY109" fmla="*/ 457200 h 2667000"/>
                <a:gd name="connsiteX110" fmla="*/ 4318000 w 5187950"/>
                <a:gd name="connsiteY110" fmla="*/ 406400 h 2667000"/>
                <a:gd name="connsiteX111" fmla="*/ 4324350 w 5187950"/>
                <a:gd name="connsiteY111" fmla="*/ 273050 h 2667000"/>
                <a:gd name="connsiteX112" fmla="*/ 4349750 w 5187950"/>
                <a:gd name="connsiteY112" fmla="*/ 260350 h 2667000"/>
                <a:gd name="connsiteX113" fmla="*/ 4483100 w 5187950"/>
                <a:gd name="connsiteY113" fmla="*/ 247650 h 2667000"/>
                <a:gd name="connsiteX114" fmla="*/ 4508500 w 5187950"/>
                <a:gd name="connsiteY114" fmla="*/ 177800 h 2667000"/>
                <a:gd name="connsiteX115" fmla="*/ 4527550 w 5187950"/>
                <a:gd name="connsiteY115" fmla="*/ 184150 h 2667000"/>
                <a:gd name="connsiteX116" fmla="*/ 4578350 w 5187950"/>
                <a:gd name="connsiteY116" fmla="*/ 177800 h 2667000"/>
                <a:gd name="connsiteX117" fmla="*/ 4584700 w 5187950"/>
                <a:gd name="connsiteY117" fmla="*/ 158750 h 2667000"/>
                <a:gd name="connsiteX118" fmla="*/ 4591050 w 5187950"/>
                <a:gd name="connsiteY118" fmla="*/ 120650 h 2667000"/>
                <a:gd name="connsiteX119" fmla="*/ 4597400 w 5187950"/>
                <a:gd name="connsiteY119" fmla="*/ 95250 h 2667000"/>
                <a:gd name="connsiteX120" fmla="*/ 4641850 w 5187950"/>
                <a:gd name="connsiteY120" fmla="*/ 88900 h 2667000"/>
                <a:gd name="connsiteX121" fmla="*/ 4648200 w 5187950"/>
                <a:gd name="connsiteY121" fmla="*/ 19050 h 2667000"/>
                <a:gd name="connsiteX122" fmla="*/ 4667250 w 5187950"/>
                <a:gd name="connsiteY122" fmla="*/ 12700 h 2667000"/>
                <a:gd name="connsiteX123" fmla="*/ 4978400 w 5187950"/>
                <a:gd name="connsiteY123" fmla="*/ 6350 h 2667000"/>
                <a:gd name="connsiteX124" fmla="*/ 5187950 w 5187950"/>
                <a:gd name="connsiteY12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24200 w 5187950"/>
                <a:gd name="connsiteY84" fmla="*/ 111125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5000 w 5187950"/>
                <a:gd name="connsiteY87" fmla="*/ 1009650 h 2667000"/>
                <a:gd name="connsiteX88" fmla="*/ 3282950 w 5187950"/>
                <a:gd name="connsiteY88" fmla="*/ 990600 h 2667000"/>
                <a:gd name="connsiteX89" fmla="*/ 3346450 w 5187950"/>
                <a:gd name="connsiteY89" fmla="*/ 946150 h 2667000"/>
                <a:gd name="connsiteX90" fmla="*/ 3352800 w 5187950"/>
                <a:gd name="connsiteY90" fmla="*/ 882650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24200 w 5187950"/>
                <a:gd name="connsiteY84" fmla="*/ 111125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5000 w 5187950"/>
                <a:gd name="connsiteY87" fmla="*/ 1009650 h 2667000"/>
                <a:gd name="connsiteX88" fmla="*/ 3282950 w 5187950"/>
                <a:gd name="connsiteY88" fmla="*/ 990600 h 2667000"/>
                <a:gd name="connsiteX89" fmla="*/ 3346450 w 5187950"/>
                <a:gd name="connsiteY89" fmla="*/ 946150 h 2667000"/>
                <a:gd name="connsiteX90" fmla="*/ 3352800 w 5187950"/>
                <a:gd name="connsiteY90" fmla="*/ 882650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24200 w 5187950"/>
                <a:gd name="connsiteY84" fmla="*/ 111125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5000 w 5187950"/>
                <a:gd name="connsiteY87" fmla="*/ 1009650 h 2667000"/>
                <a:gd name="connsiteX88" fmla="*/ 3282950 w 5187950"/>
                <a:gd name="connsiteY88" fmla="*/ 990600 h 2667000"/>
                <a:gd name="connsiteX89" fmla="*/ 3346450 w 5187950"/>
                <a:gd name="connsiteY89" fmla="*/ 946150 h 2667000"/>
                <a:gd name="connsiteX90" fmla="*/ 3352800 w 5187950"/>
                <a:gd name="connsiteY90" fmla="*/ 882650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6900 w 5187950"/>
                <a:gd name="connsiteY84" fmla="*/ 1041400 h 2667000"/>
                <a:gd name="connsiteX85" fmla="*/ 3168650 w 5187950"/>
                <a:gd name="connsiteY85" fmla="*/ 1035050 h 2667000"/>
                <a:gd name="connsiteX86" fmla="*/ 3175000 w 5187950"/>
                <a:gd name="connsiteY86" fmla="*/ 1009650 h 2667000"/>
                <a:gd name="connsiteX87" fmla="*/ 3282950 w 5187950"/>
                <a:gd name="connsiteY87" fmla="*/ 990600 h 2667000"/>
                <a:gd name="connsiteX88" fmla="*/ 3346450 w 5187950"/>
                <a:gd name="connsiteY88" fmla="*/ 946150 h 2667000"/>
                <a:gd name="connsiteX89" fmla="*/ 3352800 w 5187950"/>
                <a:gd name="connsiteY89" fmla="*/ 882650 h 2667000"/>
                <a:gd name="connsiteX90" fmla="*/ 3549650 w 5187950"/>
                <a:gd name="connsiteY90" fmla="*/ 876300 h 2667000"/>
                <a:gd name="connsiteX91" fmla="*/ 3556000 w 5187950"/>
                <a:gd name="connsiteY91" fmla="*/ 831850 h 2667000"/>
                <a:gd name="connsiteX92" fmla="*/ 3625850 w 5187950"/>
                <a:gd name="connsiteY92" fmla="*/ 825500 h 2667000"/>
                <a:gd name="connsiteX93" fmla="*/ 3644900 w 5187950"/>
                <a:gd name="connsiteY93" fmla="*/ 819150 h 2667000"/>
                <a:gd name="connsiteX94" fmla="*/ 3651250 w 5187950"/>
                <a:gd name="connsiteY94" fmla="*/ 781050 h 2667000"/>
                <a:gd name="connsiteX95" fmla="*/ 3879850 w 5187950"/>
                <a:gd name="connsiteY95" fmla="*/ 774700 h 2667000"/>
                <a:gd name="connsiteX96" fmla="*/ 3898900 w 5187950"/>
                <a:gd name="connsiteY96" fmla="*/ 768350 h 2667000"/>
                <a:gd name="connsiteX97" fmla="*/ 3924300 w 5187950"/>
                <a:gd name="connsiteY97" fmla="*/ 711200 h 2667000"/>
                <a:gd name="connsiteX98" fmla="*/ 3930650 w 5187950"/>
                <a:gd name="connsiteY98" fmla="*/ 685800 h 2667000"/>
                <a:gd name="connsiteX99" fmla="*/ 3949700 w 5187950"/>
                <a:gd name="connsiteY99" fmla="*/ 673100 h 2667000"/>
                <a:gd name="connsiteX100" fmla="*/ 3962400 w 5187950"/>
                <a:gd name="connsiteY100" fmla="*/ 635000 h 2667000"/>
                <a:gd name="connsiteX101" fmla="*/ 3968750 w 5187950"/>
                <a:gd name="connsiteY101" fmla="*/ 615950 h 2667000"/>
                <a:gd name="connsiteX102" fmla="*/ 3987800 w 5187950"/>
                <a:gd name="connsiteY102" fmla="*/ 603250 h 2667000"/>
                <a:gd name="connsiteX103" fmla="*/ 4000500 w 5187950"/>
                <a:gd name="connsiteY103" fmla="*/ 565150 h 2667000"/>
                <a:gd name="connsiteX104" fmla="*/ 4006850 w 5187950"/>
                <a:gd name="connsiteY104" fmla="*/ 488950 h 2667000"/>
                <a:gd name="connsiteX105" fmla="*/ 4032250 w 5187950"/>
                <a:gd name="connsiteY105" fmla="*/ 482600 h 2667000"/>
                <a:gd name="connsiteX106" fmla="*/ 4114800 w 5187950"/>
                <a:gd name="connsiteY106" fmla="*/ 476250 h 2667000"/>
                <a:gd name="connsiteX107" fmla="*/ 4121150 w 5187950"/>
                <a:gd name="connsiteY107" fmla="*/ 457200 h 2667000"/>
                <a:gd name="connsiteX108" fmla="*/ 4318000 w 5187950"/>
                <a:gd name="connsiteY108" fmla="*/ 406400 h 2667000"/>
                <a:gd name="connsiteX109" fmla="*/ 4324350 w 5187950"/>
                <a:gd name="connsiteY109" fmla="*/ 273050 h 2667000"/>
                <a:gd name="connsiteX110" fmla="*/ 4349750 w 5187950"/>
                <a:gd name="connsiteY110" fmla="*/ 260350 h 2667000"/>
                <a:gd name="connsiteX111" fmla="*/ 4483100 w 5187950"/>
                <a:gd name="connsiteY111" fmla="*/ 247650 h 2667000"/>
                <a:gd name="connsiteX112" fmla="*/ 4508500 w 5187950"/>
                <a:gd name="connsiteY112" fmla="*/ 177800 h 2667000"/>
                <a:gd name="connsiteX113" fmla="*/ 4527550 w 5187950"/>
                <a:gd name="connsiteY113" fmla="*/ 184150 h 2667000"/>
                <a:gd name="connsiteX114" fmla="*/ 4578350 w 5187950"/>
                <a:gd name="connsiteY114" fmla="*/ 177800 h 2667000"/>
                <a:gd name="connsiteX115" fmla="*/ 4584700 w 5187950"/>
                <a:gd name="connsiteY115" fmla="*/ 158750 h 2667000"/>
                <a:gd name="connsiteX116" fmla="*/ 4591050 w 5187950"/>
                <a:gd name="connsiteY116" fmla="*/ 120650 h 2667000"/>
                <a:gd name="connsiteX117" fmla="*/ 4597400 w 5187950"/>
                <a:gd name="connsiteY117" fmla="*/ 95250 h 2667000"/>
                <a:gd name="connsiteX118" fmla="*/ 4641850 w 5187950"/>
                <a:gd name="connsiteY118" fmla="*/ 88900 h 2667000"/>
                <a:gd name="connsiteX119" fmla="*/ 4648200 w 5187950"/>
                <a:gd name="connsiteY119" fmla="*/ 19050 h 2667000"/>
                <a:gd name="connsiteX120" fmla="*/ 4667250 w 5187950"/>
                <a:gd name="connsiteY120" fmla="*/ 12700 h 2667000"/>
                <a:gd name="connsiteX121" fmla="*/ 4978400 w 5187950"/>
                <a:gd name="connsiteY121" fmla="*/ 6350 h 2667000"/>
                <a:gd name="connsiteX122" fmla="*/ 5187950 w 5187950"/>
                <a:gd name="connsiteY122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5000 w 5187950"/>
                <a:gd name="connsiteY87" fmla="*/ 1009650 h 2667000"/>
                <a:gd name="connsiteX88" fmla="*/ 3282950 w 5187950"/>
                <a:gd name="connsiteY88" fmla="*/ 990600 h 2667000"/>
                <a:gd name="connsiteX89" fmla="*/ 3346450 w 5187950"/>
                <a:gd name="connsiteY89" fmla="*/ 946150 h 2667000"/>
                <a:gd name="connsiteX90" fmla="*/ 3352800 w 5187950"/>
                <a:gd name="connsiteY90" fmla="*/ 882650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282950 w 5187950"/>
                <a:gd name="connsiteY87" fmla="*/ 990600 h 2667000"/>
                <a:gd name="connsiteX88" fmla="*/ 3346450 w 5187950"/>
                <a:gd name="connsiteY88" fmla="*/ 946150 h 2667000"/>
                <a:gd name="connsiteX89" fmla="*/ 3352800 w 5187950"/>
                <a:gd name="connsiteY89" fmla="*/ 882650 h 2667000"/>
                <a:gd name="connsiteX90" fmla="*/ 3549650 w 5187950"/>
                <a:gd name="connsiteY90" fmla="*/ 876300 h 2667000"/>
                <a:gd name="connsiteX91" fmla="*/ 3556000 w 5187950"/>
                <a:gd name="connsiteY91" fmla="*/ 831850 h 2667000"/>
                <a:gd name="connsiteX92" fmla="*/ 3625850 w 5187950"/>
                <a:gd name="connsiteY92" fmla="*/ 825500 h 2667000"/>
                <a:gd name="connsiteX93" fmla="*/ 3644900 w 5187950"/>
                <a:gd name="connsiteY93" fmla="*/ 819150 h 2667000"/>
                <a:gd name="connsiteX94" fmla="*/ 3651250 w 5187950"/>
                <a:gd name="connsiteY94" fmla="*/ 781050 h 2667000"/>
                <a:gd name="connsiteX95" fmla="*/ 3879850 w 5187950"/>
                <a:gd name="connsiteY95" fmla="*/ 774700 h 2667000"/>
                <a:gd name="connsiteX96" fmla="*/ 3898900 w 5187950"/>
                <a:gd name="connsiteY96" fmla="*/ 768350 h 2667000"/>
                <a:gd name="connsiteX97" fmla="*/ 3924300 w 5187950"/>
                <a:gd name="connsiteY97" fmla="*/ 711200 h 2667000"/>
                <a:gd name="connsiteX98" fmla="*/ 3930650 w 5187950"/>
                <a:gd name="connsiteY98" fmla="*/ 685800 h 2667000"/>
                <a:gd name="connsiteX99" fmla="*/ 3949700 w 5187950"/>
                <a:gd name="connsiteY99" fmla="*/ 673100 h 2667000"/>
                <a:gd name="connsiteX100" fmla="*/ 3962400 w 5187950"/>
                <a:gd name="connsiteY100" fmla="*/ 635000 h 2667000"/>
                <a:gd name="connsiteX101" fmla="*/ 3968750 w 5187950"/>
                <a:gd name="connsiteY101" fmla="*/ 615950 h 2667000"/>
                <a:gd name="connsiteX102" fmla="*/ 3987800 w 5187950"/>
                <a:gd name="connsiteY102" fmla="*/ 603250 h 2667000"/>
                <a:gd name="connsiteX103" fmla="*/ 4000500 w 5187950"/>
                <a:gd name="connsiteY103" fmla="*/ 565150 h 2667000"/>
                <a:gd name="connsiteX104" fmla="*/ 4006850 w 5187950"/>
                <a:gd name="connsiteY104" fmla="*/ 488950 h 2667000"/>
                <a:gd name="connsiteX105" fmla="*/ 4032250 w 5187950"/>
                <a:gd name="connsiteY105" fmla="*/ 482600 h 2667000"/>
                <a:gd name="connsiteX106" fmla="*/ 4114800 w 5187950"/>
                <a:gd name="connsiteY106" fmla="*/ 476250 h 2667000"/>
                <a:gd name="connsiteX107" fmla="*/ 4121150 w 5187950"/>
                <a:gd name="connsiteY107" fmla="*/ 457200 h 2667000"/>
                <a:gd name="connsiteX108" fmla="*/ 4318000 w 5187950"/>
                <a:gd name="connsiteY108" fmla="*/ 406400 h 2667000"/>
                <a:gd name="connsiteX109" fmla="*/ 4324350 w 5187950"/>
                <a:gd name="connsiteY109" fmla="*/ 273050 h 2667000"/>
                <a:gd name="connsiteX110" fmla="*/ 4349750 w 5187950"/>
                <a:gd name="connsiteY110" fmla="*/ 260350 h 2667000"/>
                <a:gd name="connsiteX111" fmla="*/ 4483100 w 5187950"/>
                <a:gd name="connsiteY111" fmla="*/ 247650 h 2667000"/>
                <a:gd name="connsiteX112" fmla="*/ 4508500 w 5187950"/>
                <a:gd name="connsiteY112" fmla="*/ 177800 h 2667000"/>
                <a:gd name="connsiteX113" fmla="*/ 4527550 w 5187950"/>
                <a:gd name="connsiteY113" fmla="*/ 184150 h 2667000"/>
                <a:gd name="connsiteX114" fmla="*/ 4578350 w 5187950"/>
                <a:gd name="connsiteY114" fmla="*/ 177800 h 2667000"/>
                <a:gd name="connsiteX115" fmla="*/ 4584700 w 5187950"/>
                <a:gd name="connsiteY115" fmla="*/ 158750 h 2667000"/>
                <a:gd name="connsiteX116" fmla="*/ 4591050 w 5187950"/>
                <a:gd name="connsiteY116" fmla="*/ 120650 h 2667000"/>
                <a:gd name="connsiteX117" fmla="*/ 4597400 w 5187950"/>
                <a:gd name="connsiteY117" fmla="*/ 95250 h 2667000"/>
                <a:gd name="connsiteX118" fmla="*/ 4641850 w 5187950"/>
                <a:gd name="connsiteY118" fmla="*/ 88900 h 2667000"/>
                <a:gd name="connsiteX119" fmla="*/ 4648200 w 5187950"/>
                <a:gd name="connsiteY119" fmla="*/ 19050 h 2667000"/>
                <a:gd name="connsiteX120" fmla="*/ 4667250 w 5187950"/>
                <a:gd name="connsiteY120" fmla="*/ 12700 h 2667000"/>
                <a:gd name="connsiteX121" fmla="*/ 4978400 w 5187950"/>
                <a:gd name="connsiteY121" fmla="*/ 6350 h 2667000"/>
                <a:gd name="connsiteX122" fmla="*/ 5187950 w 5187950"/>
                <a:gd name="connsiteY122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282950 w 5187950"/>
                <a:gd name="connsiteY87" fmla="*/ 990600 h 2667000"/>
                <a:gd name="connsiteX88" fmla="*/ 3346450 w 5187950"/>
                <a:gd name="connsiteY88" fmla="*/ 946150 h 2667000"/>
                <a:gd name="connsiteX89" fmla="*/ 3352800 w 5187950"/>
                <a:gd name="connsiteY89" fmla="*/ 882650 h 2667000"/>
                <a:gd name="connsiteX90" fmla="*/ 3549650 w 5187950"/>
                <a:gd name="connsiteY90" fmla="*/ 876300 h 2667000"/>
                <a:gd name="connsiteX91" fmla="*/ 3556000 w 5187950"/>
                <a:gd name="connsiteY91" fmla="*/ 831850 h 2667000"/>
                <a:gd name="connsiteX92" fmla="*/ 3625850 w 5187950"/>
                <a:gd name="connsiteY92" fmla="*/ 825500 h 2667000"/>
                <a:gd name="connsiteX93" fmla="*/ 3644900 w 5187950"/>
                <a:gd name="connsiteY93" fmla="*/ 819150 h 2667000"/>
                <a:gd name="connsiteX94" fmla="*/ 3651250 w 5187950"/>
                <a:gd name="connsiteY94" fmla="*/ 781050 h 2667000"/>
                <a:gd name="connsiteX95" fmla="*/ 3879850 w 5187950"/>
                <a:gd name="connsiteY95" fmla="*/ 774700 h 2667000"/>
                <a:gd name="connsiteX96" fmla="*/ 3898900 w 5187950"/>
                <a:gd name="connsiteY96" fmla="*/ 768350 h 2667000"/>
                <a:gd name="connsiteX97" fmla="*/ 3924300 w 5187950"/>
                <a:gd name="connsiteY97" fmla="*/ 711200 h 2667000"/>
                <a:gd name="connsiteX98" fmla="*/ 3930650 w 5187950"/>
                <a:gd name="connsiteY98" fmla="*/ 685800 h 2667000"/>
                <a:gd name="connsiteX99" fmla="*/ 3949700 w 5187950"/>
                <a:gd name="connsiteY99" fmla="*/ 673100 h 2667000"/>
                <a:gd name="connsiteX100" fmla="*/ 3962400 w 5187950"/>
                <a:gd name="connsiteY100" fmla="*/ 635000 h 2667000"/>
                <a:gd name="connsiteX101" fmla="*/ 3968750 w 5187950"/>
                <a:gd name="connsiteY101" fmla="*/ 615950 h 2667000"/>
                <a:gd name="connsiteX102" fmla="*/ 3987800 w 5187950"/>
                <a:gd name="connsiteY102" fmla="*/ 603250 h 2667000"/>
                <a:gd name="connsiteX103" fmla="*/ 4000500 w 5187950"/>
                <a:gd name="connsiteY103" fmla="*/ 565150 h 2667000"/>
                <a:gd name="connsiteX104" fmla="*/ 4006850 w 5187950"/>
                <a:gd name="connsiteY104" fmla="*/ 488950 h 2667000"/>
                <a:gd name="connsiteX105" fmla="*/ 4032250 w 5187950"/>
                <a:gd name="connsiteY105" fmla="*/ 482600 h 2667000"/>
                <a:gd name="connsiteX106" fmla="*/ 4114800 w 5187950"/>
                <a:gd name="connsiteY106" fmla="*/ 476250 h 2667000"/>
                <a:gd name="connsiteX107" fmla="*/ 4121150 w 5187950"/>
                <a:gd name="connsiteY107" fmla="*/ 457200 h 2667000"/>
                <a:gd name="connsiteX108" fmla="*/ 4318000 w 5187950"/>
                <a:gd name="connsiteY108" fmla="*/ 406400 h 2667000"/>
                <a:gd name="connsiteX109" fmla="*/ 4324350 w 5187950"/>
                <a:gd name="connsiteY109" fmla="*/ 273050 h 2667000"/>
                <a:gd name="connsiteX110" fmla="*/ 4349750 w 5187950"/>
                <a:gd name="connsiteY110" fmla="*/ 260350 h 2667000"/>
                <a:gd name="connsiteX111" fmla="*/ 4483100 w 5187950"/>
                <a:gd name="connsiteY111" fmla="*/ 247650 h 2667000"/>
                <a:gd name="connsiteX112" fmla="*/ 4508500 w 5187950"/>
                <a:gd name="connsiteY112" fmla="*/ 177800 h 2667000"/>
                <a:gd name="connsiteX113" fmla="*/ 4527550 w 5187950"/>
                <a:gd name="connsiteY113" fmla="*/ 184150 h 2667000"/>
                <a:gd name="connsiteX114" fmla="*/ 4578350 w 5187950"/>
                <a:gd name="connsiteY114" fmla="*/ 177800 h 2667000"/>
                <a:gd name="connsiteX115" fmla="*/ 4584700 w 5187950"/>
                <a:gd name="connsiteY115" fmla="*/ 158750 h 2667000"/>
                <a:gd name="connsiteX116" fmla="*/ 4591050 w 5187950"/>
                <a:gd name="connsiteY116" fmla="*/ 120650 h 2667000"/>
                <a:gd name="connsiteX117" fmla="*/ 4597400 w 5187950"/>
                <a:gd name="connsiteY117" fmla="*/ 95250 h 2667000"/>
                <a:gd name="connsiteX118" fmla="*/ 4641850 w 5187950"/>
                <a:gd name="connsiteY118" fmla="*/ 88900 h 2667000"/>
                <a:gd name="connsiteX119" fmla="*/ 4648200 w 5187950"/>
                <a:gd name="connsiteY119" fmla="*/ 19050 h 2667000"/>
                <a:gd name="connsiteX120" fmla="*/ 4667250 w 5187950"/>
                <a:gd name="connsiteY120" fmla="*/ 12700 h 2667000"/>
                <a:gd name="connsiteX121" fmla="*/ 4978400 w 5187950"/>
                <a:gd name="connsiteY121" fmla="*/ 6350 h 2667000"/>
                <a:gd name="connsiteX122" fmla="*/ 5187950 w 5187950"/>
                <a:gd name="connsiteY122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346450 w 5187950"/>
                <a:gd name="connsiteY89" fmla="*/ 946150 h 2667000"/>
                <a:gd name="connsiteX90" fmla="*/ 3352800 w 5187950"/>
                <a:gd name="connsiteY90" fmla="*/ 882650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346450 w 5187950"/>
                <a:gd name="connsiteY89" fmla="*/ 946150 h 2667000"/>
                <a:gd name="connsiteX90" fmla="*/ 3352800 w 5187950"/>
                <a:gd name="connsiteY90" fmla="*/ 882650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46450 w 5187950"/>
                <a:gd name="connsiteY90" fmla="*/ 946150 h 2667000"/>
                <a:gd name="connsiteX91" fmla="*/ 3352800 w 5187950"/>
                <a:gd name="connsiteY91" fmla="*/ 882650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25850 w 5187950"/>
                <a:gd name="connsiteY94" fmla="*/ 825500 h 2667000"/>
                <a:gd name="connsiteX95" fmla="*/ 3644900 w 5187950"/>
                <a:gd name="connsiteY95" fmla="*/ 819150 h 2667000"/>
                <a:gd name="connsiteX96" fmla="*/ 3651250 w 5187950"/>
                <a:gd name="connsiteY96" fmla="*/ 781050 h 2667000"/>
                <a:gd name="connsiteX97" fmla="*/ 3879850 w 5187950"/>
                <a:gd name="connsiteY97" fmla="*/ 774700 h 2667000"/>
                <a:gd name="connsiteX98" fmla="*/ 3898900 w 5187950"/>
                <a:gd name="connsiteY98" fmla="*/ 768350 h 2667000"/>
                <a:gd name="connsiteX99" fmla="*/ 3924300 w 5187950"/>
                <a:gd name="connsiteY99" fmla="*/ 711200 h 2667000"/>
                <a:gd name="connsiteX100" fmla="*/ 3930650 w 5187950"/>
                <a:gd name="connsiteY100" fmla="*/ 685800 h 2667000"/>
                <a:gd name="connsiteX101" fmla="*/ 3949700 w 5187950"/>
                <a:gd name="connsiteY101" fmla="*/ 673100 h 2667000"/>
                <a:gd name="connsiteX102" fmla="*/ 3962400 w 5187950"/>
                <a:gd name="connsiteY102" fmla="*/ 635000 h 2667000"/>
                <a:gd name="connsiteX103" fmla="*/ 3968750 w 5187950"/>
                <a:gd name="connsiteY103" fmla="*/ 615950 h 2667000"/>
                <a:gd name="connsiteX104" fmla="*/ 3987800 w 5187950"/>
                <a:gd name="connsiteY104" fmla="*/ 603250 h 2667000"/>
                <a:gd name="connsiteX105" fmla="*/ 4000500 w 5187950"/>
                <a:gd name="connsiteY105" fmla="*/ 565150 h 2667000"/>
                <a:gd name="connsiteX106" fmla="*/ 4006850 w 5187950"/>
                <a:gd name="connsiteY106" fmla="*/ 488950 h 2667000"/>
                <a:gd name="connsiteX107" fmla="*/ 4032250 w 5187950"/>
                <a:gd name="connsiteY107" fmla="*/ 482600 h 2667000"/>
                <a:gd name="connsiteX108" fmla="*/ 4114800 w 5187950"/>
                <a:gd name="connsiteY108" fmla="*/ 476250 h 2667000"/>
                <a:gd name="connsiteX109" fmla="*/ 4121150 w 5187950"/>
                <a:gd name="connsiteY109" fmla="*/ 457200 h 2667000"/>
                <a:gd name="connsiteX110" fmla="*/ 4318000 w 5187950"/>
                <a:gd name="connsiteY110" fmla="*/ 406400 h 2667000"/>
                <a:gd name="connsiteX111" fmla="*/ 4324350 w 5187950"/>
                <a:gd name="connsiteY111" fmla="*/ 273050 h 2667000"/>
                <a:gd name="connsiteX112" fmla="*/ 4349750 w 5187950"/>
                <a:gd name="connsiteY112" fmla="*/ 260350 h 2667000"/>
                <a:gd name="connsiteX113" fmla="*/ 4483100 w 5187950"/>
                <a:gd name="connsiteY113" fmla="*/ 247650 h 2667000"/>
                <a:gd name="connsiteX114" fmla="*/ 4508500 w 5187950"/>
                <a:gd name="connsiteY114" fmla="*/ 177800 h 2667000"/>
                <a:gd name="connsiteX115" fmla="*/ 4527550 w 5187950"/>
                <a:gd name="connsiteY115" fmla="*/ 184150 h 2667000"/>
                <a:gd name="connsiteX116" fmla="*/ 4578350 w 5187950"/>
                <a:gd name="connsiteY116" fmla="*/ 177800 h 2667000"/>
                <a:gd name="connsiteX117" fmla="*/ 4584700 w 5187950"/>
                <a:gd name="connsiteY117" fmla="*/ 158750 h 2667000"/>
                <a:gd name="connsiteX118" fmla="*/ 4591050 w 5187950"/>
                <a:gd name="connsiteY118" fmla="*/ 120650 h 2667000"/>
                <a:gd name="connsiteX119" fmla="*/ 4597400 w 5187950"/>
                <a:gd name="connsiteY119" fmla="*/ 95250 h 2667000"/>
                <a:gd name="connsiteX120" fmla="*/ 4641850 w 5187950"/>
                <a:gd name="connsiteY120" fmla="*/ 88900 h 2667000"/>
                <a:gd name="connsiteX121" fmla="*/ 4648200 w 5187950"/>
                <a:gd name="connsiteY121" fmla="*/ 19050 h 2667000"/>
                <a:gd name="connsiteX122" fmla="*/ 4667250 w 5187950"/>
                <a:gd name="connsiteY122" fmla="*/ 12700 h 2667000"/>
                <a:gd name="connsiteX123" fmla="*/ 4978400 w 5187950"/>
                <a:gd name="connsiteY123" fmla="*/ 6350 h 2667000"/>
                <a:gd name="connsiteX124" fmla="*/ 5187950 w 5187950"/>
                <a:gd name="connsiteY12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2800 w 5187950"/>
                <a:gd name="connsiteY90" fmla="*/ 882650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2800 w 5187950"/>
                <a:gd name="connsiteY91" fmla="*/ 882650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25850 w 5187950"/>
                <a:gd name="connsiteY94" fmla="*/ 825500 h 2667000"/>
                <a:gd name="connsiteX95" fmla="*/ 3644900 w 5187950"/>
                <a:gd name="connsiteY95" fmla="*/ 819150 h 2667000"/>
                <a:gd name="connsiteX96" fmla="*/ 3651250 w 5187950"/>
                <a:gd name="connsiteY96" fmla="*/ 781050 h 2667000"/>
                <a:gd name="connsiteX97" fmla="*/ 3879850 w 5187950"/>
                <a:gd name="connsiteY97" fmla="*/ 774700 h 2667000"/>
                <a:gd name="connsiteX98" fmla="*/ 3898900 w 5187950"/>
                <a:gd name="connsiteY98" fmla="*/ 768350 h 2667000"/>
                <a:gd name="connsiteX99" fmla="*/ 3924300 w 5187950"/>
                <a:gd name="connsiteY99" fmla="*/ 711200 h 2667000"/>
                <a:gd name="connsiteX100" fmla="*/ 3930650 w 5187950"/>
                <a:gd name="connsiteY100" fmla="*/ 685800 h 2667000"/>
                <a:gd name="connsiteX101" fmla="*/ 3949700 w 5187950"/>
                <a:gd name="connsiteY101" fmla="*/ 673100 h 2667000"/>
                <a:gd name="connsiteX102" fmla="*/ 3962400 w 5187950"/>
                <a:gd name="connsiteY102" fmla="*/ 635000 h 2667000"/>
                <a:gd name="connsiteX103" fmla="*/ 3968750 w 5187950"/>
                <a:gd name="connsiteY103" fmla="*/ 615950 h 2667000"/>
                <a:gd name="connsiteX104" fmla="*/ 3987800 w 5187950"/>
                <a:gd name="connsiteY104" fmla="*/ 603250 h 2667000"/>
                <a:gd name="connsiteX105" fmla="*/ 4000500 w 5187950"/>
                <a:gd name="connsiteY105" fmla="*/ 565150 h 2667000"/>
                <a:gd name="connsiteX106" fmla="*/ 4006850 w 5187950"/>
                <a:gd name="connsiteY106" fmla="*/ 488950 h 2667000"/>
                <a:gd name="connsiteX107" fmla="*/ 4032250 w 5187950"/>
                <a:gd name="connsiteY107" fmla="*/ 482600 h 2667000"/>
                <a:gd name="connsiteX108" fmla="*/ 4114800 w 5187950"/>
                <a:gd name="connsiteY108" fmla="*/ 476250 h 2667000"/>
                <a:gd name="connsiteX109" fmla="*/ 4121150 w 5187950"/>
                <a:gd name="connsiteY109" fmla="*/ 457200 h 2667000"/>
                <a:gd name="connsiteX110" fmla="*/ 4318000 w 5187950"/>
                <a:gd name="connsiteY110" fmla="*/ 406400 h 2667000"/>
                <a:gd name="connsiteX111" fmla="*/ 4324350 w 5187950"/>
                <a:gd name="connsiteY111" fmla="*/ 273050 h 2667000"/>
                <a:gd name="connsiteX112" fmla="*/ 4349750 w 5187950"/>
                <a:gd name="connsiteY112" fmla="*/ 260350 h 2667000"/>
                <a:gd name="connsiteX113" fmla="*/ 4483100 w 5187950"/>
                <a:gd name="connsiteY113" fmla="*/ 247650 h 2667000"/>
                <a:gd name="connsiteX114" fmla="*/ 4508500 w 5187950"/>
                <a:gd name="connsiteY114" fmla="*/ 177800 h 2667000"/>
                <a:gd name="connsiteX115" fmla="*/ 4527550 w 5187950"/>
                <a:gd name="connsiteY115" fmla="*/ 184150 h 2667000"/>
                <a:gd name="connsiteX116" fmla="*/ 4578350 w 5187950"/>
                <a:gd name="connsiteY116" fmla="*/ 177800 h 2667000"/>
                <a:gd name="connsiteX117" fmla="*/ 4584700 w 5187950"/>
                <a:gd name="connsiteY117" fmla="*/ 158750 h 2667000"/>
                <a:gd name="connsiteX118" fmla="*/ 4591050 w 5187950"/>
                <a:gd name="connsiteY118" fmla="*/ 120650 h 2667000"/>
                <a:gd name="connsiteX119" fmla="*/ 4597400 w 5187950"/>
                <a:gd name="connsiteY119" fmla="*/ 95250 h 2667000"/>
                <a:gd name="connsiteX120" fmla="*/ 4641850 w 5187950"/>
                <a:gd name="connsiteY120" fmla="*/ 88900 h 2667000"/>
                <a:gd name="connsiteX121" fmla="*/ 4648200 w 5187950"/>
                <a:gd name="connsiteY121" fmla="*/ 19050 h 2667000"/>
                <a:gd name="connsiteX122" fmla="*/ 4667250 w 5187950"/>
                <a:gd name="connsiteY122" fmla="*/ 12700 h 2667000"/>
                <a:gd name="connsiteX123" fmla="*/ 4978400 w 5187950"/>
                <a:gd name="connsiteY123" fmla="*/ 6350 h 2667000"/>
                <a:gd name="connsiteX124" fmla="*/ 5187950 w 5187950"/>
                <a:gd name="connsiteY12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549650 w 5187950"/>
                <a:gd name="connsiteY91" fmla="*/ 876300 h 2667000"/>
                <a:gd name="connsiteX92" fmla="*/ 3556000 w 5187950"/>
                <a:gd name="connsiteY92" fmla="*/ 831850 h 2667000"/>
                <a:gd name="connsiteX93" fmla="*/ 3625850 w 5187950"/>
                <a:gd name="connsiteY93" fmla="*/ 82550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25850 w 5187950"/>
                <a:gd name="connsiteY94" fmla="*/ 825500 h 2667000"/>
                <a:gd name="connsiteX95" fmla="*/ 3644900 w 5187950"/>
                <a:gd name="connsiteY95" fmla="*/ 819150 h 2667000"/>
                <a:gd name="connsiteX96" fmla="*/ 3651250 w 5187950"/>
                <a:gd name="connsiteY96" fmla="*/ 781050 h 2667000"/>
                <a:gd name="connsiteX97" fmla="*/ 3879850 w 5187950"/>
                <a:gd name="connsiteY97" fmla="*/ 774700 h 2667000"/>
                <a:gd name="connsiteX98" fmla="*/ 3898900 w 5187950"/>
                <a:gd name="connsiteY98" fmla="*/ 768350 h 2667000"/>
                <a:gd name="connsiteX99" fmla="*/ 3924300 w 5187950"/>
                <a:gd name="connsiteY99" fmla="*/ 711200 h 2667000"/>
                <a:gd name="connsiteX100" fmla="*/ 3930650 w 5187950"/>
                <a:gd name="connsiteY100" fmla="*/ 685800 h 2667000"/>
                <a:gd name="connsiteX101" fmla="*/ 3949700 w 5187950"/>
                <a:gd name="connsiteY101" fmla="*/ 673100 h 2667000"/>
                <a:gd name="connsiteX102" fmla="*/ 3962400 w 5187950"/>
                <a:gd name="connsiteY102" fmla="*/ 635000 h 2667000"/>
                <a:gd name="connsiteX103" fmla="*/ 3968750 w 5187950"/>
                <a:gd name="connsiteY103" fmla="*/ 615950 h 2667000"/>
                <a:gd name="connsiteX104" fmla="*/ 3987800 w 5187950"/>
                <a:gd name="connsiteY104" fmla="*/ 603250 h 2667000"/>
                <a:gd name="connsiteX105" fmla="*/ 4000500 w 5187950"/>
                <a:gd name="connsiteY105" fmla="*/ 565150 h 2667000"/>
                <a:gd name="connsiteX106" fmla="*/ 4006850 w 5187950"/>
                <a:gd name="connsiteY106" fmla="*/ 488950 h 2667000"/>
                <a:gd name="connsiteX107" fmla="*/ 4032250 w 5187950"/>
                <a:gd name="connsiteY107" fmla="*/ 482600 h 2667000"/>
                <a:gd name="connsiteX108" fmla="*/ 4114800 w 5187950"/>
                <a:gd name="connsiteY108" fmla="*/ 476250 h 2667000"/>
                <a:gd name="connsiteX109" fmla="*/ 4121150 w 5187950"/>
                <a:gd name="connsiteY109" fmla="*/ 457200 h 2667000"/>
                <a:gd name="connsiteX110" fmla="*/ 4318000 w 5187950"/>
                <a:gd name="connsiteY110" fmla="*/ 406400 h 2667000"/>
                <a:gd name="connsiteX111" fmla="*/ 4324350 w 5187950"/>
                <a:gd name="connsiteY111" fmla="*/ 273050 h 2667000"/>
                <a:gd name="connsiteX112" fmla="*/ 4349750 w 5187950"/>
                <a:gd name="connsiteY112" fmla="*/ 260350 h 2667000"/>
                <a:gd name="connsiteX113" fmla="*/ 4483100 w 5187950"/>
                <a:gd name="connsiteY113" fmla="*/ 247650 h 2667000"/>
                <a:gd name="connsiteX114" fmla="*/ 4508500 w 5187950"/>
                <a:gd name="connsiteY114" fmla="*/ 177800 h 2667000"/>
                <a:gd name="connsiteX115" fmla="*/ 4527550 w 5187950"/>
                <a:gd name="connsiteY115" fmla="*/ 184150 h 2667000"/>
                <a:gd name="connsiteX116" fmla="*/ 4578350 w 5187950"/>
                <a:gd name="connsiteY116" fmla="*/ 177800 h 2667000"/>
                <a:gd name="connsiteX117" fmla="*/ 4584700 w 5187950"/>
                <a:gd name="connsiteY117" fmla="*/ 158750 h 2667000"/>
                <a:gd name="connsiteX118" fmla="*/ 4591050 w 5187950"/>
                <a:gd name="connsiteY118" fmla="*/ 120650 h 2667000"/>
                <a:gd name="connsiteX119" fmla="*/ 4597400 w 5187950"/>
                <a:gd name="connsiteY119" fmla="*/ 95250 h 2667000"/>
                <a:gd name="connsiteX120" fmla="*/ 4641850 w 5187950"/>
                <a:gd name="connsiteY120" fmla="*/ 88900 h 2667000"/>
                <a:gd name="connsiteX121" fmla="*/ 4648200 w 5187950"/>
                <a:gd name="connsiteY121" fmla="*/ 19050 h 2667000"/>
                <a:gd name="connsiteX122" fmla="*/ 4667250 w 5187950"/>
                <a:gd name="connsiteY122" fmla="*/ 12700 h 2667000"/>
                <a:gd name="connsiteX123" fmla="*/ 4978400 w 5187950"/>
                <a:gd name="connsiteY123" fmla="*/ 6350 h 2667000"/>
                <a:gd name="connsiteX124" fmla="*/ 5187950 w 5187950"/>
                <a:gd name="connsiteY12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25850 w 5187950"/>
                <a:gd name="connsiteY94" fmla="*/ 825500 h 2667000"/>
                <a:gd name="connsiteX95" fmla="*/ 3644900 w 5187950"/>
                <a:gd name="connsiteY95" fmla="*/ 819150 h 2667000"/>
                <a:gd name="connsiteX96" fmla="*/ 3651250 w 5187950"/>
                <a:gd name="connsiteY96" fmla="*/ 781050 h 2667000"/>
                <a:gd name="connsiteX97" fmla="*/ 3879850 w 5187950"/>
                <a:gd name="connsiteY97" fmla="*/ 774700 h 2667000"/>
                <a:gd name="connsiteX98" fmla="*/ 3898900 w 5187950"/>
                <a:gd name="connsiteY98" fmla="*/ 768350 h 2667000"/>
                <a:gd name="connsiteX99" fmla="*/ 3924300 w 5187950"/>
                <a:gd name="connsiteY99" fmla="*/ 711200 h 2667000"/>
                <a:gd name="connsiteX100" fmla="*/ 3930650 w 5187950"/>
                <a:gd name="connsiteY100" fmla="*/ 685800 h 2667000"/>
                <a:gd name="connsiteX101" fmla="*/ 3949700 w 5187950"/>
                <a:gd name="connsiteY101" fmla="*/ 673100 h 2667000"/>
                <a:gd name="connsiteX102" fmla="*/ 3962400 w 5187950"/>
                <a:gd name="connsiteY102" fmla="*/ 635000 h 2667000"/>
                <a:gd name="connsiteX103" fmla="*/ 3968750 w 5187950"/>
                <a:gd name="connsiteY103" fmla="*/ 615950 h 2667000"/>
                <a:gd name="connsiteX104" fmla="*/ 3987800 w 5187950"/>
                <a:gd name="connsiteY104" fmla="*/ 603250 h 2667000"/>
                <a:gd name="connsiteX105" fmla="*/ 4000500 w 5187950"/>
                <a:gd name="connsiteY105" fmla="*/ 565150 h 2667000"/>
                <a:gd name="connsiteX106" fmla="*/ 4006850 w 5187950"/>
                <a:gd name="connsiteY106" fmla="*/ 488950 h 2667000"/>
                <a:gd name="connsiteX107" fmla="*/ 4032250 w 5187950"/>
                <a:gd name="connsiteY107" fmla="*/ 482600 h 2667000"/>
                <a:gd name="connsiteX108" fmla="*/ 4114800 w 5187950"/>
                <a:gd name="connsiteY108" fmla="*/ 476250 h 2667000"/>
                <a:gd name="connsiteX109" fmla="*/ 4121150 w 5187950"/>
                <a:gd name="connsiteY109" fmla="*/ 457200 h 2667000"/>
                <a:gd name="connsiteX110" fmla="*/ 4318000 w 5187950"/>
                <a:gd name="connsiteY110" fmla="*/ 406400 h 2667000"/>
                <a:gd name="connsiteX111" fmla="*/ 4324350 w 5187950"/>
                <a:gd name="connsiteY111" fmla="*/ 273050 h 2667000"/>
                <a:gd name="connsiteX112" fmla="*/ 4349750 w 5187950"/>
                <a:gd name="connsiteY112" fmla="*/ 260350 h 2667000"/>
                <a:gd name="connsiteX113" fmla="*/ 4483100 w 5187950"/>
                <a:gd name="connsiteY113" fmla="*/ 247650 h 2667000"/>
                <a:gd name="connsiteX114" fmla="*/ 4508500 w 5187950"/>
                <a:gd name="connsiteY114" fmla="*/ 177800 h 2667000"/>
                <a:gd name="connsiteX115" fmla="*/ 4527550 w 5187950"/>
                <a:gd name="connsiteY115" fmla="*/ 184150 h 2667000"/>
                <a:gd name="connsiteX116" fmla="*/ 4578350 w 5187950"/>
                <a:gd name="connsiteY116" fmla="*/ 177800 h 2667000"/>
                <a:gd name="connsiteX117" fmla="*/ 4584700 w 5187950"/>
                <a:gd name="connsiteY117" fmla="*/ 158750 h 2667000"/>
                <a:gd name="connsiteX118" fmla="*/ 4591050 w 5187950"/>
                <a:gd name="connsiteY118" fmla="*/ 120650 h 2667000"/>
                <a:gd name="connsiteX119" fmla="*/ 4597400 w 5187950"/>
                <a:gd name="connsiteY119" fmla="*/ 95250 h 2667000"/>
                <a:gd name="connsiteX120" fmla="*/ 4641850 w 5187950"/>
                <a:gd name="connsiteY120" fmla="*/ 88900 h 2667000"/>
                <a:gd name="connsiteX121" fmla="*/ 4648200 w 5187950"/>
                <a:gd name="connsiteY121" fmla="*/ 19050 h 2667000"/>
                <a:gd name="connsiteX122" fmla="*/ 4667250 w 5187950"/>
                <a:gd name="connsiteY122" fmla="*/ 12700 h 2667000"/>
                <a:gd name="connsiteX123" fmla="*/ 4978400 w 5187950"/>
                <a:gd name="connsiteY123" fmla="*/ 6350 h 2667000"/>
                <a:gd name="connsiteX124" fmla="*/ 5187950 w 5187950"/>
                <a:gd name="connsiteY12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25850 w 5187950"/>
                <a:gd name="connsiteY94" fmla="*/ 825500 h 2667000"/>
                <a:gd name="connsiteX95" fmla="*/ 3644900 w 5187950"/>
                <a:gd name="connsiteY95" fmla="*/ 819150 h 2667000"/>
                <a:gd name="connsiteX96" fmla="*/ 3651250 w 5187950"/>
                <a:gd name="connsiteY96" fmla="*/ 781050 h 2667000"/>
                <a:gd name="connsiteX97" fmla="*/ 3879850 w 5187950"/>
                <a:gd name="connsiteY97" fmla="*/ 774700 h 2667000"/>
                <a:gd name="connsiteX98" fmla="*/ 3898900 w 5187950"/>
                <a:gd name="connsiteY98" fmla="*/ 768350 h 2667000"/>
                <a:gd name="connsiteX99" fmla="*/ 3924300 w 5187950"/>
                <a:gd name="connsiteY99" fmla="*/ 711200 h 2667000"/>
                <a:gd name="connsiteX100" fmla="*/ 3930650 w 5187950"/>
                <a:gd name="connsiteY100" fmla="*/ 685800 h 2667000"/>
                <a:gd name="connsiteX101" fmla="*/ 3949700 w 5187950"/>
                <a:gd name="connsiteY101" fmla="*/ 673100 h 2667000"/>
                <a:gd name="connsiteX102" fmla="*/ 3962400 w 5187950"/>
                <a:gd name="connsiteY102" fmla="*/ 635000 h 2667000"/>
                <a:gd name="connsiteX103" fmla="*/ 3968750 w 5187950"/>
                <a:gd name="connsiteY103" fmla="*/ 615950 h 2667000"/>
                <a:gd name="connsiteX104" fmla="*/ 3987800 w 5187950"/>
                <a:gd name="connsiteY104" fmla="*/ 603250 h 2667000"/>
                <a:gd name="connsiteX105" fmla="*/ 4000500 w 5187950"/>
                <a:gd name="connsiteY105" fmla="*/ 565150 h 2667000"/>
                <a:gd name="connsiteX106" fmla="*/ 4006850 w 5187950"/>
                <a:gd name="connsiteY106" fmla="*/ 488950 h 2667000"/>
                <a:gd name="connsiteX107" fmla="*/ 4032250 w 5187950"/>
                <a:gd name="connsiteY107" fmla="*/ 482600 h 2667000"/>
                <a:gd name="connsiteX108" fmla="*/ 4114800 w 5187950"/>
                <a:gd name="connsiteY108" fmla="*/ 476250 h 2667000"/>
                <a:gd name="connsiteX109" fmla="*/ 4121150 w 5187950"/>
                <a:gd name="connsiteY109" fmla="*/ 457200 h 2667000"/>
                <a:gd name="connsiteX110" fmla="*/ 4318000 w 5187950"/>
                <a:gd name="connsiteY110" fmla="*/ 406400 h 2667000"/>
                <a:gd name="connsiteX111" fmla="*/ 4324350 w 5187950"/>
                <a:gd name="connsiteY111" fmla="*/ 273050 h 2667000"/>
                <a:gd name="connsiteX112" fmla="*/ 4349750 w 5187950"/>
                <a:gd name="connsiteY112" fmla="*/ 260350 h 2667000"/>
                <a:gd name="connsiteX113" fmla="*/ 4483100 w 5187950"/>
                <a:gd name="connsiteY113" fmla="*/ 247650 h 2667000"/>
                <a:gd name="connsiteX114" fmla="*/ 4508500 w 5187950"/>
                <a:gd name="connsiteY114" fmla="*/ 177800 h 2667000"/>
                <a:gd name="connsiteX115" fmla="*/ 4527550 w 5187950"/>
                <a:gd name="connsiteY115" fmla="*/ 184150 h 2667000"/>
                <a:gd name="connsiteX116" fmla="*/ 4578350 w 5187950"/>
                <a:gd name="connsiteY116" fmla="*/ 177800 h 2667000"/>
                <a:gd name="connsiteX117" fmla="*/ 4584700 w 5187950"/>
                <a:gd name="connsiteY117" fmla="*/ 158750 h 2667000"/>
                <a:gd name="connsiteX118" fmla="*/ 4591050 w 5187950"/>
                <a:gd name="connsiteY118" fmla="*/ 120650 h 2667000"/>
                <a:gd name="connsiteX119" fmla="*/ 4597400 w 5187950"/>
                <a:gd name="connsiteY119" fmla="*/ 95250 h 2667000"/>
                <a:gd name="connsiteX120" fmla="*/ 4641850 w 5187950"/>
                <a:gd name="connsiteY120" fmla="*/ 88900 h 2667000"/>
                <a:gd name="connsiteX121" fmla="*/ 4648200 w 5187950"/>
                <a:gd name="connsiteY121" fmla="*/ 19050 h 2667000"/>
                <a:gd name="connsiteX122" fmla="*/ 4667250 w 5187950"/>
                <a:gd name="connsiteY122" fmla="*/ 12700 h 2667000"/>
                <a:gd name="connsiteX123" fmla="*/ 4978400 w 5187950"/>
                <a:gd name="connsiteY123" fmla="*/ 6350 h 2667000"/>
                <a:gd name="connsiteX124" fmla="*/ 5187950 w 5187950"/>
                <a:gd name="connsiteY12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6000 w 5187950"/>
                <a:gd name="connsiteY93" fmla="*/ 831850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644900 w 5187950"/>
                <a:gd name="connsiteY93" fmla="*/ 819150 h 2667000"/>
                <a:gd name="connsiteX94" fmla="*/ 3651250 w 5187950"/>
                <a:gd name="connsiteY94" fmla="*/ 781050 h 2667000"/>
                <a:gd name="connsiteX95" fmla="*/ 3879850 w 5187950"/>
                <a:gd name="connsiteY95" fmla="*/ 774700 h 2667000"/>
                <a:gd name="connsiteX96" fmla="*/ 3898900 w 5187950"/>
                <a:gd name="connsiteY96" fmla="*/ 768350 h 2667000"/>
                <a:gd name="connsiteX97" fmla="*/ 3924300 w 5187950"/>
                <a:gd name="connsiteY97" fmla="*/ 711200 h 2667000"/>
                <a:gd name="connsiteX98" fmla="*/ 3930650 w 5187950"/>
                <a:gd name="connsiteY98" fmla="*/ 685800 h 2667000"/>
                <a:gd name="connsiteX99" fmla="*/ 3949700 w 5187950"/>
                <a:gd name="connsiteY99" fmla="*/ 673100 h 2667000"/>
                <a:gd name="connsiteX100" fmla="*/ 3962400 w 5187950"/>
                <a:gd name="connsiteY100" fmla="*/ 635000 h 2667000"/>
                <a:gd name="connsiteX101" fmla="*/ 3968750 w 5187950"/>
                <a:gd name="connsiteY101" fmla="*/ 615950 h 2667000"/>
                <a:gd name="connsiteX102" fmla="*/ 3987800 w 5187950"/>
                <a:gd name="connsiteY102" fmla="*/ 603250 h 2667000"/>
                <a:gd name="connsiteX103" fmla="*/ 4000500 w 5187950"/>
                <a:gd name="connsiteY103" fmla="*/ 565150 h 2667000"/>
                <a:gd name="connsiteX104" fmla="*/ 4006850 w 5187950"/>
                <a:gd name="connsiteY104" fmla="*/ 488950 h 2667000"/>
                <a:gd name="connsiteX105" fmla="*/ 4032250 w 5187950"/>
                <a:gd name="connsiteY105" fmla="*/ 482600 h 2667000"/>
                <a:gd name="connsiteX106" fmla="*/ 4114800 w 5187950"/>
                <a:gd name="connsiteY106" fmla="*/ 476250 h 2667000"/>
                <a:gd name="connsiteX107" fmla="*/ 4121150 w 5187950"/>
                <a:gd name="connsiteY107" fmla="*/ 457200 h 2667000"/>
                <a:gd name="connsiteX108" fmla="*/ 4318000 w 5187950"/>
                <a:gd name="connsiteY108" fmla="*/ 406400 h 2667000"/>
                <a:gd name="connsiteX109" fmla="*/ 4324350 w 5187950"/>
                <a:gd name="connsiteY109" fmla="*/ 273050 h 2667000"/>
                <a:gd name="connsiteX110" fmla="*/ 4349750 w 5187950"/>
                <a:gd name="connsiteY110" fmla="*/ 260350 h 2667000"/>
                <a:gd name="connsiteX111" fmla="*/ 4483100 w 5187950"/>
                <a:gd name="connsiteY111" fmla="*/ 247650 h 2667000"/>
                <a:gd name="connsiteX112" fmla="*/ 4508500 w 5187950"/>
                <a:gd name="connsiteY112" fmla="*/ 177800 h 2667000"/>
                <a:gd name="connsiteX113" fmla="*/ 4527550 w 5187950"/>
                <a:gd name="connsiteY113" fmla="*/ 184150 h 2667000"/>
                <a:gd name="connsiteX114" fmla="*/ 4578350 w 5187950"/>
                <a:gd name="connsiteY114" fmla="*/ 177800 h 2667000"/>
                <a:gd name="connsiteX115" fmla="*/ 4584700 w 5187950"/>
                <a:gd name="connsiteY115" fmla="*/ 158750 h 2667000"/>
                <a:gd name="connsiteX116" fmla="*/ 4591050 w 5187950"/>
                <a:gd name="connsiteY116" fmla="*/ 120650 h 2667000"/>
                <a:gd name="connsiteX117" fmla="*/ 4597400 w 5187950"/>
                <a:gd name="connsiteY117" fmla="*/ 95250 h 2667000"/>
                <a:gd name="connsiteX118" fmla="*/ 4641850 w 5187950"/>
                <a:gd name="connsiteY118" fmla="*/ 88900 h 2667000"/>
                <a:gd name="connsiteX119" fmla="*/ 4648200 w 5187950"/>
                <a:gd name="connsiteY119" fmla="*/ 19050 h 2667000"/>
                <a:gd name="connsiteX120" fmla="*/ 4667250 w 5187950"/>
                <a:gd name="connsiteY120" fmla="*/ 12700 h 2667000"/>
                <a:gd name="connsiteX121" fmla="*/ 4978400 w 5187950"/>
                <a:gd name="connsiteY121" fmla="*/ 6350 h 2667000"/>
                <a:gd name="connsiteX122" fmla="*/ 5187950 w 5187950"/>
                <a:gd name="connsiteY122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898900 w 5187950"/>
                <a:gd name="connsiteY97" fmla="*/ 768350 h 2667000"/>
                <a:gd name="connsiteX98" fmla="*/ 3924300 w 5187950"/>
                <a:gd name="connsiteY98" fmla="*/ 711200 h 2667000"/>
                <a:gd name="connsiteX99" fmla="*/ 3930650 w 5187950"/>
                <a:gd name="connsiteY99" fmla="*/ 685800 h 2667000"/>
                <a:gd name="connsiteX100" fmla="*/ 3949700 w 5187950"/>
                <a:gd name="connsiteY100" fmla="*/ 673100 h 2667000"/>
                <a:gd name="connsiteX101" fmla="*/ 3962400 w 5187950"/>
                <a:gd name="connsiteY101" fmla="*/ 635000 h 2667000"/>
                <a:gd name="connsiteX102" fmla="*/ 3968750 w 5187950"/>
                <a:gd name="connsiteY102" fmla="*/ 615950 h 2667000"/>
                <a:gd name="connsiteX103" fmla="*/ 3987800 w 5187950"/>
                <a:gd name="connsiteY103" fmla="*/ 603250 h 2667000"/>
                <a:gd name="connsiteX104" fmla="*/ 4000500 w 5187950"/>
                <a:gd name="connsiteY104" fmla="*/ 565150 h 2667000"/>
                <a:gd name="connsiteX105" fmla="*/ 4006850 w 5187950"/>
                <a:gd name="connsiteY105" fmla="*/ 488950 h 2667000"/>
                <a:gd name="connsiteX106" fmla="*/ 4032250 w 5187950"/>
                <a:gd name="connsiteY106" fmla="*/ 482600 h 2667000"/>
                <a:gd name="connsiteX107" fmla="*/ 4114800 w 5187950"/>
                <a:gd name="connsiteY107" fmla="*/ 476250 h 2667000"/>
                <a:gd name="connsiteX108" fmla="*/ 4121150 w 5187950"/>
                <a:gd name="connsiteY108" fmla="*/ 457200 h 2667000"/>
                <a:gd name="connsiteX109" fmla="*/ 4318000 w 5187950"/>
                <a:gd name="connsiteY109" fmla="*/ 406400 h 2667000"/>
                <a:gd name="connsiteX110" fmla="*/ 4324350 w 5187950"/>
                <a:gd name="connsiteY110" fmla="*/ 273050 h 2667000"/>
                <a:gd name="connsiteX111" fmla="*/ 4349750 w 5187950"/>
                <a:gd name="connsiteY111" fmla="*/ 260350 h 2667000"/>
                <a:gd name="connsiteX112" fmla="*/ 4483100 w 5187950"/>
                <a:gd name="connsiteY112" fmla="*/ 247650 h 2667000"/>
                <a:gd name="connsiteX113" fmla="*/ 4508500 w 5187950"/>
                <a:gd name="connsiteY113" fmla="*/ 177800 h 2667000"/>
                <a:gd name="connsiteX114" fmla="*/ 4527550 w 5187950"/>
                <a:gd name="connsiteY114" fmla="*/ 184150 h 2667000"/>
                <a:gd name="connsiteX115" fmla="*/ 4578350 w 5187950"/>
                <a:gd name="connsiteY115" fmla="*/ 177800 h 2667000"/>
                <a:gd name="connsiteX116" fmla="*/ 4584700 w 5187950"/>
                <a:gd name="connsiteY116" fmla="*/ 158750 h 2667000"/>
                <a:gd name="connsiteX117" fmla="*/ 4591050 w 5187950"/>
                <a:gd name="connsiteY117" fmla="*/ 120650 h 2667000"/>
                <a:gd name="connsiteX118" fmla="*/ 4597400 w 5187950"/>
                <a:gd name="connsiteY118" fmla="*/ 95250 h 2667000"/>
                <a:gd name="connsiteX119" fmla="*/ 4641850 w 5187950"/>
                <a:gd name="connsiteY119" fmla="*/ 88900 h 2667000"/>
                <a:gd name="connsiteX120" fmla="*/ 4648200 w 5187950"/>
                <a:gd name="connsiteY120" fmla="*/ 19050 h 2667000"/>
                <a:gd name="connsiteX121" fmla="*/ 4667250 w 5187950"/>
                <a:gd name="connsiteY121" fmla="*/ 12700 h 2667000"/>
                <a:gd name="connsiteX122" fmla="*/ 4978400 w 5187950"/>
                <a:gd name="connsiteY122" fmla="*/ 6350 h 2667000"/>
                <a:gd name="connsiteX123" fmla="*/ 5187950 w 5187950"/>
                <a:gd name="connsiteY12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79850 w 5187950"/>
                <a:gd name="connsiteY96" fmla="*/ 774700 h 2667000"/>
                <a:gd name="connsiteX97" fmla="*/ 3924300 w 5187950"/>
                <a:gd name="connsiteY97" fmla="*/ 711200 h 2667000"/>
                <a:gd name="connsiteX98" fmla="*/ 3930650 w 5187950"/>
                <a:gd name="connsiteY98" fmla="*/ 685800 h 2667000"/>
                <a:gd name="connsiteX99" fmla="*/ 3949700 w 5187950"/>
                <a:gd name="connsiteY99" fmla="*/ 673100 h 2667000"/>
                <a:gd name="connsiteX100" fmla="*/ 3962400 w 5187950"/>
                <a:gd name="connsiteY100" fmla="*/ 635000 h 2667000"/>
                <a:gd name="connsiteX101" fmla="*/ 3968750 w 5187950"/>
                <a:gd name="connsiteY101" fmla="*/ 615950 h 2667000"/>
                <a:gd name="connsiteX102" fmla="*/ 3987800 w 5187950"/>
                <a:gd name="connsiteY102" fmla="*/ 603250 h 2667000"/>
                <a:gd name="connsiteX103" fmla="*/ 4000500 w 5187950"/>
                <a:gd name="connsiteY103" fmla="*/ 565150 h 2667000"/>
                <a:gd name="connsiteX104" fmla="*/ 4006850 w 5187950"/>
                <a:gd name="connsiteY104" fmla="*/ 488950 h 2667000"/>
                <a:gd name="connsiteX105" fmla="*/ 4032250 w 5187950"/>
                <a:gd name="connsiteY105" fmla="*/ 482600 h 2667000"/>
                <a:gd name="connsiteX106" fmla="*/ 4114800 w 5187950"/>
                <a:gd name="connsiteY106" fmla="*/ 476250 h 2667000"/>
                <a:gd name="connsiteX107" fmla="*/ 4121150 w 5187950"/>
                <a:gd name="connsiteY107" fmla="*/ 457200 h 2667000"/>
                <a:gd name="connsiteX108" fmla="*/ 4318000 w 5187950"/>
                <a:gd name="connsiteY108" fmla="*/ 406400 h 2667000"/>
                <a:gd name="connsiteX109" fmla="*/ 4324350 w 5187950"/>
                <a:gd name="connsiteY109" fmla="*/ 273050 h 2667000"/>
                <a:gd name="connsiteX110" fmla="*/ 4349750 w 5187950"/>
                <a:gd name="connsiteY110" fmla="*/ 260350 h 2667000"/>
                <a:gd name="connsiteX111" fmla="*/ 4483100 w 5187950"/>
                <a:gd name="connsiteY111" fmla="*/ 247650 h 2667000"/>
                <a:gd name="connsiteX112" fmla="*/ 4508500 w 5187950"/>
                <a:gd name="connsiteY112" fmla="*/ 177800 h 2667000"/>
                <a:gd name="connsiteX113" fmla="*/ 4527550 w 5187950"/>
                <a:gd name="connsiteY113" fmla="*/ 184150 h 2667000"/>
                <a:gd name="connsiteX114" fmla="*/ 4578350 w 5187950"/>
                <a:gd name="connsiteY114" fmla="*/ 177800 h 2667000"/>
                <a:gd name="connsiteX115" fmla="*/ 4584700 w 5187950"/>
                <a:gd name="connsiteY115" fmla="*/ 158750 h 2667000"/>
                <a:gd name="connsiteX116" fmla="*/ 4591050 w 5187950"/>
                <a:gd name="connsiteY116" fmla="*/ 120650 h 2667000"/>
                <a:gd name="connsiteX117" fmla="*/ 4597400 w 5187950"/>
                <a:gd name="connsiteY117" fmla="*/ 95250 h 2667000"/>
                <a:gd name="connsiteX118" fmla="*/ 4641850 w 5187950"/>
                <a:gd name="connsiteY118" fmla="*/ 88900 h 2667000"/>
                <a:gd name="connsiteX119" fmla="*/ 4648200 w 5187950"/>
                <a:gd name="connsiteY119" fmla="*/ 19050 h 2667000"/>
                <a:gd name="connsiteX120" fmla="*/ 4667250 w 5187950"/>
                <a:gd name="connsiteY120" fmla="*/ 12700 h 2667000"/>
                <a:gd name="connsiteX121" fmla="*/ 4978400 w 5187950"/>
                <a:gd name="connsiteY121" fmla="*/ 6350 h 2667000"/>
                <a:gd name="connsiteX122" fmla="*/ 5187950 w 5187950"/>
                <a:gd name="connsiteY122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24300 w 5187950"/>
                <a:gd name="connsiteY96" fmla="*/ 711200 h 2667000"/>
                <a:gd name="connsiteX97" fmla="*/ 3930650 w 5187950"/>
                <a:gd name="connsiteY97" fmla="*/ 685800 h 2667000"/>
                <a:gd name="connsiteX98" fmla="*/ 3949700 w 5187950"/>
                <a:gd name="connsiteY98" fmla="*/ 673100 h 2667000"/>
                <a:gd name="connsiteX99" fmla="*/ 3962400 w 5187950"/>
                <a:gd name="connsiteY99" fmla="*/ 635000 h 2667000"/>
                <a:gd name="connsiteX100" fmla="*/ 3968750 w 5187950"/>
                <a:gd name="connsiteY100" fmla="*/ 615950 h 2667000"/>
                <a:gd name="connsiteX101" fmla="*/ 3987800 w 5187950"/>
                <a:gd name="connsiteY101" fmla="*/ 603250 h 2667000"/>
                <a:gd name="connsiteX102" fmla="*/ 4000500 w 5187950"/>
                <a:gd name="connsiteY102" fmla="*/ 565150 h 2667000"/>
                <a:gd name="connsiteX103" fmla="*/ 4006850 w 5187950"/>
                <a:gd name="connsiteY103" fmla="*/ 488950 h 2667000"/>
                <a:gd name="connsiteX104" fmla="*/ 4032250 w 5187950"/>
                <a:gd name="connsiteY104" fmla="*/ 482600 h 2667000"/>
                <a:gd name="connsiteX105" fmla="*/ 4114800 w 5187950"/>
                <a:gd name="connsiteY105" fmla="*/ 476250 h 2667000"/>
                <a:gd name="connsiteX106" fmla="*/ 4121150 w 5187950"/>
                <a:gd name="connsiteY106" fmla="*/ 457200 h 2667000"/>
                <a:gd name="connsiteX107" fmla="*/ 4318000 w 5187950"/>
                <a:gd name="connsiteY107" fmla="*/ 406400 h 2667000"/>
                <a:gd name="connsiteX108" fmla="*/ 4324350 w 5187950"/>
                <a:gd name="connsiteY108" fmla="*/ 273050 h 2667000"/>
                <a:gd name="connsiteX109" fmla="*/ 4349750 w 5187950"/>
                <a:gd name="connsiteY109" fmla="*/ 260350 h 2667000"/>
                <a:gd name="connsiteX110" fmla="*/ 4483100 w 5187950"/>
                <a:gd name="connsiteY110" fmla="*/ 247650 h 2667000"/>
                <a:gd name="connsiteX111" fmla="*/ 4508500 w 5187950"/>
                <a:gd name="connsiteY111" fmla="*/ 177800 h 2667000"/>
                <a:gd name="connsiteX112" fmla="*/ 4527550 w 5187950"/>
                <a:gd name="connsiteY112" fmla="*/ 184150 h 2667000"/>
                <a:gd name="connsiteX113" fmla="*/ 4578350 w 5187950"/>
                <a:gd name="connsiteY113" fmla="*/ 177800 h 2667000"/>
                <a:gd name="connsiteX114" fmla="*/ 4584700 w 5187950"/>
                <a:gd name="connsiteY114" fmla="*/ 158750 h 2667000"/>
                <a:gd name="connsiteX115" fmla="*/ 4591050 w 5187950"/>
                <a:gd name="connsiteY115" fmla="*/ 120650 h 2667000"/>
                <a:gd name="connsiteX116" fmla="*/ 4597400 w 5187950"/>
                <a:gd name="connsiteY116" fmla="*/ 95250 h 2667000"/>
                <a:gd name="connsiteX117" fmla="*/ 4641850 w 5187950"/>
                <a:gd name="connsiteY117" fmla="*/ 88900 h 2667000"/>
                <a:gd name="connsiteX118" fmla="*/ 4648200 w 5187950"/>
                <a:gd name="connsiteY118" fmla="*/ 19050 h 2667000"/>
                <a:gd name="connsiteX119" fmla="*/ 4667250 w 5187950"/>
                <a:gd name="connsiteY119" fmla="*/ 12700 h 2667000"/>
                <a:gd name="connsiteX120" fmla="*/ 4978400 w 5187950"/>
                <a:gd name="connsiteY120" fmla="*/ 6350 h 2667000"/>
                <a:gd name="connsiteX121" fmla="*/ 5187950 w 5187950"/>
                <a:gd name="connsiteY121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30650 w 5187950"/>
                <a:gd name="connsiteY96" fmla="*/ 685800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21150 w 5187950"/>
                <a:gd name="connsiteY105" fmla="*/ 457200 h 2667000"/>
                <a:gd name="connsiteX106" fmla="*/ 4318000 w 5187950"/>
                <a:gd name="connsiteY106" fmla="*/ 406400 h 2667000"/>
                <a:gd name="connsiteX107" fmla="*/ 4324350 w 5187950"/>
                <a:gd name="connsiteY107" fmla="*/ 273050 h 2667000"/>
                <a:gd name="connsiteX108" fmla="*/ 4349750 w 5187950"/>
                <a:gd name="connsiteY108" fmla="*/ 260350 h 2667000"/>
                <a:gd name="connsiteX109" fmla="*/ 4483100 w 5187950"/>
                <a:gd name="connsiteY109" fmla="*/ 247650 h 2667000"/>
                <a:gd name="connsiteX110" fmla="*/ 4508500 w 5187950"/>
                <a:gd name="connsiteY110" fmla="*/ 177800 h 2667000"/>
                <a:gd name="connsiteX111" fmla="*/ 4527550 w 5187950"/>
                <a:gd name="connsiteY111" fmla="*/ 184150 h 2667000"/>
                <a:gd name="connsiteX112" fmla="*/ 4578350 w 5187950"/>
                <a:gd name="connsiteY112" fmla="*/ 177800 h 2667000"/>
                <a:gd name="connsiteX113" fmla="*/ 4584700 w 5187950"/>
                <a:gd name="connsiteY113" fmla="*/ 158750 h 2667000"/>
                <a:gd name="connsiteX114" fmla="*/ 4591050 w 5187950"/>
                <a:gd name="connsiteY114" fmla="*/ 120650 h 2667000"/>
                <a:gd name="connsiteX115" fmla="*/ 4597400 w 5187950"/>
                <a:gd name="connsiteY115" fmla="*/ 95250 h 2667000"/>
                <a:gd name="connsiteX116" fmla="*/ 4641850 w 5187950"/>
                <a:gd name="connsiteY116" fmla="*/ 88900 h 2667000"/>
                <a:gd name="connsiteX117" fmla="*/ 4648200 w 5187950"/>
                <a:gd name="connsiteY117" fmla="*/ 19050 h 2667000"/>
                <a:gd name="connsiteX118" fmla="*/ 4667250 w 5187950"/>
                <a:gd name="connsiteY118" fmla="*/ 12700 h 2667000"/>
                <a:gd name="connsiteX119" fmla="*/ 4978400 w 5187950"/>
                <a:gd name="connsiteY119" fmla="*/ 6350 h 2667000"/>
                <a:gd name="connsiteX120" fmla="*/ 5187950 w 5187950"/>
                <a:gd name="connsiteY120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9700 w 5187950"/>
                <a:gd name="connsiteY96" fmla="*/ 673100 h 2667000"/>
                <a:gd name="connsiteX97" fmla="*/ 3962400 w 5187950"/>
                <a:gd name="connsiteY97" fmla="*/ 635000 h 2667000"/>
                <a:gd name="connsiteX98" fmla="*/ 3968750 w 5187950"/>
                <a:gd name="connsiteY98" fmla="*/ 615950 h 2667000"/>
                <a:gd name="connsiteX99" fmla="*/ 3987800 w 5187950"/>
                <a:gd name="connsiteY99" fmla="*/ 603250 h 2667000"/>
                <a:gd name="connsiteX100" fmla="*/ 4000500 w 5187950"/>
                <a:gd name="connsiteY100" fmla="*/ 565150 h 2667000"/>
                <a:gd name="connsiteX101" fmla="*/ 4006850 w 5187950"/>
                <a:gd name="connsiteY101" fmla="*/ 488950 h 2667000"/>
                <a:gd name="connsiteX102" fmla="*/ 4032250 w 5187950"/>
                <a:gd name="connsiteY102" fmla="*/ 482600 h 2667000"/>
                <a:gd name="connsiteX103" fmla="*/ 4114800 w 5187950"/>
                <a:gd name="connsiteY103" fmla="*/ 476250 h 2667000"/>
                <a:gd name="connsiteX104" fmla="*/ 4121150 w 5187950"/>
                <a:gd name="connsiteY104" fmla="*/ 457200 h 2667000"/>
                <a:gd name="connsiteX105" fmla="*/ 4318000 w 5187950"/>
                <a:gd name="connsiteY105" fmla="*/ 406400 h 2667000"/>
                <a:gd name="connsiteX106" fmla="*/ 4324350 w 5187950"/>
                <a:gd name="connsiteY106" fmla="*/ 273050 h 2667000"/>
                <a:gd name="connsiteX107" fmla="*/ 4349750 w 5187950"/>
                <a:gd name="connsiteY107" fmla="*/ 260350 h 2667000"/>
                <a:gd name="connsiteX108" fmla="*/ 4483100 w 5187950"/>
                <a:gd name="connsiteY108" fmla="*/ 247650 h 2667000"/>
                <a:gd name="connsiteX109" fmla="*/ 4508500 w 5187950"/>
                <a:gd name="connsiteY109" fmla="*/ 177800 h 2667000"/>
                <a:gd name="connsiteX110" fmla="*/ 4527550 w 5187950"/>
                <a:gd name="connsiteY110" fmla="*/ 184150 h 2667000"/>
                <a:gd name="connsiteX111" fmla="*/ 4578350 w 5187950"/>
                <a:gd name="connsiteY111" fmla="*/ 177800 h 2667000"/>
                <a:gd name="connsiteX112" fmla="*/ 4584700 w 5187950"/>
                <a:gd name="connsiteY112" fmla="*/ 158750 h 2667000"/>
                <a:gd name="connsiteX113" fmla="*/ 4591050 w 5187950"/>
                <a:gd name="connsiteY113" fmla="*/ 120650 h 2667000"/>
                <a:gd name="connsiteX114" fmla="*/ 4597400 w 5187950"/>
                <a:gd name="connsiteY114" fmla="*/ 95250 h 2667000"/>
                <a:gd name="connsiteX115" fmla="*/ 4641850 w 5187950"/>
                <a:gd name="connsiteY115" fmla="*/ 88900 h 2667000"/>
                <a:gd name="connsiteX116" fmla="*/ 4648200 w 5187950"/>
                <a:gd name="connsiteY116" fmla="*/ 19050 h 2667000"/>
                <a:gd name="connsiteX117" fmla="*/ 4667250 w 5187950"/>
                <a:gd name="connsiteY117" fmla="*/ 12700 h 2667000"/>
                <a:gd name="connsiteX118" fmla="*/ 4978400 w 5187950"/>
                <a:gd name="connsiteY118" fmla="*/ 6350 h 2667000"/>
                <a:gd name="connsiteX119" fmla="*/ 5187950 w 5187950"/>
                <a:gd name="connsiteY119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852069 w 5187950"/>
                <a:gd name="connsiteY96" fmla="*/ 707231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21150 w 5187950"/>
                <a:gd name="connsiteY105" fmla="*/ 457200 h 2667000"/>
                <a:gd name="connsiteX106" fmla="*/ 4318000 w 5187950"/>
                <a:gd name="connsiteY106" fmla="*/ 406400 h 2667000"/>
                <a:gd name="connsiteX107" fmla="*/ 4324350 w 5187950"/>
                <a:gd name="connsiteY107" fmla="*/ 273050 h 2667000"/>
                <a:gd name="connsiteX108" fmla="*/ 4349750 w 5187950"/>
                <a:gd name="connsiteY108" fmla="*/ 260350 h 2667000"/>
                <a:gd name="connsiteX109" fmla="*/ 4483100 w 5187950"/>
                <a:gd name="connsiteY109" fmla="*/ 247650 h 2667000"/>
                <a:gd name="connsiteX110" fmla="*/ 4508500 w 5187950"/>
                <a:gd name="connsiteY110" fmla="*/ 177800 h 2667000"/>
                <a:gd name="connsiteX111" fmla="*/ 4527550 w 5187950"/>
                <a:gd name="connsiteY111" fmla="*/ 184150 h 2667000"/>
                <a:gd name="connsiteX112" fmla="*/ 4578350 w 5187950"/>
                <a:gd name="connsiteY112" fmla="*/ 177800 h 2667000"/>
                <a:gd name="connsiteX113" fmla="*/ 4584700 w 5187950"/>
                <a:gd name="connsiteY113" fmla="*/ 158750 h 2667000"/>
                <a:gd name="connsiteX114" fmla="*/ 4591050 w 5187950"/>
                <a:gd name="connsiteY114" fmla="*/ 120650 h 2667000"/>
                <a:gd name="connsiteX115" fmla="*/ 4597400 w 5187950"/>
                <a:gd name="connsiteY115" fmla="*/ 95250 h 2667000"/>
                <a:gd name="connsiteX116" fmla="*/ 4641850 w 5187950"/>
                <a:gd name="connsiteY116" fmla="*/ 88900 h 2667000"/>
                <a:gd name="connsiteX117" fmla="*/ 4648200 w 5187950"/>
                <a:gd name="connsiteY117" fmla="*/ 19050 h 2667000"/>
                <a:gd name="connsiteX118" fmla="*/ 4667250 w 5187950"/>
                <a:gd name="connsiteY118" fmla="*/ 12700 h 2667000"/>
                <a:gd name="connsiteX119" fmla="*/ 4978400 w 5187950"/>
                <a:gd name="connsiteY119" fmla="*/ 6350 h 2667000"/>
                <a:gd name="connsiteX120" fmla="*/ 5187950 w 5187950"/>
                <a:gd name="connsiteY120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9700 w 5187950"/>
                <a:gd name="connsiteY96" fmla="*/ 673100 h 2667000"/>
                <a:gd name="connsiteX97" fmla="*/ 3962400 w 5187950"/>
                <a:gd name="connsiteY97" fmla="*/ 635000 h 2667000"/>
                <a:gd name="connsiteX98" fmla="*/ 3968750 w 5187950"/>
                <a:gd name="connsiteY98" fmla="*/ 615950 h 2667000"/>
                <a:gd name="connsiteX99" fmla="*/ 3987800 w 5187950"/>
                <a:gd name="connsiteY99" fmla="*/ 603250 h 2667000"/>
                <a:gd name="connsiteX100" fmla="*/ 4000500 w 5187950"/>
                <a:gd name="connsiteY100" fmla="*/ 565150 h 2667000"/>
                <a:gd name="connsiteX101" fmla="*/ 4006850 w 5187950"/>
                <a:gd name="connsiteY101" fmla="*/ 488950 h 2667000"/>
                <a:gd name="connsiteX102" fmla="*/ 4032250 w 5187950"/>
                <a:gd name="connsiteY102" fmla="*/ 482600 h 2667000"/>
                <a:gd name="connsiteX103" fmla="*/ 4114800 w 5187950"/>
                <a:gd name="connsiteY103" fmla="*/ 476250 h 2667000"/>
                <a:gd name="connsiteX104" fmla="*/ 4121150 w 5187950"/>
                <a:gd name="connsiteY104" fmla="*/ 457200 h 2667000"/>
                <a:gd name="connsiteX105" fmla="*/ 4318000 w 5187950"/>
                <a:gd name="connsiteY105" fmla="*/ 406400 h 2667000"/>
                <a:gd name="connsiteX106" fmla="*/ 4324350 w 5187950"/>
                <a:gd name="connsiteY106" fmla="*/ 273050 h 2667000"/>
                <a:gd name="connsiteX107" fmla="*/ 4349750 w 5187950"/>
                <a:gd name="connsiteY107" fmla="*/ 260350 h 2667000"/>
                <a:gd name="connsiteX108" fmla="*/ 4483100 w 5187950"/>
                <a:gd name="connsiteY108" fmla="*/ 247650 h 2667000"/>
                <a:gd name="connsiteX109" fmla="*/ 4508500 w 5187950"/>
                <a:gd name="connsiteY109" fmla="*/ 177800 h 2667000"/>
                <a:gd name="connsiteX110" fmla="*/ 4527550 w 5187950"/>
                <a:gd name="connsiteY110" fmla="*/ 184150 h 2667000"/>
                <a:gd name="connsiteX111" fmla="*/ 4578350 w 5187950"/>
                <a:gd name="connsiteY111" fmla="*/ 177800 h 2667000"/>
                <a:gd name="connsiteX112" fmla="*/ 4584700 w 5187950"/>
                <a:gd name="connsiteY112" fmla="*/ 158750 h 2667000"/>
                <a:gd name="connsiteX113" fmla="*/ 4591050 w 5187950"/>
                <a:gd name="connsiteY113" fmla="*/ 120650 h 2667000"/>
                <a:gd name="connsiteX114" fmla="*/ 4597400 w 5187950"/>
                <a:gd name="connsiteY114" fmla="*/ 95250 h 2667000"/>
                <a:gd name="connsiteX115" fmla="*/ 4641850 w 5187950"/>
                <a:gd name="connsiteY115" fmla="*/ 88900 h 2667000"/>
                <a:gd name="connsiteX116" fmla="*/ 4648200 w 5187950"/>
                <a:gd name="connsiteY116" fmla="*/ 19050 h 2667000"/>
                <a:gd name="connsiteX117" fmla="*/ 4667250 w 5187950"/>
                <a:gd name="connsiteY117" fmla="*/ 12700 h 2667000"/>
                <a:gd name="connsiteX118" fmla="*/ 4978400 w 5187950"/>
                <a:gd name="connsiteY118" fmla="*/ 6350 h 2667000"/>
                <a:gd name="connsiteX119" fmla="*/ 5187950 w 5187950"/>
                <a:gd name="connsiteY119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9700 w 5187950"/>
                <a:gd name="connsiteY96" fmla="*/ 673100 h 2667000"/>
                <a:gd name="connsiteX97" fmla="*/ 3962400 w 5187950"/>
                <a:gd name="connsiteY97" fmla="*/ 635000 h 2667000"/>
                <a:gd name="connsiteX98" fmla="*/ 3968750 w 5187950"/>
                <a:gd name="connsiteY98" fmla="*/ 615950 h 2667000"/>
                <a:gd name="connsiteX99" fmla="*/ 3987800 w 5187950"/>
                <a:gd name="connsiteY99" fmla="*/ 603250 h 2667000"/>
                <a:gd name="connsiteX100" fmla="*/ 4000500 w 5187950"/>
                <a:gd name="connsiteY100" fmla="*/ 565150 h 2667000"/>
                <a:gd name="connsiteX101" fmla="*/ 4006850 w 5187950"/>
                <a:gd name="connsiteY101" fmla="*/ 488950 h 2667000"/>
                <a:gd name="connsiteX102" fmla="*/ 4032250 w 5187950"/>
                <a:gd name="connsiteY102" fmla="*/ 482600 h 2667000"/>
                <a:gd name="connsiteX103" fmla="*/ 4114800 w 5187950"/>
                <a:gd name="connsiteY103" fmla="*/ 476250 h 2667000"/>
                <a:gd name="connsiteX104" fmla="*/ 4121150 w 5187950"/>
                <a:gd name="connsiteY104" fmla="*/ 457200 h 2667000"/>
                <a:gd name="connsiteX105" fmla="*/ 4318000 w 5187950"/>
                <a:gd name="connsiteY105" fmla="*/ 406400 h 2667000"/>
                <a:gd name="connsiteX106" fmla="*/ 4324350 w 5187950"/>
                <a:gd name="connsiteY106" fmla="*/ 273050 h 2667000"/>
                <a:gd name="connsiteX107" fmla="*/ 4349750 w 5187950"/>
                <a:gd name="connsiteY107" fmla="*/ 260350 h 2667000"/>
                <a:gd name="connsiteX108" fmla="*/ 4483100 w 5187950"/>
                <a:gd name="connsiteY108" fmla="*/ 247650 h 2667000"/>
                <a:gd name="connsiteX109" fmla="*/ 4508500 w 5187950"/>
                <a:gd name="connsiteY109" fmla="*/ 177800 h 2667000"/>
                <a:gd name="connsiteX110" fmla="*/ 4527550 w 5187950"/>
                <a:gd name="connsiteY110" fmla="*/ 184150 h 2667000"/>
                <a:gd name="connsiteX111" fmla="*/ 4578350 w 5187950"/>
                <a:gd name="connsiteY111" fmla="*/ 177800 h 2667000"/>
                <a:gd name="connsiteX112" fmla="*/ 4584700 w 5187950"/>
                <a:gd name="connsiteY112" fmla="*/ 158750 h 2667000"/>
                <a:gd name="connsiteX113" fmla="*/ 4591050 w 5187950"/>
                <a:gd name="connsiteY113" fmla="*/ 120650 h 2667000"/>
                <a:gd name="connsiteX114" fmla="*/ 4597400 w 5187950"/>
                <a:gd name="connsiteY114" fmla="*/ 95250 h 2667000"/>
                <a:gd name="connsiteX115" fmla="*/ 4641850 w 5187950"/>
                <a:gd name="connsiteY115" fmla="*/ 88900 h 2667000"/>
                <a:gd name="connsiteX116" fmla="*/ 4648200 w 5187950"/>
                <a:gd name="connsiteY116" fmla="*/ 19050 h 2667000"/>
                <a:gd name="connsiteX117" fmla="*/ 4667250 w 5187950"/>
                <a:gd name="connsiteY117" fmla="*/ 12700 h 2667000"/>
                <a:gd name="connsiteX118" fmla="*/ 4978400 w 5187950"/>
                <a:gd name="connsiteY118" fmla="*/ 6350 h 2667000"/>
                <a:gd name="connsiteX119" fmla="*/ 5187950 w 5187950"/>
                <a:gd name="connsiteY119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6896 w 5187950"/>
                <a:gd name="connsiteY96" fmla="*/ 762000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21150 w 5187950"/>
                <a:gd name="connsiteY105" fmla="*/ 457200 h 2667000"/>
                <a:gd name="connsiteX106" fmla="*/ 4318000 w 5187950"/>
                <a:gd name="connsiteY106" fmla="*/ 406400 h 2667000"/>
                <a:gd name="connsiteX107" fmla="*/ 4324350 w 5187950"/>
                <a:gd name="connsiteY107" fmla="*/ 273050 h 2667000"/>
                <a:gd name="connsiteX108" fmla="*/ 4349750 w 5187950"/>
                <a:gd name="connsiteY108" fmla="*/ 260350 h 2667000"/>
                <a:gd name="connsiteX109" fmla="*/ 4483100 w 5187950"/>
                <a:gd name="connsiteY109" fmla="*/ 247650 h 2667000"/>
                <a:gd name="connsiteX110" fmla="*/ 4508500 w 5187950"/>
                <a:gd name="connsiteY110" fmla="*/ 177800 h 2667000"/>
                <a:gd name="connsiteX111" fmla="*/ 4527550 w 5187950"/>
                <a:gd name="connsiteY111" fmla="*/ 184150 h 2667000"/>
                <a:gd name="connsiteX112" fmla="*/ 4578350 w 5187950"/>
                <a:gd name="connsiteY112" fmla="*/ 177800 h 2667000"/>
                <a:gd name="connsiteX113" fmla="*/ 4584700 w 5187950"/>
                <a:gd name="connsiteY113" fmla="*/ 158750 h 2667000"/>
                <a:gd name="connsiteX114" fmla="*/ 4591050 w 5187950"/>
                <a:gd name="connsiteY114" fmla="*/ 120650 h 2667000"/>
                <a:gd name="connsiteX115" fmla="*/ 4597400 w 5187950"/>
                <a:gd name="connsiteY115" fmla="*/ 95250 h 2667000"/>
                <a:gd name="connsiteX116" fmla="*/ 4641850 w 5187950"/>
                <a:gd name="connsiteY116" fmla="*/ 88900 h 2667000"/>
                <a:gd name="connsiteX117" fmla="*/ 4648200 w 5187950"/>
                <a:gd name="connsiteY117" fmla="*/ 19050 h 2667000"/>
                <a:gd name="connsiteX118" fmla="*/ 4667250 w 5187950"/>
                <a:gd name="connsiteY118" fmla="*/ 12700 h 2667000"/>
                <a:gd name="connsiteX119" fmla="*/ 4978400 w 5187950"/>
                <a:gd name="connsiteY119" fmla="*/ 6350 h 2667000"/>
                <a:gd name="connsiteX120" fmla="*/ 5187950 w 5187950"/>
                <a:gd name="connsiteY120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6896 w 5187950"/>
                <a:gd name="connsiteY96" fmla="*/ 791413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21150 w 5187950"/>
                <a:gd name="connsiteY105" fmla="*/ 457200 h 2667000"/>
                <a:gd name="connsiteX106" fmla="*/ 4318000 w 5187950"/>
                <a:gd name="connsiteY106" fmla="*/ 406400 h 2667000"/>
                <a:gd name="connsiteX107" fmla="*/ 4324350 w 5187950"/>
                <a:gd name="connsiteY107" fmla="*/ 273050 h 2667000"/>
                <a:gd name="connsiteX108" fmla="*/ 4349750 w 5187950"/>
                <a:gd name="connsiteY108" fmla="*/ 260350 h 2667000"/>
                <a:gd name="connsiteX109" fmla="*/ 4483100 w 5187950"/>
                <a:gd name="connsiteY109" fmla="*/ 247650 h 2667000"/>
                <a:gd name="connsiteX110" fmla="*/ 4508500 w 5187950"/>
                <a:gd name="connsiteY110" fmla="*/ 177800 h 2667000"/>
                <a:gd name="connsiteX111" fmla="*/ 4527550 w 5187950"/>
                <a:gd name="connsiteY111" fmla="*/ 184150 h 2667000"/>
                <a:gd name="connsiteX112" fmla="*/ 4578350 w 5187950"/>
                <a:gd name="connsiteY112" fmla="*/ 177800 h 2667000"/>
                <a:gd name="connsiteX113" fmla="*/ 4584700 w 5187950"/>
                <a:gd name="connsiteY113" fmla="*/ 158750 h 2667000"/>
                <a:gd name="connsiteX114" fmla="*/ 4591050 w 5187950"/>
                <a:gd name="connsiteY114" fmla="*/ 120650 h 2667000"/>
                <a:gd name="connsiteX115" fmla="*/ 4597400 w 5187950"/>
                <a:gd name="connsiteY115" fmla="*/ 95250 h 2667000"/>
                <a:gd name="connsiteX116" fmla="*/ 4641850 w 5187950"/>
                <a:gd name="connsiteY116" fmla="*/ 88900 h 2667000"/>
                <a:gd name="connsiteX117" fmla="*/ 4648200 w 5187950"/>
                <a:gd name="connsiteY117" fmla="*/ 19050 h 2667000"/>
                <a:gd name="connsiteX118" fmla="*/ 4667250 w 5187950"/>
                <a:gd name="connsiteY118" fmla="*/ 12700 h 2667000"/>
                <a:gd name="connsiteX119" fmla="*/ 4978400 w 5187950"/>
                <a:gd name="connsiteY119" fmla="*/ 6350 h 2667000"/>
                <a:gd name="connsiteX120" fmla="*/ 5187950 w 5187950"/>
                <a:gd name="connsiteY120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9700 w 5187950"/>
                <a:gd name="connsiteY96" fmla="*/ 673100 h 2667000"/>
                <a:gd name="connsiteX97" fmla="*/ 3962400 w 5187950"/>
                <a:gd name="connsiteY97" fmla="*/ 635000 h 2667000"/>
                <a:gd name="connsiteX98" fmla="*/ 3968750 w 5187950"/>
                <a:gd name="connsiteY98" fmla="*/ 615950 h 2667000"/>
                <a:gd name="connsiteX99" fmla="*/ 3987800 w 5187950"/>
                <a:gd name="connsiteY99" fmla="*/ 603250 h 2667000"/>
                <a:gd name="connsiteX100" fmla="*/ 4000500 w 5187950"/>
                <a:gd name="connsiteY100" fmla="*/ 565150 h 2667000"/>
                <a:gd name="connsiteX101" fmla="*/ 4006850 w 5187950"/>
                <a:gd name="connsiteY101" fmla="*/ 488950 h 2667000"/>
                <a:gd name="connsiteX102" fmla="*/ 4032250 w 5187950"/>
                <a:gd name="connsiteY102" fmla="*/ 482600 h 2667000"/>
                <a:gd name="connsiteX103" fmla="*/ 4114800 w 5187950"/>
                <a:gd name="connsiteY103" fmla="*/ 476250 h 2667000"/>
                <a:gd name="connsiteX104" fmla="*/ 4121150 w 5187950"/>
                <a:gd name="connsiteY104" fmla="*/ 457200 h 2667000"/>
                <a:gd name="connsiteX105" fmla="*/ 4318000 w 5187950"/>
                <a:gd name="connsiteY105" fmla="*/ 406400 h 2667000"/>
                <a:gd name="connsiteX106" fmla="*/ 4324350 w 5187950"/>
                <a:gd name="connsiteY106" fmla="*/ 273050 h 2667000"/>
                <a:gd name="connsiteX107" fmla="*/ 4349750 w 5187950"/>
                <a:gd name="connsiteY107" fmla="*/ 260350 h 2667000"/>
                <a:gd name="connsiteX108" fmla="*/ 4483100 w 5187950"/>
                <a:gd name="connsiteY108" fmla="*/ 247650 h 2667000"/>
                <a:gd name="connsiteX109" fmla="*/ 4508500 w 5187950"/>
                <a:gd name="connsiteY109" fmla="*/ 177800 h 2667000"/>
                <a:gd name="connsiteX110" fmla="*/ 4527550 w 5187950"/>
                <a:gd name="connsiteY110" fmla="*/ 184150 h 2667000"/>
                <a:gd name="connsiteX111" fmla="*/ 4578350 w 5187950"/>
                <a:gd name="connsiteY111" fmla="*/ 177800 h 2667000"/>
                <a:gd name="connsiteX112" fmla="*/ 4584700 w 5187950"/>
                <a:gd name="connsiteY112" fmla="*/ 158750 h 2667000"/>
                <a:gd name="connsiteX113" fmla="*/ 4591050 w 5187950"/>
                <a:gd name="connsiteY113" fmla="*/ 120650 h 2667000"/>
                <a:gd name="connsiteX114" fmla="*/ 4597400 w 5187950"/>
                <a:gd name="connsiteY114" fmla="*/ 95250 h 2667000"/>
                <a:gd name="connsiteX115" fmla="*/ 4641850 w 5187950"/>
                <a:gd name="connsiteY115" fmla="*/ 88900 h 2667000"/>
                <a:gd name="connsiteX116" fmla="*/ 4648200 w 5187950"/>
                <a:gd name="connsiteY116" fmla="*/ 19050 h 2667000"/>
                <a:gd name="connsiteX117" fmla="*/ 4667250 w 5187950"/>
                <a:gd name="connsiteY117" fmla="*/ 12700 h 2667000"/>
                <a:gd name="connsiteX118" fmla="*/ 4978400 w 5187950"/>
                <a:gd name="connsiteY118" fmla="*/ 6350 h 2667000"/>
                <a:gd name="connsiteX119" fmla="*/ 5187950 w 5187950"/>
                <a:gd name="connsiteY119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21150 w 5187950"/>
                <a:gd name="connsiteY105" fmla="*/ 457200 h 2667000"/>
                <a:gd name="connsiteX106" fmla="*/ 4318000 w 5187950"/>
                <a:gd name="connsiteY106" fmla="*/ 406400 h 2667000"/>
                <a:gd name="connsiteX107" fmla="*/ 4324350 w 5187950"/>
                <a:gd name="connsiteY107" fmla="*/ 273050 h 2667000"/>
                <a:gd name="connsiteX108" fmla="*/ 4349750 w 5187950"/>
                <a:gd name="connsiteY108" fmla="*/ 260350 h 2667000"/>
                <a:gd name="connsiteX109" fmla="*/ 4483100 w 5187950"/>
                <a:gd name="connsiteY109" fmla="*/ 247650 h 2667000"/>
                <a:gd name="connsiteX110" fmla="*/ 4508500 w 5187950"/>
                <a:gd name="connsiteY110" fmla="*/ 177800 h 2667000"/>
                <a:gd name="connsiteX111" fmla="*/ 4527550 w 5187950"/>
                <a:gd name="connsiteY111" fmla="*/ 184150 h 2667000"/>
                <a:gd name="connsiteX112" fmla="*/ 4578350 w 5187950"/>
                <a:gd name="connsiteY112" fmla="*/ 177800 h 2667000"/>
                <a:gd name="connsiteX113" fmla="*/ 4584700 w 5187950"/>
                <a:gd name="connsiteY113" fmla="*/ 158750 h 2667000"/>
                <a:gd name="connsiteX114" fmla="*/ 4591050 w 5187950"/>
                <a:gd name="connsiteY114" fmla="*/ 120650 h 2667000"/>
                <a:gd name="connsiteX115" fmla="*/ 4597400 w 5187950"/>
                <a:gd name="connsiteY115" fmla="*/ 95250 h 2667000"/>
                <a:gd name="connsiteX116" fmla="*/ 4641850 w 5187950"/>
                <a:gd name="connsiteY116" fmla="*/ 88900 h 2667000"/>
                <a:gd name="connsiteX117" fmla="*/ 4648200 w 5187950"/>
                <a:gd name="connsiteY117" fmla="*/ 19050 h 2667000"/>
                <a:gd name="connsiteX118" fmla="*/ 4667250 w 5187950"/>
                <a:gd name="connsiteY118" fmla="*/ 12700 h 2667000"/>
                <a:gd name="connsiteX119" fmla="*/ 4978400 w 5187950"/>
                <a:gd name="connsiteY119" fmla="*/ 6350 h 2667000"/>
                <a:gd name="connsiteX120" fmla="*/ 5187950 w 5187950"/>
                <a:gd name="connsiteY120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318000 w 5187950"/>
                <a:gd name="connsiteY105" fmla="*/ 406400 h 2667000"/>
                <a:gd name="connsiteX106" fmla="*/ 4324350 w 5187950"/>
                <a:gd name="connsiteY106" fmla="*/ 273050 h 2667000"/>
                <a:gd name="connsiteX107" fmla="*/ 4349750 w 5187950"/>
                <a:gd name="connsiteY107" fmla="*/ 260350 h 2667000"/>
                <a:gd name="connsiteX108" fmla="*/ 4483100 w 5187950"/>
                <a:gd name="connsiteY108" fmla="*/ 247650 h 2667000"/>
                <a:gd name="connsiteX109" fmla="*/ 4508500 w 5187950"/>
                <a:gd name="connsiteY109" fmla="*/ 177800 h 2667000"/>
                <a:gd name="connsiteX110" fmla="*/ 4527550 w 5187950"/>
                <a:gd name="connsiteY110" fmla="*/ 184150 h 2667000"/>
                <a:gd name="connsiteX111" fmla="*/ 4578350 w 5187950"/>
                <a:gd name="connsiteY111" fmla="*/ 177800 h 2667000"/>
                <a:gd name="connsiteX112" fmla="*/ 4584700 w 5187950"/>
                <a:gd name="connsiteY112" fmla="*/ 158750 h 2667000"/>
                <a:gd name="connsiteX113" fmla="*/ 4591050 w 5187950"/>
                <a:gd name="connsiteY113" fmla="*/ 120650 h 2667000"/>
                <a:gd name="connsiteX114" fmla="*/ 4597400 w 5187950"/>
                <a:gd name="connsiteY114" fmla="*/ 95250 h 2667000"/>
                <a:gd name="connsiteX115" fmla="*/ 4641850 w 5187950"/>
                <a:gd name="connsiteY115" fmla="*/ 88900 h 2667000"/>
                <a:gd name="connsiteX116" fmla="*/ 4648200 w 5187950"/>
                <a:gd name="connsiteY116" fmla="*/ 19050 h 2667000"/>
                <a:gd name="connsiteX117" fmla="*/ 4667250 w 5187950"/>
                <a:gd name="connsiteY117" fmla="*/ 12700 h 2667000"/>
                <a:gd name="connsiteX118" fmla="*/ 4978400 w 5187950"/>
                <a:gd name="connsiteY118" fmla="*/ 6350 h 2667000"/>
                <a:gd name="connsiteX119" fmla="*/ 5187950 w 5187950"/>
                <a:gd name="connsiteY119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318000 w 5187950"/>
                <a:gd name="connsiteY105" fmla="*/ 406400 h 2667000"/>
                <a:gd name="connsiteX106" fmla="*/ 4324350 w 5187950"/>
                <a:gd name="connsiteY106" fmla="*/ 273050 h 2667000"/>
                <a:gd name="connsiteX107" fmla="*/ 4349750 w 5187950"/>
                <a:gd name="connsiteY107" fmla="*/ 260350 h 2667000"/>
                <a:gd name="connsiteX108" fmla="*/ 4483100 w 5187950"/>
                <a:gd name="connsiteY108" fmla="*/ 247650 h 2667000"/>
                <a:gd name="connsiteX109" fmla="*/ 4508500 w 5187950"/>
                <a:gd name="connsiteY109" fmla="*/ 177800 h 2667000"/>
                <a:gd name="connsiteX110" fmla="*/ 4527550 w 5187950"/>
                <a:gd name="connsiteY110" fmla="*/ 184150 h 2667000"/>
                <a:gd name="connsiteX111" fmla="*/ 4578350 w 5187950"/>
                <a:gd name="connsiteY111" fmla="*/ 177800 h 2667000"/>
                <a:gd name="connsiteX112" fmla="*/ 4584700 w 5187950"/>
                <a:gd name="connsiteY112" fmla="*/ 158750 h 2667000"/>
                <a:gd name="connsiteX113" fmla="*/ 4591050 w 5187950"/>
                <a:gd name="connsiteY113" fmla="*/ 120650 h 2667000"/>
                <a:gd name="connsiteX114" fmla="*/ 4597400 w 5187950"/>
                <a:gd name="connsiteY114" fmla="*/ 95250 h 2667000"/>
                <a:gd name="connsiteX115" fmla="*/ 4641850 w 5187950"/>
                <a:gd name="connsiteY115" fmla="*/ 88900 h 2667000"/>
                <a:gd name="connsiteX116" fmla="*/ 4648200 w 5187950"/>
                <a:gd name="connsiteY116" fmla="*/ 19050 h 2667000"/>
                <a:gd name="connsiteX117" fmla="*/ 4667250 w 5187950"/>
                <a:gd name="connsiteY117" fmla="*/ 12700 h 2667000"/>
                <a:gd name="connsiteX118" fmla="*/ 4978400 w 5187950"/>
                <a:gd name="connsiteY118" fmla="*/ 6350 h 2667000"/>
                <a:gd name="connsiteX119" fmla="*/ 5187950 w 5187950"/>
                <a:gd name="connsiteY119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4350 w 5187950"/>
                <a:gd name="connsiteY107" fmla="*/ 273050 h 2667000"/>
                <a:gd name="connsiteX108" fmla="*/ 4349750 w 5187950"/>
                <a:gd name="connsiteY108" fmla="*/ 260350 h 2667000"/>
                <a:gd name="connsiteX109" fmla="*/ 4483100 w 5187950"/>
                <a:gd name="connsiteY109" fmla="*/ 247650 h 2667000"/>
                <a:gd name="connsiteX110" fmla="*/ 4508500 w 5187950"/>
                <a:gd name="connsiteY110" fmla="*/ 177800 h 2667000"/>
                <a:gd name="connsiteX111" fmla="*/ 4527550 w 5187950"/>
                <a:gd name="connsiteY111" fmla="*/ 184150 h 2667000"/>
                <a:gd name="connsiteX112" fmla="*/ 4578350 w 5187950"/>
                <a:gd name="connsiteY112" fmla="*/ 177800 h 2667000"/>
                <a:gd name="connsiteX113" fmla="*/ 4584700 w 5187950"/>
                <a:gd name="connsiteY113" fmla="*/ 158750 h 2667000"/>
                <a:gd name="connsiteX114" fmla="*/ 4591050 w 5187950"/>
                <a:gd name="connsiteY114" fmla="*/ 120650 h 2667000"/>
                <a:gd name="connsiteX115" fmla="*/ 4597400 w 5187950"/>
                <a:gd name="connsiteY115" fmla="*/ 95250 h 2667000"/>
                <a:gd name="connsiteX116" fmla="*/ 4641850 w 5187950"/>
                <a:gd name="connsiteY116" fmla="*/ 88900 h 2667000"/>
                <a:gd name="connsiteX117" fmla="*/ 4648200 w 5187950"/>
                <a:gd name="connsiteY117" fmla="*/ 19050 h 2667000"/>
                <a:gd name="connsiteX118" fmla="*/ 4667250 w 5187950"/>
                <a:gd name="connsiteY118" fmla="*/ 12700 h 2667000"/>
                <a:gd name="connsiteX119" fmla="*/ 4978400 w 5187950"/>
                <a:gd name="connsiteY119" fmla="*/ 6350 h 2667000"/>
                <a:gd name="connsiteX120" fmla="*/ 5187950 w 5187950"/>
                <a:gd name="connsiteY120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4350 w 5187950"/>
                <a:gd name="connsiteY107" fmla="*/ 273050 h 2667000"/>
                <a:gd name="connsiteX108" fmla="*/ 4349750 w 5187950"/>
                <a:gd name="connsiteY108" fmla="*/ 260350 h 2667000"/>
                <a:gd name="connsiteX109" fmla="*/ 4483100 w 5187950"/>
                <a:gd name="connsiteY109" fmla="*/ 247650 h 2667000"/>
                <a:gd name="connsiteX110" fmla="*/ 4508500 w 5187950"/>
                <a:gd name="connsiteY110" fmla="*/ 177800 h 2667000"/>
                <a:gd name="connsiteX111" fmla="*/ 4527550 w 5187950"/>
                <a:gd name="connsiteY111" fmla="*/ 184150 h 2667000"/>
                <a:gd name="connsiteX112" fmla="*/ 4578350 w 5187950"/>
                <a:gd name="connsiteY112" fmla="*/ 177800 h 2667000"/>
                <a:gd name="connsiteX113" fmla="*/ 4584700 w 5187950"/>
                <a:gd name="connsiteY113" fmla="*/ 158750 h 2667000"/>
                <a:gd name="connsiteX114" fmla="*/ 4591050 w 5187950"/>
                <a:gd name="connsiteY114" fmla="*/ 120650 h 2667000"/>
                <a:gd name="connsiteX115" fmla="*/ 4597400 w 5187950"/>
                <a:gd name="connsiteY115" fmla="*/ 95250 h 2667000"/>
                <a:gd name="connsiteX116" fmla="*/ 4641850 w 5187950"/>
                <a:gd name="connsiteY116" fmla="*/ 88900 h 2667000"/>
                <a:gd name="connsiteX117" fmla="*/ 4648200 w 5187950"/>
                <a:gd name="connsiteY117" fmla="*/ 19050 h 2667000"/>
                <a:gd name="connsiteX118" fmla="*/ 4667250 w 5187950"/>
                <a:gd name="connsiteY118" fmla="*/ 12700 h 2667000"/>
                <a:gd name="connsiteX119" fmla="*/ 4978400 w 5187950"/>
                <a:gd name="connsiteY119" fmla="*/ 6350 h 2667000"/>
                <a:gd name="connsiteX120" fmla="*/ 5187950 w 5187950"/>
                <a:gd name="connsiteY120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49750 w 5187950"/>
                <a:gd name="connsiteY107" fmla="*/ 260350 h 2667000"/>
                <a:gd name="connsiteX108" fmla="*/ 4483100 w 5187950"/>
                <a:gd name="connsiteY108" fmla="*/ 247650 h 2667000"/>
                <a:gd name="connsiteX109" fmla="*/ 4508500 w 5187950"/>
                <a:gd name="connsiteY109" fmla="*/ 177800 h 2667000"/>
                <a:gd name="connsiteX110" fmla="*/ 4527550 w 5187950"/>
                <a:gd name="connsiteY110" fmla="*/ 184150 h 2667000"/>
                <a:gd name="connsiteX111" fmla="*/ 4578350 w 5187950"/>
                <a:gd name="connsiteY111" fmla="*/ 177800 h 2667000"/>
                <a:gd name="connsiteX112" fmla="*/ 4584700 w 5187950"/>
                <a:gd name="connsiteY112" fmla="*/ 158750 h 2667000"/>
                <a:gd name="connsiteX113" fmla="*/ 4591050 w 5187950"/>
                <a:gd name="connsiteY113" fmla="*/ 120650 h 2667000"/>
                <a:gd name="connsiteX114" fmla="*/ 4597400 w 5187950"/>
                <a:gd name="connsiteY114" fmla="*/ 95250 h 2667000"/>
                <a:gd name="connsiteX115" fmla="*/ 4641850 w 5187950"/>
                <a:gd name="connsiteY115" fmla="*/ 88900 h 2667000"/>
                <a:gd name="connsiteX116" fmla="*/ 4648200 w 5187950"/>
                <a:gd name="connsiteY116" fmla="*/ 19050 h 2667000"/>
                <a:gd name="connsiteX117" fmla="*/ 4667250 w 5187950"/>
                <a:gd name="connsiteY117" fmla="*/ 12700 h 2667000"/>
                <a:gd name="connsiteX118" fmla="*/ 4978400 w 5187950"/>
                <a:gd name="connsiteY118" fmla="*/ 6350 h 2667000"/>
                <a:gd name="connsiteX119" fmla="*/ 5187950 w 5187950"/>
                <a:gd name="connsiteY119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483100 w 5187950"/>
                <a:gd name="connsiteY107" fmla="*/ 247650 h 2667000"/>
                <a:gd name="connsiteX108" fmla="*/ 4508500 w 5187950"/>
                <a:gd name="connsiteY108" fmla="*/ 177800 h 2667000"/>
                <a:gd name="connsiteX109" fmla="*/ 4527550 w 5187950"/>
                <a:gd name="connsiteY109" fmla="*/ 184150 h 2667000"/>
                <a:gd name="connsiteX110" fmla="*/ 4578350 w 5187950"/>
                <a:gd name="connsiteY110" fmla="*/ 177800 h 2667000"/>
                <a:gd name="connsiteX111" fmla="*/ 4584700 w 5187950"/>
                <a:gd name="connsiteY111" fmla="*/ 158750 h 2667000"/>
                <a:gd name="connsiteX112" fmla="*/ 4591050 w 5187950"/>
                <a:gd name="connsiteY112" fmla="*/ 120650 h 2667000"/>
                <a:gd name="connsiteX113" fmla="*/ 4597400 w 5187950"/>
                <a:gd name="connsiteY113" fmla="*/ 95250 h 2667000"/>
                <a:gd name="connsiteX114" fmla="*/ 4641850 w 5187950"/>
                <a:gd name="connsiteY114" fmla="*/ 88900 h 2667000"/>
                <a:gd name="connsiteX115" fmla="*/ 4648200 w 5187950"/>
                <a:gd name="connsiteY115" fmla="*/ 19050 h 2667000"/>
                <a:gd name="connsiteX116" fmla="*/ 4667250 w 5187950"/>
                <a:gd name="connsiteY116" fmla="*/ 12700 h 2667000"/>
                <a:gd name="connsiteX117" fmla="*/ 4978400 w 5187950"/>
                <a:gd name="connsiteY117" fmla="*/ 6350 h 2667000"/>
                <a:gd name="connsiteX118" fmla="*/ 5187950 w 5187950"/>
                <a:gd name="connsiteY118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508500 w 5187950"/>
                <a:gd name="connsiteY109" fmla="*/ 177800 h 2667000"/>
                <a:gd name="connsiteX110" fmla="*/ 4527550 w 5187950"/>
                <a:gd name="connsiteY110" fmla="*/ 184150 h 2667000"/>
                <a:gd name="connsiteX111" fmla="*/ 4578350 w 5187950"/>
                <a:gd name="connsiteY111" fmla="*/ 177800 h 2667000"/>
                <a:gd name="connsiteX112" fmla="*/ 4584700 w 5187950"/>
                <a:gd name="connsiteY112" fmla="*/ 158750 h 2667000"/>
                <a:gd name="connsiteX113" fmla="*/ 4591050 w 5187950"/>
                <a:gd name="connsiteY113" fmla="*/ 120650 h 2667000"/>
                <a:gd name="connsiteX114" fmla="*/ 4597400 w 5187950"/>
                <a:gd name="connsiteY114" fmla="*/ 95250 h 2667000"/>
                <a:gd name="connsiteX115" fmla="*/ 4641850 w 5187950"/>
                <a:gd name="connsiteY115" fmla="*/ 88900 h 2667000"/>
                <a:gd name="connsiteX116" fmla="*/ 4648200 w 5187950"/>
                <a:gd name="connsiteY116" fmla="*/ 19050 h 2667000"/>
                <a:gd name="connsiteX117" fmla="*/ 4667250 w 5187950"/>
                <a:gd name="connsiteY117" fmla="*/ 12700 h 2667000"/>
                <a:gd name="connsiteX118" fmla="*/ 4978400 w 5187950"/>
                <a:gd name="connsiteY118" fmla="*/ 6350 h 2667000"/>
                <a:gd name="connsiteX119" fmla="*/ 5187950 w 5187950"/>
                <a:gd name="connsiteY119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527550 w 5187950"/>
                <a:gd name="connsiteY109" fmla="*/ 184150 h 2667000"/>
                <a:gd name="connsiteX110" fmla="*/ 4578350 w 5187950"/>
                <a:gd name="connsiteY110" fmla="*/ 177800 h 2667000"/>
                <a:gd name="connsiteX111" fmla="*/ 4584700 w 5187950"/>
                <a:gd name="connsiteY111" fmla="*/ 158750 h 2667000"/>
                <a:gd name="connsiteX112" fmla="*/ 4591050 w 5187950"/>
                <a:gd name="connsiteY112" fmla="*/ 120650 h 2667000"/>
                <a:gd name="connsiteX113" fmla="*/ 4597400 w 5187950"/>
                <a:gd name="connsiteY113" fmla="*/ 95250 h 2667000"/>
                <a:gd name="connsiteX114" fmla="*/ 4641850 w 5187950"/>
                <a:gd name="connsiteY114" fmla="*/ 88900 h 2667000"/>
                <a:gd name="connsiteX115" fmla="*/ 4648200 w 5187950"/>
                <a:gd name="connsiteY115" fmla="*/ 19050 h 2667000"/>
                <a:gd name="connsiteX116" fmla="*/ 4667250 w 5187950"/>
                <a:gd name="connsiteY116" fmla="*/ 12700 h 2667000"/>
                <a:gd name="connsiteX117" fmla="*/ 4978400 w 5187950"/>
                <a:gd name="connsiteY117" fmla="*/ 6350 h 2667000"/>
                <a:gd name="connsiteX118" fmla="*/ 5187950 w 5187950"/>
                <a:gd name="connsiteY118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578350 w 5187950"/>
                <a:gd name="connsiteY109" fmla="*/ 177800 h 2667000"/>
                <a:gd name="connsiteX110" fmla="*/ 4584700 w 5187950"/>
                <a:gd name="connsiteY110" fmla="*/ 158750 h 2667000"/>
                <a:gd name="connsiteX111" fmla="*/ 4591050 w 5187950"/>
                <a:gd name="connsiteY111" fmla="*/ 120650 h 2667000"/>
                <a:gd name="connsiteX112" fmla="*/ 4597400 w 5187950"/>
                <a:gd name="connsiteY112" fmla="*/ 95250 h 2667000"/>
                <a:gd name="connsiteX113" fmla="*/ 4641850 w 5187950"/>
                <a:gd name="connsiteY113" fmla="*/ 88900 h 2667000"/>
                <a:gd name="connsiteX114" fmla="*/ 4648200 w 5187950"/>
                <a:gd name="connsiteY114" fmla="*/ 19050 h 2667000"/>
                <a:gd name="connsiteX115" fmla="*/ 4667250 w 5187950"/>
                <a:gd name="connsiteY115" fmla="*/ 12700 h 2667000"/>
                <a:gd name="connsiteX116" fmla="*/ 4978400 w 5187950"/>
                <a:gd name="connsiteY116" fmla="*/ 6350 h 2667000"/>
                <a:gd name="connsiteX117" fmla="*/ 5187950 w 5187950"/>
                <a:gd name="connsiteY117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578350 w 5187950"/>
                <a:gd name="connsiteY109" fmla="*/ 177800 h 2667000"/>
                <a:gd name="connsiteX110" fmla="*/ 4584700 w 5187950"/>
                <a:gd name="connsiteY110" fmla="*/ 158750 h 2667000"/>
                <a:gd name="connsiteX111" fmla="*/ 4591050 w 5187950"/>
                <a:gd name="connsiteY111" fmla="*/ 120650 h 2667000"/>
                <a:gd name="connsiteX112" fmla="*/ 4597400 w 5187950"/>
                <a:gd name="connsiteY112" fmla="*/ 95250 h 2667000"/>
                <a:gd name="connsiteX113" fmla="*/ 4641850 w 5187950"/>
                <a:gd name="connsiteY113" fmla="*/ 88900 h 2667000"/>
                <a:gd name="connsiteX114" fmla="*/ 4648200 w 5187950"/>
                <a:gd name="connsiteY114" fmla="*/ 19050 h 2667000"/>
                <a:gd name="connsiteX115" fmla="*/ 4667250 w 5187950"/>
                <a:gd name="connsiteY115" fmla="*/ 12700 h 2667000"/>
                <a:gd name="connsiteX116" fmla="*/ 4978400 w 5187950"/>
                <a:gd name="connsiteY116" fmla="*/ 6350 h 2667000"/>
                <a:gd name="connsiteX117" fmla="*/ 5187950 w 5187950"/>
                <a:gd name="connsiteY117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584700 w 5187950"/>
                <a:gd name="connsiteY111" fmla="*/ 158750 h 2667000"/>
                <a:gd name="connsiteX112" fmla="*/ 4591050 w 5187950"/>
                <a:gd name="connsiteY112" fmla="*/ 120650 h 2667000"/>
                <a:gd name="connsiteX113" fmla="*/ 4597400 w 5187950"/>
                <a:gd name="connsiteY113" fmla="*/ 95250 h 2667000"/>
                <a:gd name="connsiteX114" fmla="*/ 4641850 w 5187950"/>
                <a:gd name="connsiteY114" fmla="*/ 88900 h 2667000"/>
                <a:gd name="connsiteX115" fmla="*/ 4648200 w 5187950"/>
                <a:gd name="connsiteY115" fmla="*/ 19050 h 2667000"/>
                <a:gd name="connsiteX116" fmla="*/ 4667250 w 5187950"/>
                <a:gd name="connsiteY116" fmla="*/ 12700 h 2667000"/>
                <a:gd name="connsiteX117" fmla="*/ 4978400 w 5187950"/>
                <a:gd name="connsiteY117" fmla="*/ 6350 h 2667000"/>
                <a:gd name="connsiteX118" fmla="*/ 5187950 w 5187950"/>
                <a:gd name="connsiteY118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584700 w 5187950"/>
                <a:gd name="connsiteY111" fmla="*/ 158750 h 2667000"/>
                <a:gd name="connsiteX112" fmla="*/ 4597400 w 5187950"/>
                <a:gd name="connsiteY112" fmla="*/ 95250 h 2667000"/>
                <a:gd name="connsiteX113" fmla="*/ 4641850 w 5187950"/>
                <a:gd name="connsiteY113" fmla="*/ 88900 h 2667000"/>
                <a:gd name="connsiteX114" fmla="*/ 4648200 w 5187950"/>
                <a:gd name="connsiteY114" fmla="*/ 19050 h 2667000"/>
                <a:gd name="connsiteX115" fmla="*/ 4667250 w 5187950"/>
                <a:gd name="connsiteY115" fmla="*/ 12700 h 2667000"/>
                <a:gd name="connsiteX116" fmla="*/ 4978400 w 5187950"/>
                <a:gd name="connsiteY116" fmla="*/ 6350 h 2667000"/>
                <a:gd name="connsiteX117" fmla="*/ 5187950 w 5187950"/>
                <a:gd name="connsiteY117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597400 w 5187950"/>
                <a:gd name="connsiteY111" fmla="*/ 95250 h 2667000"/>
                <a:gd name="connsiteX112" fmla="*/ 4641850 w 5187950"/>
                <a:gd name="connsiteY112" fmla="*/ 88900 h 2667000"/>
                <a:gd name="connsiteX113" fmla="*/ 4648200 w 5187950"/>
                <a:gd name="connsiteY113" fmla="*/ 19050 h 2667000"/>
                <a:gd name="connsiteX114" fmla="*/ 4667250 w 5187950"/>
                <a:gd name="connsiteY114" fmla="*/ 12700 h 2667000"/>
                <a:gd name="connsiteX115" fmla="*/ 4978400 w 5187950"/>
                <a:gd name="connsiteY115" fmla="*/ 6350 h 2667000"/>
                <a:gd name="connsiteX116" fmla="*/ 5187950 w 5187950"/>
                <a:gd name="connsiteY116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641850 w 5187950"/>
                <a:gd name="connsiteY111" fmla="*/ 88900 h 2667000"/>
                <a:gd name="connsiteX112" fmla="*/ 4648200 w 5187950"/>
                <a:gd name="connsiteY112" fmla="*/ 19050 h 2667000"/>
                <a:gd name="connsiteX113" fmla="*/ 4667250 w 5187950"/>
                <a:gd name="connsiteY113" fmla="*/ 12700 h 2667000"/>
                <a:gd name="connsiteX114" fmla="*/ 4978400 w 5187950"/>
                <a:gd name="connsiteY114" fmla="*/ 6350 h 2667000"/>
                <a:gd name="connsiteX115" fmla="*/ 5187950 w 5187950"/>
                <a:gd name="connsiteY11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641850 w 5187950"/>
                <a:gd name="connsiteY111" fmla="*/ 88900 h 2667000"/>
                <a:gd name="connsiteX112" fmla="*/ 4648200 w 5187950"/>
                <a:gd name="connsiteY112" fmla="*/ 19050 h 2667000"/>
                <a:gd name="connsiteX113" fmla="*/ 4667250 w 5187950"/>
                <a:gd name="connsiteY113" fmla="*/ 12700 h 2667000"/>
                <a:gd name="connsiteX114" fmla="*/ 4978400 w 5187950"/>
                <a:gd name="connsiteY114" fmla="*/ 6350 h 2667000"/>
                <a:gd name="connsiteX115" fmla="*/ 5187950 w 5187950"/>
                <a:gd name="connsiteY11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578350 w 5187950"/>
                <a:gd name="connsiteY111" fmla="*/ 86238 h 2667000"/>
                <a:gd name="connsiteX112" fmla="*/ 4641850 w 5187950"/>
                <a:gd name="connsiteY112" fmla="*/ 88900 h 2667000"/>
                <a:gd name="connsiteX113" fmla="*/ 4648200 w 5187950"/>
                <a:gd name="connsiteY113" fmla="*/ 19050 h 2667000"/>
                <a:gd name="connsiteX114" fmla="*/ 4667250 w 5187950"/>
                <a:gd name="connsiteY114" fmla="*/ 12700 h 2667000"/>
                <a:gd name="connsiteX115" fmla="*/ 4978400 w 5187950"/>
                <a:gd name="connsiteY115" fmla="*/ 6350 h 2667000"/>
                <a:gd name="connsiteX116" fmla="*/ 5187950 w 5187950"/>
                <a:gd name="connsiteY116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578350 w 5187950"/>
                <a:gd name="connsiteY111" fmla="*/ 86238 h 2667000"/>
                <a:gd name="connsiteX112" fmla="*/ 4641850 w 5187950"/>
                <a:gd name="connsiteY112" fmla="*/ 88900 h 2667000"/>
                <a:gd name="connsiteX113" fmla="*/ 4667250 w 5187950"/>
                <a:gd name="connsiteY113" fmla="*/ 12700 h 2667000"/>
                <a:gd name="connsiteX114" fmla="*/ 4978400 w 5187950"/>
                <a:gd name="connsiteY114" fmla="*/ 6350 h 2667000"/>
                <a:gd name="connsiteX115" fmla="*/ 5187950 w 5187950"/>
                <a:gd name="connsiteY115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578350 w 5187950"/>
                <a:gd name="connsiteY111" fmla="*/ 86238 h 2667000"/>
                <a:gd name="connsiteX112" fmla="*/ 4641850 w 5187950"/>
                <a:gd name="connsiteY112" fmla="*/ 88900 h 2667000"/>
                <a:gd name="connsiteX113" fmla="*/ 4978400 w 5187950"/>
                <a:gd name="connsiteY113" fmla="*/ 6350 h 2667000"/>
                <a:gd name="connsiteX114" fmla="*/ 5187950 w 5187950"/>
                <a:gd name="connsiteY114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578350 w 5187950"/>
                <a:gd name="connsiteY111" fmla="*/ 86238 h 2667000"/>
                <a:gd name="connsiteX112" fmla="*/ 4641850 w 5187950"/>
                <a:gd name="connsiteY112" fmla="*/ 88900 h 2667000"/>
                <a:gd name="connsiteX113" fmla="*/ 5187950 w 5187950"/>
                <a:gd name="connsiteY11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578350 w 5187950"/>
                <a:gd name="connsiteY111" fmla="*/ 86238 h 2667000"/>
                <a:gd name="connsiteX112" fmla="*/ 4641850 w 5187950"/>
                <a:gd name="connsiteY112" fmla="*/ 88900 h 2667000"/>
                <a:gd name="connsiteX113" fmla="*/ 5187950 w 5187950"/>
                <a:gd name="connsiteY113" fmla="*/ 0 h 2667000"/>
                <a:gd name="connsiteX0" fmla="*/ 0 w 5187950"/>
                <a:gd name="connsiteY0" fmla="*/ 2667000 h 2667000"/>
                <a:gd name="connsiteX1" fmla="*/ 38100 w 5187950"/>
                <a:gd name="connsiteY1" fmla="*/ 2660650 h 2667000"/>
                <a:gd name="connsiteX2" fmla="*/ 76200 w 5187950"/>
                <a:gd name="connsiteY2" fmla="*/ 2647950 h 2667000"/>
                <a:gd name="connsiteX3" fmla="*/ 101600 w 5187950"/>
                <a:gd name="connsiteY3" fmla="*/ 2609850 h 2667000"/>
                <a:gd name="connsiteX4" fmla="*/ 139700 w 5187950"/>
                <a:gd name="connsiteY4" fmla="*/ 2584450 h 2667000"/>
                <a:gd name="connsiteX5" fmla="*/ 146050 w 5187950"/>
                <a:gd name="connsiteY5" fmla="*/ 2565400 h 2667000"/>
                <a:gd name="connsiteX6" fmla="*/ 184150 w 5187950"/>
                <a:gd name="connsiteY6" fmla="*/ 2533650 h 2667000"/>
                <a:gd name="connsiteX7" fmla="*/ 222250 w 5187950"/>
                <a:gd name="connsiteY7" fmla="*/ 2520950 h 2667000"/>
                <a:gd name="connsiteX8" fmla="*/ 273050 w 5187950"/>
                <a:gd name="connsiteY8" fmla="*/ 2489200 h 2667000"/>
                <a:gd name="connsiteX9" fmla="*/ 292100 w 5187950"/>
                <a:gd name="connsiteY9" fmla="*/ 2482850 h 2667000"/>
                <a:gd name="connsiteX10" fmla="*/ 330200 w 5187950"/>
                <a:gd name="connsiteY10" fmla="*/ 2451100 h 2667000"/>
                <a:gd name="connsiteX11" fmla="*/ 349250 w 5187950"/>
                <a:gd name="connsiteY11" fmla="*/ 2444750 h 2667000"/>
                <a:gd name="connsiteX12" fmla="*/ 368300 w 5187950"/>
                <a:gd name="connsiteY12" fmla="*/ 2432050 h 2667000"/>
                <a:gd name="connsiteX13" fmla="*/ 387350 w 5187950"/>
                <a:gd name="connsiteY13" fmla="*/ 2425700 h 2667000"/>
                <a:gd name="connsiteX14" fmla="*/ 425450 w 5187950"/>
                <a:gd name="connsiteY14" fmla="*/ 2400300 h 2667000"/>
                <a:gd name="connsiteX15" fmla="*/ 438150 w 5187950"/>
                <a:gd name="connsiteY15" fmla="*/ 2381250 h 2667000"/>
                <a:gd name="connsiteX16" fmla="*/ 457200 w 5187950"/>
                <a:gd name="connsiteY16" fmla="*/ 2374900 h 2667000"/>
                <a:gd name="connsiteX17" fmla="*/ 476250 w 5187950"/>
                <a:gd name="connsiteY17" fmla="*/ 2362200 h 2667000"/>
                <a:gd name="connsiteX18" fmla="*/ 488950 w 5187950"/>
                <a:gd name="connsiteY18" fmla="*/ 2343150 h 2667000"/>
                <a:gd name="connsiteX19" fmla="*/ 508000 w 5187950"/>
                <a:gd name="connsiteY19" fmla="*/ 2330450 h 2667000"/>
                <a:gd name="connsiteX20" fmla="*/ 514350 w 5187950"/>
                <a:gd name="connsiteY20" fmla="*/ 2311400 h 2667000"/>
                <a:gd name="connsiteX21" fmla="*/ 533400 w 5187950"/>
                <a:gd name="connsiteY21" fmla="*/ 2298700 h 2667000"/>
                <a:gd name="connsiteX22" fmla="*/ 628650 w 5187950"/>
                <a:gd name="connsiteY22" fmla="*/ 2286000 h 2667000"/>
                <a:gd name="connsiteX23" fmla="*/ 660400 w 5187950"/>
                <a:gd name="connsiteY23" fmla="*/ 2279650 h 2667000"/>
                <a:gd name="connsiteX24" fmla="*/ 698500 w 5187950"/>
                <a:gd name="connsiteY24" fmla="*/ 2235200 h 2667000"/>
                <a:gd name="connsiteX25" fmla="*/ 749300 w 5187950"/>
                <a:gd name="connsiteY25" fmla="*/ 2203450 h 2667000"/>
                <a:gd name="connsiteX26" fmla="*/ 787400 w 5187950"/>
                <a:gd name="connsiteY26" fmla="*/ 2178050 h 2667000"/>
                <a:gd name="connsiteX27" fmla="*/ 800100 w 5187950"/>
                <a:gd name="connsiteY27" fmla="*/ 2159000 h 2667000"/>
                <a:gd name="connsiteX28" fmla="*/ 819150 w 5187950"/>
                <a:gd name="connsiteY28" fmla="*/ 2152650 h 2667000"/>
                <a:gd name="connsiteX29" fmla="*/ 876300 w 5187950"/>
                <a:gd name="connsiteY29" fmla="*/ 2133600 h 2667000"/>
                <a:gd name="connsiteX30" fmla="*/ 946150 w 5187950"/>
                <a:gd name="connsiteY30" fmla="*/ 2108200 h 2667000"/>
                <a:gd name="connsiteX31" fmla="*/ 965200 w 5187950"/>
                <a:gd name="connsiteY31" fmla="*/ 2089150 h 2667000"/>
                <a:gd name="connsiteX32" fmla="*/ 984250 w 5187950"/>
                <a:gd name="connsiteY32" fmla="*/ 2082800 h 2667000"/>
                <a:gd name="connsiteX33" fmla="*/ 1035050 w 5187950"/>
                <a:gd name="connsiteY33" fmla="*/ 2063750 h 2667000"/>
                <a:gd name="connsiteX34" fmla="*/ 1187450 w 5187950"/>
                <a:gd name="connsiteY34" fmla="*/ 2038350 h 2667000"/>
                <a:gd name="connsiteX35" fmla="*/ 1238250 w 5187950"/>
                <a:gd name="connsiteY35" fmla="*/ 2025650 h 2667000"/>
                <a:gd name="connsiteX36" fmla="*/ 1327150 w 5187950"/>
                <a:gd name="connsiteY36" fmla="*/ 2006600 h 2667000"/>
                <a:gd name="connsiteX37" fmla="*/ 1358900 w 5187950"/>
                <a:gd name="connsiteY37" fmla="*/ 1974850 h 2667000"/>
                <a:gd name="connsiteX38" fmla="*/ 1397000 w 5187950"/>
                <a:gd name="connsiteY38" fmla="*/ 1955800 h 2667000"/>
                <a:gd name="connsiteX39" fmla="*/ 1422400 w 5187950"/>
                <a:gd name="connsiteY39" fmla="*/ 1949450 h 2667000"/>
                <a:gd name="connsiteX40" fmla="*/ 1460500 w 5187950"/>
                <a:gd name="connsiteY40" fmla="*/ 1936750 h 2667000"/>
                <a:gd name="connsiteX41" fmla="*/ 1504950 w 5187950"/>
                <a:gd name="connsiteY41" fmla="*/ 1879600 h 2667000"/>
                <a:gd name="connsiteX42" fmla="*/ 1600200 w 5187950"/>
                <a:gd name="connsiteY42" fmla="*/ 1866900 h 2667000"/>
                <a:gd name="connsiteX43" fmla="*/ 1625600 w 5187950"/>
                <a:gd name="connsiteY43" fmla="*/ 1854200 h 2667000"/>
                <a:gd name="connsiteX44" fmla="*/ 1644650 w 5187950"/>
                <a:gd name="connsiteY44" fmla="*/ 1841500 h 2667000"/>
                <a:gd name="connsiteX45" fmla="*/ 1663700 w 5187950"/>
                <a:gd name="connsiteY45" fmla="*/ 1835150 h 2667000"/>
                <a:gd name="connsiteX46" fmla="*/ 1682750 w 5187950"/>
                <a:gd name="connsiteY46" fmla="*/ 1816100 h 2667000"/>
                <a:gd name="connsiteX47" fmla="*/ 1765300 w 5187950"/>
                <a:gd name="connsiteY47" fmla="*/ 1797050 h 2667000"/>
                <a:gd name="connsiteX48" fmla="*/ 1803400 w 5187950"/>
                <a:gd name="connsiteY48" fmla="*/ 1771650 h 2667000"/>
                <a:gd name="connsiteX49" fmla="*/ 1809750 w 5187950"/>
                <a:gd name="connsiteY49" fmla="*/ 1746250 h 2667000"/>
                <a:gd name="connsiteX50" fmla="*/ 1854200 w 5187950"/>
                <a:gd name="connsiteY50" fmla="*/ 1727200 h 2667000"/>
                <a:gd name="connsiteX51" fmla="*/ 1866900 w 5187950"/>
                <a:gd name="connsiteY51" fmla="*/ 1708150 h 2667000"/>
                <a:gd name="connsiteX52" fmla="*/ 1930400 w 5187950"/>
                <a:gd name="connsiteY52" fmla="*/ 1689100 h 2667000"/>
                <a:gd name="connsiteX53" fmla="*/ 1981200 w 5187950"/>
                <a:gd name="connsiteY53" fmla="*/ 1676400 h 2667000"/>
                <a:gd name="connsiteX54" fmla="*/ 2012950 w 5187950"/>
                <a:gd name="connsiteY54" fmla="*/ 1670050 h 2667000"/>
                <a:gd name="connsiteX55" fmla="*/ 2019300 w 5187950"/>
                <a:gd name="connsiteY55" fmla="*/ 1651000 h 2667000"/>
                <a:gd name="connsiteX56" fmla="*/ 2038350 w 5187950"/>
                <a:gd name="connsiteY56" fmla="*/ 1644650 h 2667000"/>
                <a:gd name="connsiteX57" fmla="*/ 2114550 w 5187950"/>
                <a:gd name="connsiteY57" fmla="*/ 1638300 h 2667000"/>
                <a:gd name="connsiteX58" fmla="*/ 2139950 w 5187950"/>
                <a:gd name="connsiteY58" fmla="*/ 1631950 h 2667000"/>
                <a:gd name="connsiteX59" fmla="*/ 2152650 w 5187950"/>
                <a:gd name="connsiteY59" fmla="*/ 1612900 h 2667000"/>
                <a:gd name="connsiteX60" fmla="*/ 2159000 w 5187950"/>
                <a:gd name="connsiteY60" fmla="*/ 1593850 h 2667000"/>
                <a:gd name="connsiteX61" fmla="*/ 2197100 w 5187950"/>
                <a:gd name="connsiteY61" fmla="*/ 1581150 h 2667000"/>
                <a:gd name="connsiteX62" fmla="*/ 2209800 w 5187950"/>
                <a:gd name="connsiteY62" fmla="*/ 1562100 h 2667000"/>
                <a:gd name="connsiteX63" fmla="*/ 2235200 w 5187950"/>
                <a:gd name="connsiteY63" fmla="*/ 1524000 h 2667000"/>
                <a:gd name="connsiteX64" fmla="*/ 2298700 w 5187950"/>
                <a:gd name="connsiteY64" fmla="*/ 1517650 h 2667000"/>
                <a:gd name="connsiteX65" fmla="*/ 2324100 w 5187950"/>
                <a:gd name="connsiteY65" fmla="*/ 1473200 h 2667000"/>
                <a:gd name="connsiteX66" fmla="*/ 2343150 w 5187950"/>
                <a:gd name="connsiteY66" fmla="*/ 1454150 h 2667000"/>
                <a:gd name="connsiteX67" fmla="*/ 2381250 w 5187950"/>
                <a:gd name="connsiteY67" fmla="*/ 1441450 h 2667000"/>
                <a:gd name="connsiteX68" fmla="*/ 2419350 w 5187950"/>
                <a:gd name="connsiteY68" fmla="*/ 1422400 h 2667000"/>
                <a:gd name="connsiteX69" fmla="*/ 2457450 w 5187950"/>
                <a:gd name="connsiteY69" fmla="*/ 1390650 h 2667000"/>
                <a:gd name="connsiteX70" fmla="*/ 2540000 w 5187950"/>
                <a:gd name="connsiteY70" fmla="*/ 1371600 h 2667000"/>
                <a:gd name="connsiteX71" fmla="*/ 2559050 w 5187950"/>
                <a:gd name="connsiteY71" fmla="*/ 1365250 h 2667000"/>
                <a:gd name="connsiteX72" fmla="*/ 2565400 w 5187950"/>
                <a:gd name="connsiteY72" fmla="*/ 1346200 h 2667000"/>
                <a:gd name="connsiteX73" fmla="*/ 2578100 w 5187950"/>
                <a:gd name="connsiteY73" fmla="*/ 1327150 h 2667000"/>
                <a:gd name="connsiteX74" fmla="*/ 2641600 w 5187950"/>
                <a:gd name="connsiteY74" fmla="*/ 1301750 h 2667000"/>
                <a:gd name="connsiteX75" fmla="*/ 2660650 w 5187950"/>
                <a:gd name="connsiteY75" fmla="*/ 1289050 h 2667000"/>
                <a:gd name="connsiteX76" fmla="*/ 2667000 w 5187950"/>
                <a:gd name="connsiteY76" fmla="*/ 1263650 h 2667000"/>
                <a:gd name="connsiteX77" fmla="*/ 2673350 w 5187950"/>
                <a:gd name="connsiteY77" fmla="*/ 1244600 h 2667000"/>
                <a:gd name="connsiteX78" fmla="*/ 2686050 w 5187950"/>
                <a:gd name="connsiteY78" fmla="*/ 1225550 h 2667000"/>
                <a:gd name="connsiteX79" fmla="*/ 2743200 w 5187950"/>
                <a:gd name="connsiteY79" fmla="*/ 1206500 h 2667000"/>
                <a:gd name="connsiteX80" fmla="*/ 2762250 w 5187950"/>
                <a:gd name="connsiteY80" fmla="*/ 1193800 h 2667000"/>
                <a:gd name="connsiteX81" fmla="*/ 2770981 w 5187950"/>
                <a:gd name="connsiteY81" fmla="*/ 1152908 h 2667000"/>
                <a:gd name="connsiteX82" fmla="*/ 2932906 w 5187950"/>
                <a:gd name="connsiteY82" fmla="*/ 1157288 h 2667000"/>
                <a:gd name="connsiteX83" fmla="*/ 2933700 w 5187950"/>
                <a:gd name="connsiteY83" fmla="*/ 1117600 h 2667000"/>
                <a:gd name="connsiteX84" fmla="*/ 3135313 w 5187950"/>
                <a:gd name="connsiteY84" fmla="*/ 1113220 h 2667000"/>
                <a:gd name="connsiteX85" fmla="*/ 3136900 w 5187950"/>
                <a:gd name="connsiteY85" fmla="*/ 1041400 h 2667000"/>
                <a:gd name="connsiteX86" fmla="*/ 3168650 w 5187950"/>
                <a:gd name="connsiteY86" fmla="*/ 1035050 h 2667000"/>
                <a:gd name="connsiteX87" fmla="*/ 3171031 w 5187950"/>
                <a:gd name="connsiteY87" fmla="*/ 995363 h 2667000"/>
                <a:gd name="connsiteX88" fmla="*/ 3282950 w 5187950"/>
                <a:gd name="connsiteY88" fmla="*/ 990600 h 2667000"/>
                <a:gd name="connsiteX89" fmla="*/ 3280569 w 5187950"/>
                <a:gd name="connsiteY89" fmla="*/ 940594 h 2667000"/>
                <a:gd name="connsiteX90" fmla="*/ 3356769 w 5187950"/>
                <a:gd name="connsiteY90" fmla="*/ 935831 h 2667000"/>
                <a:gd name="connsiteX91" fmla="*/ 3356769 w 5187950"/>
                <a:gd name="connsiteY91" fmla="*/ 873919 h 2667000"/>
                <a:gd name="connsiteX92" fmla="*/ 3549650 w 5187950"/>
                <a:gd name="connsiteY92" fmla="*/ 876300 h 2667000"/>
                <a:gd name="connsiteX93" fmla="*/ 3550450 w 5187950"/>
                <a:gd name="connsiteY93" fmla="*/ 821531 h 2667000"/>
                <a:gd name="connsiteX94" fmla="*/ 3644900 w 5187950"/>
                <a:gd name="connsiteY94" fmla="*/ 819150 h 2667000"/>
                <a:gd name="connsiteX95" fmla="*/ 3651250 w 5187950"/>
                <a:gd name="connsiteY95" fmla="*/ 781050 h 2667000"/>
                <a:gd name="connsiteX96" fmla="*/ 3947891 w 5187950"/>
                <a:gd name="connsiteY96" fmla="*/ 771525 h 2667000"/>
                <a:gd name="connsiteX97" fmla="*/ 3949700 w 5187950"/>
                <a:gd name="connsiteY97" fmla="*/ 673100 h 2667000"/>
                <a:gd name="connsiteX98" fmla="*/ 3962400 w 5187950"/>
                <a:gd name="connsiteY98" fmla="*/ 635000 h 2667000"/>
                <a:gd name="connsiteX99" fmla="*/ 3968750 w 5187950"/>
                <a:gd name="connsiteY99" fmla="*/ 615950 h 2667000"/>
                <a:gd name="connsiteX100" fmla="*/ 3987800 w 5187950"/>
                <a:gd name="connsiteY100" fmla="*/ 603250 h 2667000"/>
                <a:gd name="connsiteX101" fmla="*/ 4000500 w 5187950"/>
                <a:gd name="connsiteY101" fmla="*/ 565150 h 2667000"/>
                <a:gd name="connsiteX102" fmla="*/ 4006850 w 5187950"/>
                <a:gd name="connsiteY102" fmla="*/ 488950 h 2667000"/>
                <a:gd name="connsiteX103" fmla="*/ 4032250 w 5187950"/>
                <a:gd name="connsiteY103" fmla="*/ 482600 h 2667000"/>
                <a:gd name="connsiteX104" fmla="*/ 4114800 w 5187950"/>
                <a:gd name="connsiteY104" fmla="*/ 476250 h 2667000"/>
                <a:gd name="connsiteX105" fmla="*/ 4116388 w 5187950"/>
                <a:gd name="connsiteY105" fmla="*/ 419100 h 2667000"/>
                <a:gd name="connsiteX106" fmla="*/ 4318000 w 5187950"/>
                <a:gd name="connsiteY106" fmla="*/ 406400 h 2667000"/>
                <a:gd name="connsiteX107" fmla="*/ 4320455 w 5187950"/>
                <a:gd name="connsiteY107" fmla="*/ 250031 h 2667000"/>
                <a:gd name="connsiteX108" fmla="*/ 4483100 w 5187950"/>
                <a:gd name="connsiteY108" fmla="*/ 247650 h 2667000"/>
                <a:gd name="connsiteX109" fmla="*/ 4485481 w 5187950"/>
                <a:gd name="connsiteY109" fmla="*/ 180975 h 2667000"/>
                <a:gd name="connsiteX110" fmla="*/ 4578350 w 5187950"/>
                <a:gd name="connsiteY110" fmla="*/ 177800 h 2667000"/>
                <a:gd name="connsiteX111" fmla="*/ 4578350 w 5187950"/>
                <a:gd name="connsiteY111" fmla="*/ 86238 h 2667000"/>
                <a:gd name="connsiteX112" fmla="*/ 4641850 w 5187950"/>
                <a:gd name="connsiteY112" fmla="*/ 88900 h 2667000"/>
                <a:gd name="connsiteX113" fmla="*/ 4640263 w 5187950"/>
                <a:gd name="connsiteY113" fmla="*/ 5146 h 2667000"/>
                <a:gd name="connsiteX114" fmla="*/ 5187950 w 5187950"/>
                <a:gd name="connsiteY114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87950" h="2667000">
                  <a:moveTo>
                    <a:pt x="0" y="2667000"/>
                  </a:moveTo>
                  <a:cubicBezTo>
                    <a:pt x="12700" y="2664883"/>
                    <a:pt x="25609" y="2663773"/>
                    <a:pt x="38100" y="2660650"/>
                  </a:cubicBezTo>
                  <a:cubicBezTo>
                    <a:pt x="51087" y="2657403"/>
                    <a:pt x="76200" y="2647950"/>
                    <a:pt x="76200" y="2647950"/>
                  </a:cubicBezTo>
                  <a:cubicBezTo>
                    <a:pt x="83617" y="2625699"/>
                    <a:pt x="80195" y="2626498"/>
                    <a:pt x="101600" y="2609850"/>
                  </a:cubicBezTo>
                  <a:cubicBezTo>
                    <a:pt x="113648" y="2600479"/>
                    <a:pt x="139700" y="2584450"/>
                    <a:pt x="139700" y="2584450"/>
                  </a:cubicBezTo>
                  <a:cubicBezTo>
                    <a:pt x="141817" y="2578100"/>
                    <a:pt x="142337" y="2570969"/>
                    <a:pt x="146050" y="2565400"/>
                  </a:cubicBezTo>
                  <a:cubicBezTo>
                    <a:pt x="152346" y="2555955"/>
                    <a:pt x="173053" y="2538582"/>
                    <a:pt x="184150" y="2533650"/>
                  </a:cubicBezTo>
                  <a:cubicBezTo>
                    <a:pt x="196383" y="2528213"/>
                    <a:pt x="222250" y="2520950"/>
                    <a:pt x="222250" y="2520950"/>
                  </a:cubicBezTo>
                  <a:cubicBezTo>
                    <a:pt x="242376" y="2490761"/>
                    <a:pt x="227710" y="2504313"/>
                    <a:pt x="273050" y="2489200"/>
                  </a:cubicBezTo>
                  <a:lnTo>
                    <a:pt x="292100" y="2482850"/>
                  </a:lnTo>
                  <a:cubicBezTo>
                    <a:pt x="306144" y="2468806"/>
                    <a:pt x="312519" y="2459941"/>
                    <a:pt x="330200" y="2451100"/>
                  </a:cubicBezTo>
                  <a:cubicBezTo>
                    <a:pt x="336187" y="2448107"/>
                    <a:pt x="343263" y="2447743"/>
                    <a:pt x="349250" y="2444750"/>
                  </a:cubicBezTo>
                  <a:cubicBezTo>
                    <a:pt x="356076" y="2441337"/>
                    <a:pt x="361474" y="2435463"/>
                    <a:pt x="368300" y="2432050"/>
                  </a:cubicBezTo>
                  <a:cubicBezTo>
                    <a:pt x="374287" y="2429057"/>
                    <a:pt x="381499" y="2428951"/>
                    <a:pt x="387350" y="2425700"/>
                  </a:cubicBezTo>
                  <a:cubicBezTo>
                    <a:pt x="400693" y="2418287"/>
                    <a:pt x="425450" y="2400300"/>
                    <a:pt x="425450" y="2400300"/>
                  </a:cubicBezTo>
                  <a:cubicBezTo>
                    <a:pt x="429683" y="2393950"/>
                    <a:pt x="432191" y="2386018"/>
                    <a:pt x="438150" y="2381250"/>
                  </a:cubicBezTo>
                  <a:cubicBezTo>
                    <a:pt x="443377" y="2377069"/>
                    <a:pt x="451213" y="2377893"/>
                    <a:pt x="457200" y="2374900"/>
                  </a:cubicBezTo>
                  <a:cubicBezTo>
                    <a:pt x="464026" y="2371487"/>
                    <a:pt x="469900" y="2366433"/>
                    <a:pt x="476250" y="2362200"/>
                  </a:cubicBezTo>
                  <a:cubicBezTo>
                    <a:pt x="480483" y="2355850"/>
                    <a:pt x="483554" y="2348546"/>
                    <a:pt x="488950" y="2343150"/>
                  </a:cubicBezTo>
                  <a:cubicBezTo>
                    <a:pt x="494346" y="2337754"/>
                    <a:pt x="503232" y="2336409"/>
                    <a:pt x="508000" y="2330450"/>
                  </a:cubicBezTo>
                  <a:cubicBezTo>
                    <a:pt x="512181" y="2325223"/>
                    <a:pt x="510169" y="2316627"/>
                    <a:pt x="514350" y="2311400"/>
                  </a:cubicBezTo>
                  <a:cubicBezTo>
                    <a:pt x="519118" y="2305441"/>
                    <a:pt x="526574" y="2302113"/>
                    <a:pt x="533400" y="2298700"/>
                  </a:cubicBezTo>
                  <a:cubicBezTo>
                    <a:pt x="559338" y="2285731"/>
                    <a:pt x="611626" y="2287419"/>
                    <a:pt x="628650" y="2286000"/>
                  </a:cubicBezTo>
                  <a:cubicBezTo>
                    <a:pt x="639233" y="2283883"/>
                    <a:pt x="652768" y="2287282"/>
                    <a:pt x="660400" y="2279650"/>
                  </a:cubicBezTo>
                  <a:lnTo>
                    <a:pt x="698500" y="2235200"/>
                  </a:lnTo>
                  <a:lnTo>
                    <a:pt x="749300" y="2203450"/>
                  </a:lnTo>
                  <a:lnTo>
                    <a:pt x="787400" y="2178050"/>
                  </a:lnTo>
                  <a:cubicBezTo>
                    <a:pt x="791633" y="2171700"/>
                    <a:pt x="794141" y="2163768"/>
                    <a:pt x="800100" y="2159000"/>
                  </a:cubicBezTo>
                  <a:cubicBezTo>
                    <a:pt x="805327" y="2154819"/>
                    <a:pt x="813163" y="2155643"/>
                    <a:pt x="819150" y="2152650"/>
                  </a:cubicBezTo>
                  <a:cubicBezTo>
                    <a:pt x="863794" y="2130328"/>
                    <a:pt x="805566" y="2145389"/>
                    <a:pt x="876300" y="2133600"/>
                  </a:cubicBezTo>
                  <a:lnTo>
                    <a:pt x="946150" y="2108200"/>
                  </a:lnTo>
                  <a:cubicBezTo>
                    <a:pt x="954669" y="2105360"/>
                    <a:pt x="957728" y="2094131"/>
                    <a:pt x="965200" y="2089150"/>
                  </a:cubicBezTo>
                  <a:cubicBezTo>
                    <a:pt x="970769" y="2085437"/>
                    <a:pt x="978263" y="2085793"/>
                    <a:pt x="984250" y="2082800"/>
                  </a:cubicBezTo>
                  <a:cubicBezTo>
                    <a:pt x="1027853" y="2060999"/>
                    <a:pt x="973794" y="2076001"/>
                    <a:pt x="1035050" y="2063750"/>
                  </a:cubicBezTo>
                  <a:lnTo>
                    <a:pt x="1187450" y="2038350"/>
                  </a:lnTo>
                  <a:cubicBezTo>
                    <a:pt x="1204818" y="2036613"/>
                    <a:pt x="1221134" y="2029073"/>
                    <a:pt x="1238250" y="2025650"/>
                  </a:cubicBezTo>
                  <a:cubicBezTo>
                    <a:pt x="1310308" y="2011238"/>
                    <a:pt x="1280809" y="2018185"/>
                    <a:pt x="1327150" y="2006600"/>
                  </a:cubicBezTo>
                  <a:cubicBezTo>
                    <a:pt x="1377950" y="1972733"/>
                    <a:pt x="1316567" y="2017183"/>
                    <a:pt x="1358900" y="1974850"/>
                  </a:cubicBezTo>
                  <a:cubicBezTo>
                    <a:pt x="1370032" y="1963718"/>
                    <a:pt x="1382539" y="1959932"/>
                    <a:pt x="1397000" y="1955800"/>
                  </a:cubicBezTo>
                  <a:cubicBezTo>
                    <a:pt x="1405391" y="1953402"/>
                    <a:pt x="1414041" y="1951958"/>
                    <a:pt x="1422400" y="1949450"/>
                  </a:cubicBezTo>
                  <a:cubicBezTo>
                    <a:pt x="1435222" y="1945603"/>
                    <a:pt x="1460500" y="1936750"/>
                    <a:pt x="1460500" y="1936750"/>
                  </a:cubicBezTo>
                  <a:cubicBezTo>
                    <a:pt x="1463214" y="1932679"/>
                    <a:pt x="1491385" y="1885026"/>
                    <a:pt x="1504950" y="1879600"/>
                  </a:cubicBezTo>
                  <a:cubicBezTo>
                    <a:pt x="1508933" y="1878007"/>
                    <a:pt x="1599949" y="1866931"/>
                    <a:pt x="1600200" y="1866900"/>
                  </a:cubicBezTo>
                  <a:cubicBezTo>
                    <a:pt x="1608667" y="1862667"/>
                    <a:pt x="1617381" y="1858896"/>
                    <a:pt x="1625600" y="1854200"/>
                  </a:cubicBezTo>
                  <a:cubicBezTo>
                    <a:pt x="1632226" y="1850414"/>
                    <a:pt x="1637824" y="1844913"/>
                    <a:pt x="1644650" y="1841500"/>
                  </a:cubicBezTo>
                  <a:cubicBezTo>
                    <a:pt x="1650637" y="1838507"/>
                    <a:pt x="1657350" y="1837267"/>
                    <a:pt x="1663700" y="1835150"/>
                  </a:cubicBezTo>
                  <a:cubicBezTo>
                    <a:pt x="1670050" y="1828800"/>
                    <a:pt x="1674900" y="1820461"/>
                    <a:pt x="1682750" y="1816100"/>
                  </a:cubicBezTo>
                  <a:cubicBezTo>
                    <a:pt x="1706888" y="1802690"/>
                    <a:pt x="1739083" y="1800795"/>
                    <a:pt x="1765300" y="1797050"/>
                  </a:cubicBezTo>
                  <a:cubicBezTo>
                    <a:pt x="1778000" y="1788583"/>
                    <a:pt x="1799698" y="1786458"/>
                    <a:pt x="1803400" y="1771650"/>
                  </a:cubicBezTo>
                  <a:cubicBezTo>
                    <a:pt x="1805517" y="1763183"/>
                    <a:pt x="1804909" y="1753512"/>
                    <a:pt x="1809750" y="1746250"/>
                  </a:cubicBezTo>
                  <a:cubicBezTo>
                    <a:pt x="1818521" y="1733094"/>
                    <a:pt x="1841455" y="1730386"/>
                    <a:pt x="1854200" y="1727200"/>
                  </a:cubicBezTo>
                  <a:cubicBezTo>
                    <a:pt x="1858433" y="1720850"/>
                    <a:pt x="1861504" y="1713546"/>
                    <a:pt x="1866900" y="1708150"/>
                  </a:cubicBezTo>
                  <a:cubicBezTo>
                    <a:pt x="1887171" y="1687879"/>
                    <a:pt x="1900423" y="1695095"/>
                    <a:pt x="1930400" y="1689100"/>
                  </a:cubicBezTo>
                  <a:cubicBezTo>
                    <a:pt x="1947516" y="1685677"/>
                    <a:pt x="1964084" y="1679823"/>
                    <a:pt x="1981200" y="1676400"/>
                  </a:cubicBezTo>
                  <a:lnTo>
                    <a:pt x="2012950" y="1670050"/>
                  </a:lnTo>
                  <a:cubicBezTo>
                    <a:pt x="2015067" y="1663700"/>
                    <a:pt x="2014567" y="1655733"/>
                    <a:pt x="2019300" y="1651000"/>
                  </a:cubicBezTo>
                  <a:cubicBezTo>
                    <a:pt x="2024033" y="1646267"/>
                    <a:pt x="2031715" y="1645535"/>
                    <a:pt x="2038350" y="1644650"/>
                  </a:cubicBezTo>
                  <a:cubicBezTo>
                    <a:pt x="2063614" y="1641281"/>
                    <a:pt x="2089150" y="1640417"/>
                    <a:pt x="2114550" y="1638300"/>
                  </a:cubicBezTo>
                  <a:cubicBezTo>
                    <a:pt x="2123017" y="1636183"/>
                    <a:pt x="2132688" y="1636791"/>
                    <a:pt x="2139950" y="1631950"/>
                  </a:cubicBezTo>
                  <a:cubicBezTo>
                    <a:pt x="2146300" y="1627717"/>
                    <a:pt x="2149237" y="1619726"/>
                    <a:pt x="2152650" y="1612900"/>
                  </a:cubicBezTo>
                  <a:cubicBezTo>
                    <a:pt x="2155643" y="1606913"/>
                    <a:pt x="2153553" y="1597741"/>
                    <a:pt x="2159000" y="1593850"/>
                  </a:cubicBezTo>
                  <a:cubicBezTo>
                    <a:pt x="2169893" y="1586069"/>
                    <a:pt x="2197100" y="1581150"/>
                    <a:pt x="2197100" y="1581150"/>
                  </a:cubicBezTo>
                  <a:cubicBezTo>
                    <a:pt x="2201333" y="1574800"/>
                    <a:pt x="2206794" y="1569115"/>
                    <a:pt x="2209800" y="1562100"/>
                  </a:cubicBezTo>
                  <a:cubicBezTo>
                    <a:pt x="2218264" y="1542351"/>
                    <a:pt x="2208659" y="1530125"/>
                    <a:pt x="2235200" y="1524000"/>
                  </a:cubicBezTo>
                  <a:cubicBezTo>
                    <a:pt x="2255927" y="1519217"/>
                    <a:pt x="2277533" y="1519767"/>
                    <a:pt x="2298700" y="1517650"/>
                  </a:cubicBezTo>
                  <a:cubicBezTo>
                    <a:pt x="2306464" y="1502123"/>
                    <a:pt x="2312881" y="1486663"/>
                    <a:pt x="2324100" y="1473200"/>
                  </a:cubicBezTo>
                  <a:cubicBezTo>
                    <a:pt x="2329849" y="1466301"/>
                    <a:pt x="2335300" y="1458511"/>
                    <a:pt x="2343150" y="1454150"/>
                  </a:cubicBezTo>
                  <a:cubicBezTo>
                    <a:pt x="2354852" y="1447649"/>
                    <a:pt x="2370111" y="1448876"/>
                    <a:pt x="2381250" y="1441450"/>
                  </a:cubicBezTo>
                  <a:cubicBezTo>
                    <a:pt x="2405869" y="1425037"/>
                    <a:pt x="2393060" y="1431163"/>
                    <a:pt x="2419350" y="1422400"/>
                  </a:cubicBezTo>
                  <a:cubicBezTo>
                    <a:pt x="2431313" y="1410437"/>
                    <a:pt x="2441537" y="1397723"/>
                    <a:pt x="2457450" y="1390650"/>
                  </a:cubicBezTo>
                  <a:cubicBezTo>
                    <a:pt x="2490481" y="1375970"/>
                    <a:pt x="2503840" y="1376766"/>
                    <a:pt x="2540000" y="1371600"/>
                  </a:cubicBezTo>
                  <a:cubicBezTo>
                    <a:pt x="2546350" y="1369483"/>
                    <a:pt x="2554317" y="1369983"/>
                    <a:pt x="2559050" y="1365250"/>
                  </a:cubicBezTo>
                  <a:cubicBezTo>
                    <a:pt x="2563783" y="1360517"/>
                    <a:pt x="2562407" y="1352187"/>
                    <a:pt x="2565400" y="1346200"/>
                  </a:cubicBezTo>
                  <a:cubicBezTo>
                    <a:pt x="2568813" y="1339374"/>
                    <a:pt x="2572704" y="1332546"/>
                    <a:pt x="2578100" y="1327150"/>
                  </a:cubicBezTo>
                  <a:cubicBezTo>
                    <a:pt x="2603090" y="1302160"/>
                    <a:pt x="2606090" y="1307668"/>
                    <a:pt x="2641600" y="1301750"/>
                  </a:cubicBezTo>
                  <a:cubicBezTo>
                    <a:pt x="2647950" y="1297517"/>
                    <a:pt x="2656417" y="1295400"/>
                    <a:pt x="2660650" y="1289050"/>
                  </a:cubicBezTo>
                  <a:cubicBezTo>
                    <a:pt x="2665491" y="1281788"/>
                    <a:pt x="2664602" y="1272041"/>
                    <a:pt x="2667000" y="1263650"/>
                  </a:cubicBezTo>
                  <a:cubicBezTo>
                    <a:pt x="2668839" y="1257214"/>
                    <a:pt x="2670357" y="1250587"/>
                    <a:pt x="2673350" y="1244600"/>
                  </a:cubicBezTo>
                  <a:cubicBezTo>
                    <a:pt x="2676763" y="1237774"/>
                    <a:pt x="2679350" y="1229204"/>
                    <a:pt x="2686050" y="1225550"/>
                  </a:cubicBezTo>
                  <a:cubicBezTo>
                    <a:pt x="2703679" y="1215934"/>
                    <a:pt x="2726492" y="1217639"/>
                    <a:pt x="2743200" y="1206500"/>
                  </a:cubicBezTo>
                  <a:lnTo>
                    <a:pt x="2762250" y="1193800"/>
                  </a:lnTo>
                  <a:lnTo>
                    <a:pt x="2770981" y="1152908"/>
                  </a:lnTo>
                  <a:lnTo>
                    <a:pt x="2932906" y="1157288"/>
                  </a:lnTo>
                  <a:cubicBezTo>
                    <a:pt x="2933171" y="1144059"/>
                    <a:pt x="2933435" y="1130829"/>
                    <a:pt x="2933700" y="1117600"/>
                  </a:cubicBezTo>
                  <a:lnTo>
                    <a:pt x="3135313" y="1113220"/>
                  </a:lnTo>
                  <a:lnTo>
                    <a:pt x="3136900" y="1041400"/>
                  </a:lnTo>
                  <a:cubicBezTo>
                    <a:pt x="3142887" y="1032420"/>
                    <a:pt x="3158067" y="1037167"/>
                    <a:pt x="3168650" y="1035050"/>
                  </a:cubicBezTo>
                  <a:lnTo>
                    <a:pt x="3171031" y="995363"/>
                  </a:lnTo>
                  <a:lnTo>
                    <a:pt x="3282950" y="990600"/>
                  </a:lnTo>
                  <a:lnTo>
                    <a:pt x="3280569" y="940594"/>
                  </a:lnTo>
                  <a:lnTo>
                    <a:pt x="3356769" y="935831"/>
                  </a:lnTo>
                  <a:lnTo>
                    <a:pt x="3356769" y="873919"/>
                  </a:lnTo>
                  <a:lnTo>
                    <a:pt x="3549650" y="876300"/>
                  </a:lnTo>
                  <a:cubicBezTo>
                    <a:pt x="3549917" y="858044"/>
                    <a:pt x="3550183" y="839787"/>
                    <a:pt x="3550450" y="821531"/>
                  </a:cubicBezTo>
                  <a:lnTo>
                    <a:pt x="3644900" y="819150"/>
                  </a:lnTo>
                  <a:cubicBezTo>
                    <a:pt x="3647017" y="806450"/>
                    <a:pt x="3638599" y="783443"/>
                    <a:pt x="3651250" y="781050"/>
                  </a:cubicBezTo>
                  <a:lnTo>
                    <a:pt x="3947891" y="771525"/>
                  </a:lnTo>
                  <a:lnTo>
                    <a:pt x="3949700" y="673100"/>
                  </a:lnTo>
                  <a:lnTo>
                    <a:pt x="3962400" y="635000"/>
                  </a:lnTo>
                  <a:cubicBezTo>
                    <a:pt x="3964517" y="628650"/>
                    <a:pt x="3963181" y="619663"/>
                    <a:pt x="3968750" y="615950"/>
                  </a:cubicBezTo>
                  <a:lnTo>
                    <a:pt x="3987800" y="603250"/>
                  </a:lnTo>
                  <a:cubicBezTo>
                    <a:pt x="3992033" y="590550"/>
                    <a:pt x="3999388" y="578491"/>
                    <a:pt x="4000500" y="565150"/>
                  </a:cubicBezTo>
                  <a:cubicBezTo>
                    <a:pt x="4002617" y="539750"/>
                    <a:pt x="3997700" y="512739"/>
                    <a:pt x="4006850" y="488950"/>
                  </a:cubicBezTo>
                  <a:cubicBezTo>
                    <a:pt x="4009983" y="480804"/>
                    <a:pt x="4023583" y="483620"/>
                    <a:pt x="4032250" y="482600"/>
                  </a:cubicBezTo>
                  <a:cubicBezTo>
                    <a:pt x="4059659" y="479375"/>
                    <a:pt x="4087283" y="478367"/>
                    <a:pt x="4114800" y="476250"/>
                  </a:cubicBezTo>
                  <a:cubicBezTo>
                    <a:pt x="4115329" y="457200"/>
                    <a:pt x="4115859" y="438150"/>
                    <a:pt x="4116388" y="419100"/>
                  </a:cubicBezTo>
                  <a:lnTo>
                    <a:pt x="4318000" y="406400"/>
                  </a:lnTo>
                  <a:cubicBezTo>
                    <a:pt x="4318818" y="354277"/>
                    <a:pt x="4319637" y="302154"/>
                    <a:pt x="4320455" y="250031"/>
                  </a:cubicBezTo>
                  <a:lnTo>
                    <a:pt x="4483100" y="247650"/>
                  </a:lnTo>
                  <a:cubicBezTo>
                    <a:pt x="4483894" y="225425"/>
                    <a:pt x="4484687" y="203200"/>
                    <a:pt x="4485481" y="180975"/>
                  </a:cubicBezTo>
                  <a:lnTo>
                    <a:pt x="4578350" y="177800"/>
                  </a:lnTo>
                  <a:lnTo>
                    <a:pt x="4578350" y="86238"/>
                  </a:lnTo>
                  <a:lnTo>
                    <a:pt x="4641850" y="88900"/>
                  </a:lnTo>
                  <a:lnTo>
                    <a:pt x="4640263" y="5146"/>
                  </a:lnTo>
                  <a:lnTo>
                    <a:pt x="5187950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2190749" y="3819526"/>
              <a:ext cx="5172075" cy="1927225"/>
            </a:xfrm>
            <a:custGeom>
              <a:avLst/>
              <a:gdLst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412750 w 5421283"/>
                <a:gd name="connsiteY7" fmla="*/ 2381763 h 2527813"/>
                <a:gd name="connsiteX8" fmla="*/ 444500 w 5421283"/>
                <a:gd name="connsiteY8" fmla="*/ 2350013 h 2527813"/>
                <a:gd name="connsiteX9" fmla="*/ 469900 w 5421283"/>
                <a:gd name="connsiteY9" fmla="*/ 2318263 h 2527813"/>
                <a:gd name="connsiteX10" fmla="*/ 463550 w 5421283"/>
                <a:gd name="connsiteY10" fmla="*/ 2299213 h 2527813"/>
                <a:gd name="connsiteX11" fmla="*/ 508000 w 5421283"/>
                <a:gd name="connsiteY11" fmla="*/ 2273813 h 2527813"/>
                <a:gd name="connsiteX12" fmla="*/ 539750 w 5421283"/>
                <a:gd name="connsiteY12" fmla="*/ 2242063 h 2527813"/>
                <a:gd name="connsiteX13" fmla="*/ 546100 w 5421283"/>
                <a:gd name="connsiteY13" fmla="*/ 2223013 h 2527813"/>
                <a:gd name="connsiteX14" fmla="*/ 635000 w 5421283"/>
                <a:gd name="connsiteY14" fmla="*/ 2210313 h 2527813"/>
                <a:gd name="connsiteX15" fmla="*/ 641350 w 5421283"/>
                <a:gd name="connsiteY15" fmla="*/ 2184913 h 2527813"/>
                <a:gd name="connsiteX16" fmla="*/ 787400 w 5421283"/>
                <a:gd name="connsiteY16" fmla="*/ 2165863 h 2527813"/>
                <a:gd name="connsiteX17" fmla="*/ 825500 w 5421283"/>
                <a:gd name="connsiteY17" fmla="*/ 2134113 h 2527813"/>
                <a:gd name="connsiteX18" fmla="*/ 844550 w 5421283"/>
                <a:gd name="connsiteY18" fmla="*/ 2140463 h 2527813"/>
                <a:gd name="connsiteX19" fmla="*/ 1085850 w 5421283"/>
                <a:gd name="connsiteY19" fmla="*/ 2134113 h 2527813"/>
                <a:gd name="connsiteX20" fmla="*/ 1092200 w 5421283"/>
                <a:gd name="connsiteY20" fmla="*/ 2057913 h 2527813"/>
                <a:gd name="connsiteX21" fmla="*/ 1181100 w 5421283"/>
                <a:gd name="connsiteY21" fmla="*/ 2051563 h 2527813"/>
                <a:gd name="connsiteX22" fmla="*/ 1206500 w 5421283"/>
                <a:gd name="connsiteY22" fmla="*/ 2045213 h 2527813"/>
                <a:gd name="connsiteX23" fmla="*/ 1212850 w 5421283"/>
                <a:gd name="connsiteY23" fmla="*/ 2026163 h 2527813"/>
                <a:gd name="connsiteX24" fmla="*/ 1219200 w 5421283"/>
                <a:gd name="connsiteY24" fmla="*/ 1981713 h 2527813"/>
                <a:gd name="connsiteX25" fmla="*/ 1244600 w 5421283"/>
                <a:gd name="connsiteY25" fmla="*/ 1943613 h 2527813"/>
                <a:gd name="connsiteX26" fmla="*/ 1250950 w 5421283"/>
                <a:gd name="connsiteY26" fmla="*/ 1918213 h 2527813"/>
                <a:gd name="connsiteX27" fmla="*/ 1289050 w 5421283"/>
                <a:gd name="connsiteY27" fmla="*/ 1892813 h 2527813"/>
                <a:gd name="connsiteX28" fmla="*/ 1333500 w 5421283"/>
                <a:gd name="connsiteY28" fmla="*/ 1905513 h 2527813"/>
                <a:gd name="connsiteX29" fmla="*/ 1390650 w 5421283"/>
                <a:gd name="connsiteY29" fmla="*/ 1924563 h 2527813"/>
                <a:gd name="connsiteX30" fmla="*/ 1428750 w 5421283"/>
                <a:gd name="connsiteY30" fmla="*/ 1918213 h 2527813"/>
                <a:gd name="connsiteX31" fmla="*/ 1435100 w 5421283"/>
                <a:gd name="connsiteY31" fmla="*/ 1899163 h 2527813"/>
                <a:gd name="connsiteX32" fmla="*/ 1441450 w 5421283"/>
                <a:gd name="connsiteY32" fmla="*/ 1816613 h 2527813"/>
                <a:gd name="connsiteX33" fmla="*/ 1479550 w 5421283"/>
                <a:gd name="connsiteY33" fmla="*/ 1803913 h 2527813"/>
                <a:gd name="connsiteX34" fmla="*/ 1828800 w 5421283"/>
                <a:gd name="connsiteY34" fmla="*/ 1797563 h 2527813"/>
                <a:gd name="connsiteX35" fmla="*/ 1835150 w 5421283"/>
                <a:gd name="connsiteY35" fmla="*/ 1778513 h 2527813"/>
                <a:gd name="connsiteX36" fmla="*/ 1949450 w 5421283"/>
                <a:gd name="connsiteY36" fmla="*/ 1759463 h 2527813"/>
                <a:gd name="connsiteX37" fmla="*/ 1955800 w 5421283"/>
                <a:gd name="connsiteY37" fmla="*/ 1740413 h 2527813"/>
                <a:gd name="connsiteX38" fmla="*/ 2101850 w 5421283"/>
                <a:gd name="connsiteY38" fmla="*/ 1695963 h 2527813"/>
                <a:gd name="connsiteX39" fmla="*/ 2120900 w 5421283"/>
                <a:gd name="connsiteY39" fmla="*/ 1619763 h 2527813"/>
                <a:gd name="connsiteX40" fmla="*/ 2127250 w 5421283"/>
                <a:gd name="connsiteY40" fmla="*/ 1588013 h 2527813"/>
                <a:gd name="connsiteX41" fmla="*/ 2216150 w 5421283"/>
                <a:gd name="connsiteY41" fmla="*/ 1581663 h 2527813"/>
                <a:gd name="connsiteX42" fmla="*/ 2235200 w 5421283"/>
                <a:gd name="connsiteY42" fmla="*/ 1562613 h 2527813"/>
                <a:gd name="connsiteX43" fmla="*/ 2241550 w 5421283"/>
                <a:gd name="connsiteY43" fmla="*/ 1537213 h 2527813"/>
                <a:gd name="connsiteX44" fmla="*/ 2838450 w 5421283"/>
                <a:gd name="connsiteY44" fmla="*/ 1524513 h 2527813"/>
                <a:gd name="connsiteX45" fmla="*/ 2870200 w 5421283"/>
                <a:gd name="connsiteY45" fmla="*/ 1461013 h 2527813"/>
                <a:gd name="connsiteX46" fmla="*/ 2895600 w 5421283"/>
                <a:gd name="connsiteY46" fmla="*/ 1467363 h 2527813"/>
                <a:gd name="connsiteX47" fmla="*/ 2914650 w 5421283"/>
                <a:gd name="connsiteY47" fmla="*/ 1473713 h 2527813"/>
                <a:gd name="connsiteX48" fmla="*/ 2933700 w 5421283"/>
                <a:gd name="connsiteY48" fmla="*/ 1454663 h 2527813"/>
                <a:gd name="connsiteX49" fmla="*/ 2940050 w 5421283"/>
                <a:gd name="connsiteY49" fmla="*/ 1372113 h 2527813"/>
                <a:gd name="connsiteX50" fmla="*/ 3079750 w 5421283"/>
                <a:gd name="connsiteY50" fmla="*/ 1346713 h 2527813"/>
                <a:gd name="connsiteX51" fmla="*/ 3086100 w 5421283"/>
                <a:gd name="connsiteY51" fmla="*/ 1283213 h 2527813"/>
                <a:gd name="connsiteX52" fmla="*/ 3263900 w 5421283"/>
                <a:gd name="connsiteY52" fmla="*/ 1276863 h 2527813"/>
                <a:gd name="connsiteX53" fmla="*/ 3371850 w 5421283"/>
                <a:gd name="connsiteY53" fmla="*/ 1270513 h 2527813"/>
                <a:gd name="connsiteX54" fmla="*/ 3378200 w 5421283"/>
                <a:gd name="connsiteY54" fmla="*/ 1200663 h 2527813"/>
                <a:gd name="connsiteX55" fmla="*/ 3702050 w 5421283"/>
                <a:gd name="connsiteY55" fmla="*/ 1194313 h 2527813"/>
                <a:gd name="connsiteX56" fmla="*/ 3721100 w 5421283"/>
                <a:gd name="connsiteY56" fmla="*/ 1187963 h 2527813"/>
                <a:gd name="connsiteX57" fmla="*/ 3714750 w 5421283"/>
                <a:gd name="connsiteY57" fmla="*/ 1168913 h 2527813"/>
                <a:gd name="connsiteX58" fmla="*/ 3721100 w 5421283"/>
                <a:gd name="connsiteY58" fmla="*/ 1092713 h 2527813"/>
                <a:gd name="connsiteX59" fmla="*/ 3740150 w 5421283"/>
                <a:gd name="connsiteY59" fmla="*/ 1080013 h 2527813"/>
                <a:gd name="connsiteX60" fmla="*/ 3822700 w 5421283"/>
                <a:gd name="connsiteY60" fmla="*/ 1073663 h 2527813"/>
                <a:gd name="connsiteX61" fmla="*/ 3816350 w 5421283"/>
                <a:gd name="connsiteY61" fmla="*/ 1054613 h 2527813"/>
                <a:gd name="connsiteX62" fmla="*/ 3822700 w 5421283"/>
                <a:gd name="connsiteY62" fmla="*/ 959363 h 2527813"/>
                <a:gd name="connsiteX63" fmla="*/ 3841750 w 5421283"/>
                <a:gd name="connsiteY63" fmla="*/ 953013 h 2527813"/>
                <a:gd name="connsiteX64" fmla="*/ 4133850 w 5421283"/>
                <a:gd name="connsiteY64" fmla="*/ 946663 h 2527813"/>
                <a:gd name="connsiteX65" fmla="*/ 4318000 w 5421283"/>
                <a:gd name="connsiteY65" fmla="*/ 933963 h 2527813"/>
                <a:gd name="connsiteX66" fmla="*/ 5067300 w 5421283"/>
                <a:gd name="connsiteY66" fmla="*/ 921263 h 2527813"/>
                <a:gd name="connsiteX67" fmla="*/ 5060950 w 5421283"/>
                <a:gd name="connsiteY67" fmla="*/ 724413 h 2527813"/>
                <a:gd name="connsiteX68" fmla="*/ 5067300 w 5421283"/>
                <a:gd name="connsiteY68" fmla="*/ 667263 h 2527813"/>
                <a:gd name="connsiteX69" fmla="*/ 5086350 w 5421283"/>
                <a:gd name="connsiteY69" fmla="*/ 622813 h 2527813"/>
                <a:gd name="connsiteX70" fmla="*/ 5105400 w 5421283"/>
                <a:gd name="connsiteY70" fmla="*/ 610113 h 2527813"/>
                <a:gd name="connsiteX71" fmla="*/ 5397500 w 5421283"/>
                <a:gd name="connsiteY71" fmla="*/ 616463 h 2527813"/>
                <a:gd name="connsiteX72" fmla="*/ 5416550 w 5421283"/>
                <a:gd name="connsiteY72" fmla="*/ 610113 h 2527813"/>
                <a:gd name="connsiteX73" fmla="*/ 5378450 w 5421283"/>
                <a:gd name="connsiteY73" fmla="*/ 597413 h 2527813"/>
                <a:gd name="connsiteX74" fmla="*/ 5372100 w 5421283"/>
                <a:gd name="connsiteY74" fmla="*/ 578363 h 2527813"/>
                <a:gd name="connsiteX75" fmla="*/ 5372100 w 5421283"/>
                <a:gd name="connsiteY75" fmla="*/ 483113 h 2527813"/>
                <a:gd name="connsiteX76" fmla="*/ 5359400 w 5421283"/>
                <a:gd name="connsiteY76" fmla="*/ 254513 h 2527813"/>
                <a:gd name="connsiteX77" fmla="*/ 5353050 w 5421283"/>
                <a:gd name="connsiteY77" fmla="*/ 216413 h 2527813"/>
                <a:gd name="connsiteX78" fmla="*/ 5340350 w 5421283"/>
                <a:gd name="connsiteY78" fmla="*/ 140213 h 2527813"/>
                <a:gd name="connsiteX79" fmla="*/ 5334000 w 5421283"/>
                <a:gd name="connsiteY79" fmla="*/ 102113 h 2527813"/>
                <a:gd name="connsiteX80" fmla="*/ 5327650 w 5421283"/>
                <a:gd name="connsiteY80" fmla="*/ 76713 h 2527813"/>
                <a:gd name="connsiteX81" fmla="*/ 5321300 w 5421283"/>
                <a:gd name="connsiteY81" fmla="*/ 44963 h 2527813"/>
                <a:gd name="connsiteX82" fmla="*/ 5346700 w 5421283"/>
                <a:gd name="connsiteY82" fmla="*/ 513 h 2527813"/>
                <a:gd name="connsiteX83" fmla="*/ 5353050 w 5421283"/>
                <a:gd name="connsiteY83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412750 w 5421283"/>
                <a:gd name="connsiteY7" fmla="*/ 2381763 h 2527813"/>
                <a:gd name="connsiteX8" fmla="*/ 444500 w 5421283"/>
                <a:gd name="connsiteY8" fmla="*/ 2350013 h 2527813"/>
                <a:gd name="connsiteX9" fmla="*/ 469900 w 5421283"/>
                <a:gd name="connsiteY9" fmla="*/ 2318263 h 2527813"/>
                <a:gd name="connsiteX10" fmla="*/ 463550 w 5421283"/>
                <a:gd name="connsiteY10" fmla="*/ 2299213 h 2527813"/>
                <a:gd name="connsiteX11" fmla="*/ 508000 w 5421283"/>
                <a:gd name="connsiteY11" fmla="*/ 2273813 h 2527813"/>
                <a:gd name="connsiteX12" fmla="*/ 539750 w 5421283"/>
                <a:gd name="connsiteY12" fmla="*/ 2242063 h 2527813"/>
                <a:gd name="connsiteX13" fmla="*/ 546100 w 5421283"/>
                <a:gd name="connsiteY13" fmla="*/ 2223013 h 2527813"/>
                <a:gd name="connsiteX14" fmla="*/ 635000 w 5421283"/>
                <a:gd name="connsiteY14" fmla="*/ 2210313 h 2527813"/>
                <a:gd name="connsiteX15" fmla="*/ 641350 w 5421283"/>
                <a:gd name="connsiteY15" fmla="*/ 2184913 h 2527813"/>
                <a:gd name="connsiteX16" fmla="*/ 787400 w 5421283"/>
                <a:gd name="connsiteY16" fmla="*/ 2165863 h 2527813"/>
                <a:gd name="connsiteX17" fmla="*/ 825500 w 5421283"/>
                <a:gd name="connsiteY17" fmla="*/ 2134113 h 2527813"/>
                <a:gd name="connsiteX18" fmla="*/ 844550 w 5421283"/>
                <a:gd name="connsiteY18" fmla="*/ 2140463 h 2527813"/>
                <a:gd name="connsiteX19" fmla="*/ 1085850 w 5421283"/>
                <a:gd name="connsiteY19" fmla="*/ 2134113 h 2527813"/>
                <a:gd name="connsiteX20" fmla="*/ 1092200 w 5421283"/>
                <a:gd name="connsiteY20" fmla="*/ 2057913 h 2527813"/>
                <a:gd name="connsiteX21" fmla="*/ 1181100 w 5421283"/>
                <a:gd name="connsiteY21" fmla="*/ 2051563 h 2527813"/>
                <a:gd name="connsiteX22" fmla="*/ 1206500 w 5421283"/>
                <a:gd name="connsiteY22" fmla="*/ 2045213 h 2527813"/>
                <a:gd name="connsiteX23" fmla="*/ 1212850 w 5421283"/>
                <a:gd name="connsiteY23" fmla="*/ 2026163 h 2527813"/>
                <a:gd name="connsiteX24" fmla="*/ 1219200 w 5421283"/>
                <a:gd name="connsiteY24" fmla="*/ 1981713 h 2527813"/>
                <a:gd name="connsiteX25" fmla="*/ 1244600 w 5421283"/>
                <a:gd name="connsiteY25" fmla="*/ 1943613 h 2527813"/>
                <a:gd name="connsiteX26" fmla="*/ 1250950 w 5421283"/>
                <a:gd name="connsiteY26" fmla="*/ 1918213 h 2527813"/>
                <a:gd name="connsiteX27" fmla="*/ 1289050 w 5421283"/>
                <a:gd name="connsiteY27" fmla="*/ 1892813 h 2527813"/>
                <a:gd name="connsiteX28" fmla="*/ 1333500 w 5421283"/>
                <a:gd name="connsiteY28" fmla="*/ 1905513 h 2527813"/>
                <a:gd name="connsiteX29" fmla="*/ 1390650 w 5421283"/>
                <a:gd name="connsiteY29" fmla="*/ 1924563 h 2527813"/>
                <a:gd name="connsiteX30" fmla="*/ 1428750 w 5421283"/>
                <a:gd name="connsiteY30" fmla="*/ 1918213 h 2527813"/>
                <a:gd name="connsiteX31" fmla="*/ 1435100 w 5421283"/>
                <a:gd name="connsiteY31" fmla="*/ 1899163 h 2527813"/>
                <a:gd name="connsiteX32" fmla="*/ 1441450 w 5421283"/>
                <a:gd name="connsiteY32" fmla="*/ 1816613 h 2527813"/>
                <a:gd name="connsiteX33" fmla="*/ 1479550 w 5421283"/>
                <a:gd name="connsiteY33" fmla="*/ 1803913 h 2527813"/>
                <a:gd name="connsiteX34" fmla="*/ 1828800 w 5421283"/>
                <a:gd name="connsiteY34" fmla="*/ 1797563 h 2527813"/>
                <a:gd name="connsiteX35" fmla="*/ 1835150 w 5421283"/>
                <a:gd name="connsiteY35" fmla="*/ 1778513 h 2527813"/>
                <a:gd name="connsiteX36" fmla="*/ 1949450 w 5421283"/>
                <a:gd name="connsiteY36" fmla="*/ 1759463 h 2527813"/>
                <a:gd name="connsiteX37" fmla="*/ 1955800 w 5421283"/>
                <a:gd name="connsiteY37" fmla="*/ 1740413 h 2527813"/>
                <a:gd name="connsiteX38" fmla="*/ 2101850 w 5421283"/>
                <a:gd name="connsiteY38" fmla="*/ 1695963 h 2527813"/>
                <a:gd name="connsiteX39" fmla="*/ 2120900 w 5421283"/>
                <a:gd name="connsiteY39" fmla="*/ 1619763 h 2527813"/>
                <a:gd name="connsiteX40" fmla="*/ 2127250 w 5421283"/>
                <a:gd name="connsiteY40" fmla="*/ 1588013 h 2527813"/>
                <a:gd name="connsiteX41" fmla="*/ 2216150 w 5421283"/>
                <a:gd name="connsiteY41" fmla="*/ 1581663 h 2527813"/>
                <a:gd name="connsiteX42" fmla="*/ 2235200 w 5421283"/>
                <a:gd name="connsiteY42" fmla="*/ 1562613 h 2527813"/>
                <a:gd name="connsiteX43" fmla="*/ 2241550 w 5421283"/>
                <a:gd name="connsiteY43" fmla="*/ 1537213 h 2527813"/>
                <a:gd name="connsiteX44" fmla="*/ 2838450 w 5421283"/>
                <a:gd name="connsiteY44" fmla="*/ 1524513 h 2527813"/>
                <a:gd name="connsiteX45" fmla="*/ 2870200 w 5421283"/>
                <a:gd name="connsiteY45" fmla="*/ 1461013 h 2527813"/>
                <a:gd name="connsiteX46" fmla="*/ 2895600 w 5421283"/>
                <a:gd name="connsiteY46" fmla="*/ 1467363 h 2527813"/>
                <a:gd name="connsiteX47" fmla="*/ 2914650 w 5421283"/>
                <a:gd name="connsiteY47" fmla="*/ 1473713 h 2527813"/>
                <a:gd name="connsiteX48" fmla="*/ 2933700 w 5421283"/>
                <a:gd name="connsiteY48" fmla="*/ 1454663 h 2527813"/>
                <a:gd name="connsiteX49" fmla="*/ 2940050 w 5421283"/>
                <a:gd name="connsiteY49" fmla="*/ 1372113 h 2527813"/>
                <a:gd name="connsiteX50" fmla="*/ 3079750 w 5421283"/>
                <a:gd name="connsiteY50" fmla="*/ 1346713 h 2527813"/>
                <a:gd name="connsiteX51" fmla="*/ 3086100 w 5421283"/>
                <a:gd name="connsiteY51" fmla="*/ 1283213 h 2527813"/>
                <a:gd name="connsiteX52" fmla="*/ 3263900 w 5421283"/>
                <a:gd name="connsiteY52" fmla="*/ 1276863 h 2527813"/>
                <a:gd name="connsiteX53" fmla="*/ 3371850 w 5421283"/>
                <a:gd name="connsiteY53" fmla="*/ 1270513 h 2527813"/>
                <a:gd name="connsiteX54" fmla="*/ 3378200 w 5421283"/>
                <a:gd name="connsiteY54" fmla="*/ 1200663 h 2527813"/>
                <a:gd name="connsiteX55" fmla="*/ 3702050 w 5421283"/>
                <a:gd name="connsiteY55" fmla="*/ 1194313 h 2527813"/>
                <a:gd name="connsiteX56" fmla="*/ 3721100 w 5421283"/>
                <a:gd name="connsiteY56" fmla="*/ 1187963 h 2527813"/>
                <a:gd name="connsiteX57" fmla="*/ 3714750 w 5421283"/>
                <a:gd name="connsiteY57" fmla="*/ 1168913 h 2527813"/>
                <a:gd name="connsiteX58" fmla="*/ 3721100 w 5421283"/>
                <a:gd name="connsiteY58" fmla="*/ 1092713 h 2527813"/>
                <a:gd name="connsiteX59" fmla="*/ 3740150 w 5421283"/>
                <a:gd name="connsiteY59" fmla="*/ 1080013 h 2527813"/>
                <a:gd name="connsiteX60" fmla="*/ 3822700 w 5421283"/>
                <a:gd name="connsiteY60" fmla="*/ 1073663 h 2527813"/>
                <a:gd name="connsiteX61" fmla="*/ 3816350 w 5421283"/>
                <a:gd name="connsiteY61" fmla="*/ 1054613 h 2527813"/>
                <a:gd name="connsiteX62" fmla="*/ 3822700 w 5421283"/>
                <a:gd name="connsiteY62" fmla="*/ 959363 h 2527813"/>
                <a:gd name="connsiteX63" fmla="*/ 3841750 w 5421283"/>
                <a:gd name="connsiteY63" fmla="*/ 953013 h 2527813"/>
                <a:gd name="connsiteX64" fmla="*/ 4133850 w 5421283"/>
                <a:gd name="connsiteY64" fmla="*/ 946663 h 2527813"/>
                <a:gd name="connsiteX65" fmla="*/ 4318000 w 5421283"/>
                <a:gd name="connsiteY65" fmla="*/ 933963 h 2527813"/>
                <a:gd name="connsiteX66" fmla="*/ 5067300 w 5421283"/>
                <a:gd name="connsiteY66" fmla="*/ 921263 h 2527813"/>
                <a:gd name="connsiteX67" fmla="*/ 5060950 w 5421283"/>
                <a:gd name="connsiteY67" fmla="*/ 724413 h 2527813"/>
                <a:gd name="connsiteX68" fmla="*/ 5067300 w 5421283"/>
                <a:gd name="connsiteY68" fmla="*/ 667263 h 2527813"/>
                <a:gd name="connsiteX69" fmla="*/ 5086350 w 5421283"/>
                <a:gd name="connsiteY69" fmla="*/ 622813 h 2527813"/>
                <a:gd name="connsiteX70" fmla="*/ 5105400 w 5421283"/>
                <a:gd name="connsiteY70" fmla="*/ 610113 h 2527813"/>
                <a:gd name="connsiteX71" fmla="*/ 5397500 w 5421283"/>
                <a:gd name="connsiteY71" fmla="*/ 616463 h 2527813"/>
                <a:gd name="connsiteX72" fmla="*/ 5416550 w 5421283"/>
                <a:gd name="connsiteY72" fmla="*/ 610113 h 2527813"/>
                <a:gd name="connsiteX73" fmla="*/ 5378450 w 5421283"/>
                <a:gd name="connsiteY73" fmla="*/ 597413 h 2527813"/>
                <a:gd name="connsiteX74" fmla="*/ 5372100 w 5421283"/>
                <a:gd name="connsiteY74" fmla="*/ 578363 h 2527813"/>
                <a:gd name="connsiteX75" fmla="*/ 5372100 w 5421283"/>
                <a:gd name="connsiteY75" fmla="*/ 483113 h 2527813"/>
                <a:gd name="connsiteX76" fmla="*/ 5359400 w 5421283"/>
                <a:gd name="connsiteY76" fmla="*/ 254513 h 2527813"/>
                <a:gd name="connsiteX77" fmla="*/ 5353050 w 5421283"/>
                <a:gd name="connsiteY77" fmla="*/ 216413 h 2527813"/>
                <a:gd name="connsiteX78" fmla="*/ 5340350 w 5421283"/>
                <a:gd name="connsiteY78" fmla="*/ 140213 h 2527813"/>
                <a:gd name="connsiteX79" fmla="*/ 5334000 w 5421283"/>
                <a:gd name="connsiteY79" fmla="*/ 102113 h 2527813"/>
                <a:gd name="connsiteX80" fmla="*/ 5327650 w 5421283"/>
                <a:gd name="connsiteY80" fmla="*/ 76713 h 2527813"/>
                <a:gd name="connsiteX81" fmla="*/ 5321300 w 5421283"/>
                <a:gd name="connsiteY81" fmla="*/ 44963 h 2527813"/>
                <a:gd name="connsiteX82" fmla="*/ 5346700 w 5421283"/>
                <a:gd name="connsiteY82" fmla="*/ 513 h 2527813"/>
                <a:gd name="connsiteX83" fmla="*/ 5353050 w 5421283"/>
                <a:gd name="connsiteY83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44500 w 5421283"/>
                <a:gd name="connsiteY9" fmla="*/ 2350013 h 2527813"/>
                <a:gd name="connsiteX10" fmla="*/ 469900 w 5421283"/>
                <a:gd name="connsiteY10" fmla="*/ 2318263 h 2527813"/>
                <a:gd name="connsiteX11" fmla="*/ 463550 w 5421283"/>
                <a:gd name="connsiteY11" fmla="*/ 2299213 h 2527813"/>
                <a:gd name="connsiteX12" fmla="*/ 508000 w 5421283"/>
                <a:gd name="connsiteY12" fmla="*/ 2273813 h 2527813"/>
                <a:gd name="connsiteX13" fmla="*/ 539750 w 5421283"/>
                <a:gd name="connsiteY13" fmla="*/ 2242063 h 2527813"/>
                <a:gd name="connsiteX14" fmla="*/ 546100 w 5421283"/>
                <a:gd name="connsiteY14" fmla="*/ 2223013 h 2527813"/>
                <a:gd name="connsiteX15" fmla="*/ 635000 w 5421283"/>
                <a:gd name="connsiteY15" fmla="*/ 2210313 h 2527813"/>
                <a:gd name="connsiteX16" fmla="*/ 641350 w 5421283"/>
                <a:gd name="connsiteY16" fmla="*/ 2184913 h 2527813"/>
                <a:gd name="connsiteX17" fmla="*/ 787400 w 5421283"/>
                <a:gd name="connsiteY17" fmla="*/ 2165863 h 2527813"/>
                <a:gd name="connsiteX18" fmla="*/ 825500 w 5421283"/>
                <a:gd name="connsiteY18" fmla="*/ 2134113 h 2527813"/>
                <a:gd name="connsiteX19" fmla="*/ 844550 w 5421283"/>
                <a:gd name="connsiteY19" fmla="*/ 214046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33500 w 5421283"/>
                <a:gd name="connsiteY29" fmla="*/ 1905513 h 2527813"/>
                <a:gd name="connsiteX30" fmla="*/ 1390650 w 5421283"/>
                <a:gd name="connsiteY30" fmla="*/ 1924563 h 2527813"/>
                <a:gd name="connsiteX31" fmla="*/ 1428750 w 5421283"/>
                <a:gd name="connsiteY31" fmla="*/ 1918213 h 2527813"/>
                <a:gd name="connsiteX32" fmla="*/ 1435100 w 5421283"/>
                <a:gd name="connsiteY32" fmla="*/ 1899163 h 2527813"/>
                <a:gd name="connsiteX33" fmla="*/ 1441450 w 5421283"/>
                <a:gd name="connsiteY33" fmla="*/ 1816613 h 2527813"/>
                <a:gd name="connsiteX34" fmla="*/ 1479550 w 5421283"/>
                <a:gd name="connsiteY34" fmla="*/ 1803913 h 2527813"/>
                <a:gd name="connsiteX35" fmla="*/ 1828800 w 5421283"/>
                <a:gd name="connsiteY35" fmla="*/ 1797563 h 2527813"/>
                <a:gd name="connsiteX36" fmla="*/ 1835150 w 5421283"/>
                <a:gd name="connsiteY36" fmla="*/ 1778513 h 2527813"/>
                <a:gd name="connsiteX37" fmla="*/ 1949450 w 5421283"/>
                <a:gd name="connsiteY37" fmla="*/ 1759463 h 2527813"/>
                <a:gd name="connsiteX38" fmla="*/ 1955800 w 5421283"/>
                <a:gd name="connsiteY38" fmla="*/ 1740413 h 2527813"/>
                <a:gd name="connsiteX39" fmla="*/ 2101850 w 5421283"/>
                <a:gd name="connsiteY39" fmla="*/ 1695963 h 2527813"/>
                <a:gd name="connsiteX40" fmla="*/ 2120900 w 5421283"/>
                <a:gd name="connsiteY40" fmla="*/ 1619763 h 2527813"/>
                <a:gd name="connsiteX41" fmla="*/ 2127250 w 5421283"/>
                <a:gd name="connsiteY41" fmla="*/ 1588013 h 2527813"/>
                <a:gd name="connsiteX42" fmla="*/ 2216150 w 5421283"/>
                <a:gd name="connsiteY42" fmla="*/ 1581663 h 2527813"/>
                <a:gd name="connsiteX43" fmla="*/ 2235200 w 5421283"/>
                <a:gd name="connsiteY43" fmla="*/ 1562613 h 2527813"/>
                <a:gd name="connsiteX44" fmla="*/ 2241550 w 5421283"/>
                <a:gd name="connsiteY44" fmla="*/ 1537213 h 2527813"/>
                <a:gd name="connsiteX45" fmla="*/ 2838450 w 5421283"/>
                <a:gd name="connsiteY45" fmla="*/ 1524513 h 2527813"/>
                <a:gd name="connsiteX46" fmla="*/ 2870200 w 5421283"/>
                <a:gd name="connsiteY46" fmla="*/ 1461013 h 2527813"/>
                <a:gd name="connsiteX47" fmla="*/ 2895600 w 5421283"/>
                <a:gd name="connsiteY47" fmla="*/ 1467363 h 2527813"/>
                <a:gd name="connsiteX48" fmla="*/ 2914650 w 5421283"/>
                <a:gd name="connsiteY48" fmla="*/ 1473713 h 2527813"/>
                <a:gd name="connsiteX49" fmla="*/ 2933700 w 5421283"/>
                <a:gd name="connsiteY49" fmla="*/ 1454663 h 2527813"/>
                <a:gd name="connsiteX50" fmla="*/ 2940050 w 5421283"/>
                <a:gd name="connsiteY50" fmla="*/ 1372113 h 2527813"/>
                <a:gd name="connsiteX51" fmla="*/ 3079750 w 5421283"/>
                <a:gd name="connsiteY51" fmla="*/ 1346713 h 2527813"/>
                <a:gd name="connsiteX52" fmla="*/ 3086100 w 5421283"/>
                <a:gd name="connsiteY52" fmla="*/ 1283213 h 2527813"/>
                <a:gd name="connsiteX53" fmla="*/ 3263900 w 5421283"/>
                <a:gd name="connsiteY53" fmla="*/ 1276863 h 2527813"/>
                <a:gd name="connsiteX54" fmla="*/ 3371850 w 5421283"/>
                <a:gd name="connsiteY54" fmla="*/ 1270513 h 2527813"/>
                <a:gd name="connsiteX55" fmla="*/ 3378200 w 5421283"/>
                <a:gd name="connsiteY55" fmla="*/ 1200663 h 2527813"/>
                <a:gd name="connsiteX56" fmla="*/ 3702050 w 5421283"/>
                <a:gd name="connsiteY56" fmla="*/ 1194313 h 2527813"/>
                <a:gd name="connsiteX57" fmla="*/ 3721100 w 5421283"/>
                <a:gd name="connsiteY57" fmla="*/ 1187963 h 2527813"/>
                <a:gd name="connsiteX58" fmla="*/ 3714750 w 5421283"/>
                <a:gd name="connsiteY58" fmla="*/ 1168913 h 2527813"/>
                <a:gd name="connsiteX59" fmla="*/ 3721100 w 5421283"/>
                <a:gd name="connsiteY59" fmla="*/ 1092713 h 2527813"/>
                <a:gd name="connsiteX60" fmla="*/ 3740150 w 5421283"/>
                <a:gd name="connsiteY60" fmla="*/ 1080013 h 2527813"/>
                <a:gd name="connsiteX61" fmla="*/ 3822700 w 5421283"/>
                <a:gd name="connsiteY61" fmla="*/ 1073663 h 2527813"/>
                <a:gd name="connsiteX62" fmla="*/ 3816350 w 5421283"/>
                <a:gd name="connsiteY62" fmla="*/ 1054613 h 2527813"/>
                <a:gd name="connsiteX63" fmla="*/ 3822700 w 5421283"/>
                <a:gd name="connsiteY63" fmla="*/ 959363 h 2527813"/>
                <a:gd name="connsiteX64" fmla="*/ 3841750 w 5421283"/>
                <a:gd name="connsiteY64" fmla="*/ 953013 h 2527813"/>
                <a:gd name="connsiteX65" fmla="*/ 4133850 w 5421283"/>
                <a:gd name="connsiteY65" fmla="*/ 946663 h 2527813"/>
                <a:gd name="connsiteX66" fmla="*/ 4318000 w 5421283"/>
                <a:gd name="connsiteY66" fmla="*/ 933963 h 2527813"/>
                <a:gd name="connsiteX67" fmla="*/ 5067300 w 5421283"/>
                <a:gd name="connsiteY67" fmla="*/ 921263 h 2527813"/>
                <a:gd name="connsiteX68" fmla="*/ 5060950 w 5421283"/>
                <a:gd name="connsiteY68" fmla="*/ 724413 h 2527813"/>
                <a:gd name="connsiteX69" fmla="*/ 5067300 w 5421283"/>
                <a:gd name="connsiteY69" fmla="*/ 667263 h 2527813"/>
                <a:gd name="connsiteX70" fmla="*/ 5086350 w 5421283"/>
                <a:gd name="connsiteY70" fmla="*/ 622813 h 2527813"/>
                <a:gd name="connsiteX71" fmla="*/ 5105400 w 5421283"/>
                <a:gd name="connsiteY71" fmla="*/ 610113 h 2527813"/>
                <a:gd name="connsiteX72" fmla="*/ 5397500 w 5421283"/>
                <a:gd name="connsiteY72" fmla="*/ 616463 h 2527813"/>
                <a:gd name="connsiteX73" fmla="*/ 5416550 w 5421283"/>
                <a:gd name="connsiteY73" fmla="*/ 610113 h 2527813"/>
                <a:gd name="connsiteX74" fmla="*/ 5378450 w 5421283"/>
                <a:gd name="connsiteY74" fmla="*/ 597413 h 2527813"/>
                <a:gd name="connsiteX75" fmla="*/ 5372100 w 5421283"/>
                <a:gd name="connsiteY75" fmla="*/ 578363 h 2527813"/>
                <a:gd name="connsiteX76" fmla="*/ 5372100 w 5421283"/>
                <a:gd name="connsiteY76" fmla="*/ 483113 h 2527813"/>
                <a:gd name="connsiteX77" fmla="*/ 5359400 w 5421283"/>
                <a:gd name="connsiteY77" fmla="*/ 254513 h 2527813"/>
                <a:gd name="connsiteX78" fmla="*/ 5353050 w 5421283"/>
                <a:gd name="connsiteY78" fmla="*/ 216413 h 2527813"/>
                <a:gd name="connsiteX79" fmla="*/ 5340350 w 5421283"/>
                <a:gd name="connsiteY79" fmla="*/ 140213 h 2527813"/>
                <a:gd name="connsiteX80" fmla="*/ 5334000 w 5421283"/>
                <a:gd name="connsiteY80" fmla="*/ 102113 h 2527813"/>
                <a:gd name="connsiteX81" fmla="*/ 5327650 w 5421283"/>
                <a:gd name="connsiteY81" fmla="*/ 76713 h 2527813"/>
                <a:gd name="connsiteX82" fmla="*/ 5321300 w 5421283"/>
                <a:gd name="connsiteY82" fmla="*/ 44963 h 2527813"/>
                <a:gd name="connsiteX83" fmla="*/ 5346700 w 5421283"/>
                <a:gd name="connsiteY83" fmla="*/ 513 h 2527813"/>
                <a:gd name="connsiteX84" fmla="*/ 5353050 w 5421283"/>
                <a:gd name="connsiteY8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44500 w 5421283"/>
                <a:gd name="connsiteY9" fmla="*/ 2350013 h 2527813"/>
                <a:gd name="connsiteX10" fmla="*/ 469900 w 5421283"/>
                <a:gd name="connsiteY10" fmla="*/ 2318263 h 2527813"/>
                <a:gd name="connsiteX11" fmla="*/ 463550 w 5421283"/>
                <a:gd name="connsiteY11" fmla="*/ 2299213 h 2527813"/>
                <a:gd name="connsiteX12" fmla="*/ 508000 w 5421283"/>
                <a:gd name="connsiteY12" fmla="*/ 2273813 h 2527813"/>
                <a:gd name="connsiteX13" fmla="*/ 539750 w 5421283"/>
                <a:gd name="connsiteY13" fmla="*/ 2242063 h 2527813"/>
                <a:gd name="connsiteX14" fmla="*/ 546100 w 5421283"/>
                <a:gd name="connsiteY14" fmla="*/ 2223013 h 2527813"/>
                <a:gd name="connsiteX15" fmla="*/ 635000 w 5421283"/>
                <a:gd name="connsiteY15" fmla="*/ 2210313 h 2527813"/>
                <a:gd name="connsiteX16" fmla="*/ 641350 w 5421283"/>
                <a:gd name="connsiteY16" fmla="*/ 2184913 h 2527813"/>
                <a:gd name="connsiteX17" fmla="*/ 787400 w 5421283"/>
                <a:gd name="connsiteY17" fmla="*/ 2165863 h 2527813"/>
                <a:gd name="connsiteX18" fmla="*/ 825500 w 5421283"/>
                <a:gd name="connsiteY18" fmla="*/ 2134113 h 2527813"/>
                <a:gd name="connsiteX19" fmla="*/ 844550 w 5421283"/>
                <a:gd name="connsiteY19" fmla="*/ 214046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33500 w 5421283"/>
                <a:gd name="connsiteY29" fmla="*/ 1905513 h 2527813"/>
                <a:gd name="connsiteX30" fmla="*/ 1390650 w 5421283"/>
                <a:gd name="connsiteY30" fmla="*/ 1924563 h 2527813"/>
                <a:gd name="connsiteX31" fmla="*/ 1428750 w 5421283"/>
                <a:gd name="connsiteY31" fmla="*/ 1918213 h 2527813"/>
                <a:gd name="connsiteX32" fmla="*/ 1435100 w 5421283"/>
                <a:gd name="connsiteY32" fmla="*/ 1899163 h 2527813"/>
                <a:gd name="connsiteX33" fmla="*/ 1441450 w 5421283"/>
                <a:gd name="connsiteY33" fmla="*/ 1816613 h 2527813"/>
                <a:gd name="connsiteX34" fmla="*/ 1479550 w 5421283"/>
                <a:gd name="connsiteY34" fmla="*/ 1803913 h 2527813"/>
                <a:gd name="connsiteX35" fmla="*/ 1828800 w 5421283"/>
                <a:gd name="connsiteY35" fmla="*/ 1797563 h 2527813"/>
                <a:gd name="connsiteX36" fmla="*/ 1835150 w 5421283"/>
                <a:gd name="connsiteY36" fmla="*/ 1778513 h 2527813"/>
                <a:gd name="connsiteX37" fmla="*/ 1949450 w 5421283"/>
                <a:gd name="connsiteY37" fmla="*/ 1759463 h 2527813"/>
                <a:gd name="connsiteX38" fmla="*/ 1955800 w 5421283"/>
                <a:gd name="connsiteY38" fmla="*/ 1740413 h 2527813"/>
                <a:gd name="connsiteX39" fmla="*/ 2101850 w 5421283"/>
                <a:gd name="connsiteY39" fmla="*/ 1695963 h 2527813"/>
                <a:gd name="connsiteX40" fmla="*/ 2120900 w 5421283"/>
                <a:gd name="connsiteY40" fmla="*/ 1619763 h 2527813"/>
                <a:gd name="connsiteX41" fmla="*/ 2127250 w 5421283"/>
                <a:gd name="connsiteY41" fmla="*/ 1588013 h 2527813"/>
                <a:gd name="connsiteX42" fmla="*/ 2216150 w 5421283"/>
                <a:gd name="connsiteY42" fmla="*/ 1581663 h 2527813"/>
                <a:gd name="connsiteX43" fmla="*/ 2235200 w 5421283"/>
                <a:gd name="connsiteY43" fmla="*/ 1562613 h 2527813"/>
                <a:gd name="connsiteX44" fmla="*/ 2241550 w 5421283"/>
                <a:gd name="connsiteY44" fmla="*/ 1537213 h 2527813"/>
                <a:gd name="connsiteX45" fmla="*/ 2838450 w 5421283"/>
                <a:gd name="connsiteY45" fmla="*/ 1524513 h 2527813"/>
                <a:gd name="connsiteX46" fmla="*/ 2870200 w 5421283"/>
                <a:gd name="connsiteY46" fmla="*/ 1461013 h 2527813"/>
                <a:gd name="connsiteX47" fmla="*/ 2895600 w 5421283"/>
                <a:gd name="connsiteY47" fmla="*/ 1467363 h 2527813"/>
                <a:gd name="connsiteX48" fmla="*/ 2914650 w 5421283"/>
                <a:gd name="connsiteY48" fmla="*/ 1473713 h 2527813"/>
                <a:gd name="connsiteX49" fmla="*/ 2933700 w 5421283"/>
                <a:gd name="connsiteY49" fmla="*/ 1454663 h 2527813"/>
                <a:gd name="connsiteX50" fmla="*/ 2940050 w 5421283"/>
                <a:gd name="connsiteY50" fmla="*/ 1372113 h 2527813"/>
                <a:gd name="connsiteX51" fmla="*/ 3079750 w 5421283"/>
                <a:gd name="connsiteY51" fmla="*/ 1346713 h 2527813"/>
                <a:gd name="connsiteX52" fmla="*/ 3086100 w 5421283"/>
                <a:gd name="connsiteY52" fmla="*/ 1283213 h 2527813"/>
                <a:gd name="connsiteX53" fmla="*/ 3263900 w 5421283"/>
                <a:gd name="connsiteY53" fmla="*/ 1276863 h 2527813"/>
                <a:gd name="connsiteX54" fmla="*/ 3371850 w 5421283"/>
                <a:gd name="connsiteY54" fmla="*/ 1270513 h 2527813"/>
                <a:gd name="connsiteX55" fmla="*/ 3378200 w 5421283"/>
                <a:gd name="connsiteY55" fmla="*/ 1200663 h 2527813"/>
                <a:gd name="connsiteX56" fmla="*/ 3702050 w 5421283"/>
                <a:gd name="connsiteY56" fmla="*/ 1194313 h 2527813"/>
                <a:gd name="connsiteX57" fmla="*/ 3721100 w 5421283"/>
                <a:gd name="connsiteY57" fmla="*/ 1187963 h 2527813"/>
                <a:gd name="connsiteX58" fmla="*/ 3714750 w 5421283"/>
                <a:gd name="connsiteY58" fmla="*/ 1168913 h 2527813"/>
                <a:gd name="connsiteX59" fmla="*/ 3721100 w 5421283"/>
                <a:gd name="connsiteY59" fmla="*/ 1092713 h 2527813"/>
                <a:gd name="connsiteX60" fmla="*/ 3740150 w 5421283"/>
                <a:gd name="connsiteY60" fmla="*/ 1080013 h 2527813"/>
                <a:gd name="connsiteX61" fmla="*/ 3822700 w 5421283"/>
                <a:gd name="connsiteY61" fmla="*/ 1073663 h 2527813"/>
                <a:gd name="connsiteX62" fmla="*/ 3816350 w 5421283"/>
                <a:gd name="connsiteY62" fmla="*/ 1054613 h 2527813"/>
                <a:gd name="connsiteX63" fmla="*/ 3822700 w 5421283"/>
                <a:gd name="connsiteY63" fmla="*/ 959363 h 2527813"/>
                <a:gd name="connsiteX64" fmla="*/ 3841750 w 5421283"/>
                <a:gd name="connsiteY64" fmla="*/ 953013 h 2527813"/>
                <a:gd name="connsiteX65" fmla="*/ 4133850 w 5421283"/>
                <a:gd name="connsiteY65" fmla="*/ 946663 h 2527813"/>
                <a:gd name="connsiteX66" fmla="*/ 4318000 w 5421283"/>
                <a:gd name="connsiteY66" fmla="*/ 933963 h 2527813"/>
                <a:gd name="connsiteX67" fmla="*/ 5067300 w 5421283"/>
                <a:gd name="connsiteY67" fmla="*/ 921263 h 2527813"/>
                <a:gd name="connsiteX68" fmla="*/ 5060950 w 5421283"/>
                <a:gd name="connsiteY68" fmla="*/ 724413 h 2527813"/>
                <a:gd name="connsiteX69" fmla="*/ 5067300 w 5421283"/>
                <a:gd name="connsiteY69" fmla="*/ 667263 h 2527813"/>
                <a:gd name="connsiteX70" fmla="*/ 5086350 w 5421283"/>
                <a:gd name="connsiteY70" fmla="*/ 622813 h 2527813"/>
                <a:gd name="connsiteX71" fmla="*/ 5105400 w 5421283"/>
                <a:gd name="connsiteY71" fmla="*/ 610113 h 2527813"/>
                <a:gd name="connsiteX72" fmla="*/ 5397500 w 5421283"/>
                <a:gd name="connsiteY72" fmla="*/ 616463 h 2527813"/>
                <a:gd name="connsiteX73" fmla="*/ 5416550 w 5421283"/>
                <a:gd name="connsiteY73" fmla="*/ 610113 h 2527813"/>
                <a:gd name="connsiteX74" fmla="*/ 5378450 w 5421283"/>
                <a:gd name="connsiteY74" fmla="*/ 597413 h 2527813"/>
                <a:gd name="connsiteX75" fmla="*/ 5372100 w 5421283"/>
                <a:gd name="connsiteY75" fmla="*/ 578363 h 2527813"/>
                <a:gd name="connsiteX76" fmla="*/ 5372100 w 5421283"/>
                <a:gd name="connsiteY76" fmla="*/ 483113 h 2527813"/>
                <a:gd name="connsiteX77" fmla="*/ 5359400 w 5421283"/>
                <a:gd name="connsiteY77" fmla="*/ 254513 h 2527813"/>
                <a:gd name="connsiteX78" fmla="*/ 5353050 w 5421283"/>
                <a:gd name="connsiteY78" fmla="*/ 216413 h 2527813"/>
                <a:gd name="connsiteX79" fmla="*/ 5340350 w 5421283"/>
                <a:gd name="connsiteY79" fmla="*/ 140213 h 2527813"/>
                <a:gd name="connsiteX80" fmla="*/ 5334000 w 5421283"/>
                <a:gd name="connsiteY80" fmla="*/ 102113 h 2527813"/>
                <a:gd name="connsiteX81" fmla="*/ 5327650 w 5421283"/>
                <a:gd name="connsiteY81" fmla="*/ 76713 h 2527813"/>
                <a:gd name="connsiteX82" fmla="*/ 5321300 w 5421283"/>
                <a:gd name="connsiteY82" fmla="*/ 44963 h 2527813"/>
                <a:gd name="connsiteX83" fmla="*/ 5346700 w 5421283"/>
                <a:gd name="connsiteY83" fmla="*/ 513 h 2527813"/>
                <a:gd name="connsiteX84" fmla="*/ 5353050 w 5421283"/>
                <a:gd name="connsiteY8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44500 w 5421283"/>
                <a:gd name="connsiteY9" fmla="*/ 2350013 h 2527813"/>
                <a:gd name="connsiteX10" fmla="*/ 469900 w 5421283"/>
                <a:gd name="connsiteY10" fmla="*/ 2318263 h 2527813"/>
                <a:gd name="connsiteX11" fmla="*/ 463550 w 5421283"/>
                <a:gd name="connsiteY11" fmla="*/ 2299213 h 2527813"/>
                <a:gd name="connsiteX12" fmla="*/ 508000 w 5421283"/>
                <a:gd name="connsiteY12" fmla="*/ 2273813 h 2527813"/>
                <a:gd name="connsiteX13" fmla="*/ 539750 w 5421283"/>
                <a:gd name="connsiteY13" fmla="*/ 2242063 h 2527813"/>
                <a:gd name="connsiteX14" fmla="*/ 546100 w 5421283"/>
                <a:gd name="connsiteY14" fmla="*/ 2223013 h 2527813"/>
                <a:gd name="connsiteX15" fmla="*/ 635000 w 5421283"/>
                <a:gd name="connsiteY15" fmla="*/ 2210313 h 2527813"/>
                <a:gd name="connsiteX16" fmla="*/ 641350 w 5421283"/>
                <a:gd name="connsiteY16" fmla="*/ 2184913 h 2527813"/>
                <a:gd name="connsiteX17" fmla="*/ 787400 w 5421283"/>
                <a:gd name="connsiteY17" fmla="*/ 2165863 h 2527813"/>
                <a:gd name="connsiteX18" fmla="*/ 825500 w 5421283"/>
                <a:gd name="connsiteY18" fmla="*/ 2134113 h 2527813"/>
                <a:gd name="connsiteX19" fmla="*/ 844550 w 5421283"/>
                <a:gd name="connsiteY19" fmla="*/ 214046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33500 w 5421283"/>
                <a:gd name="connsiteY29" fmla="*/ 1905513 h 2527813"/>
                <a:gd name="connsiteX30" fmla="*/ 1390650 w 5421283"/>
                <a:gd name="connsiteY30" fmla="*/ 1924563 h 2527813"/>
                <a:gd name="connsiteX31" fmla="*/ 1428750 w 5421283"/>
                <a:gd name="connsiteY31" fmla="*/ 1918213 h 2527813"/>
                <a:gd name="connsiteX32" fmla="*/ 1435100 w 5421283"/>
                <a:gd name="connsiteY32" fmla="*/ 1899163 h 2527813"/>
                <a:gd name="connsiteX33" fmla="*/ 1441450 w 5421283"/>
                <a:gd name="connsiteY33" fmla="*/ 1816613 h 2527813"/>
                <a:gd name="connsiteX34" fmla="*/ 1479550 w 5421283"/>
                <a:gd name="connsiteY34" fmla="*/ 1803913 h 2527813"/>
                <a:gd name="connsiteX35" fmla="*/ 1828800 w 5421283"/>
                <a:gd name="connsiteY35" fmla="*/ 1797563 h 2527813"/>
                <a:gd name="connsiteX36" fmla="*/ 1835150 w 5421283"/>
                <a:gd name="connsiteY36" fmla="*/ 1778513 h 2527813"/>
                <a:gd name="connsiteX37" fmla="*/ 1949450 w 5421283"/>
                <a:gd name="connsiteY37" fmla="*/ 1759463 h 2527813"/>
                <a:gd name="connsiteX38" fmla="*/ 1955800 w 5421283"/>
                <a:gd name="connsiteY38" fmla="*/ 1740413 h 2527813"/>
                <a:gd name="connsiteX39" fmla="*/ 2101850 w 5421283"/>
                <a:gd name="connsiteY39" fmla="*/ 1695963 h 2527813"/>
                <a:gd name="connsiteX40" fmla="*/ 2120900 w 5421283"/>
                <a:gd name="connsiteY40" fmla="*/ 1619763 h 2527813"/>
                <a:gd name="connsiteX41" fmla="*/ 2127250 w 5421283"/>
                <a:gd name="connsiteY41" fmla="*/ 1588013 h 2527813"/>
                <a:gd name="connsiteX42" fmla="*/ 2216150 w 5421283"/>
                <a:gd name="connsiteY42" fmla="*/ 1581663 h 2527813"/>
                <a:gd name="connsiteX43" fmla="*/ 2235200 w 5421283"/>
                <a:gd name="connsiteY43" fmla="*/ 1562613 h 2527813"/>
                <a:gd name="connsiteX44" fmla="*/ 2241550 w 5421283"/>
                <a:gd name="connsiteY44" fmla="*/ 1537213 h 2527813"/>
                <a:gd name="connsiteX45" fmla="*/ 2838450 w 5421283"/>
                <a:gd name="connsiteY45" fmla="*/ 1524513 h 2527813"/>
                <a:gd name="connsiteX46" fmla="*/ 2870200 w 5421283"/>
                <a:gd name="connsiteY46" fmla="*/ 1461013 h 2527813"/>
                <a:gd name="connsiteX47" fmla="*/ 2895600 w 5421283"/>
                <a:gd name="connsiteY47" fmla="*/ 1467363 h 2527813"/>
                <a:gd name="connsiteX48" fmla="*/ 2914650 w 5421283"/>
                <a:gd name="connsiteY48" fmla="*/ 1473713 h 2527813"/>
                <a:gd name="connsiteX49" fmla="*/ 2933700 w 5421283"/>
                <a:gd name="connsiteY49" fmla="*/ 1454663 h 2527813"/>
                <a:gd name="connsiteX50" fmla="*/ 2940050 w 5421283"/>
                <a:gd name="connsiteY50" fmla="*/ 1372113 h 2527813"/>
                <a:gd name="connsiteX51" fmla="*/ 3079750 w 5421283"/>
                <a:gd name="connsiteY51" fmla="*/ 1346713 h 2527813"/>
                <a:gd name="connsiteX52" fmla="*/ 3086100 w 5421283"/>
                <a:gd name="connsiteY52" fmla="*/ 1283213 h 2527813"/>
                <a:gd name="connsiteX53" fmla="*/ 3263900 w 5421283"/>
                <a:gd name="connsiteY53" fmla="*/ 1276863 h 2527813"/>
                <a:gd name="connsiteX54" fmla="*/ 3371850 w 5421283"/>
                <a:gd name="connsiteY54" fmla="*/ 1270513 h 2527813"/>
                <a:gd name="connsiteX55" fmla="*/ 3378200 w 5421283"/>
                <a:gd name="connsiteY55" fmla="*/ 1200663 h 2527813"/>
                <a:gd name="connsiteX56" fmla="*/ 3702050 w 5421283"/>
                <a:gd name="connsiteY56" fmla="*/ 1194313 h 2527813"/>
                <a:gd name="connsiteX57" fmla="*/ 3721100 w 5421283"/>
                <a:gd name="connsiteY57" fmla="*/ 1187963 h 2527813"/>
                <a:gd name="connsiteX58" fmla="*/ 3714750 w 5421283"/>
                <a:gd name="connsiteY58" fmla="*/ 1168913 h 2527813"/>
                <a:gd name="connsiteX59" fmla="*/ 3721100 w 5421283"/>
                <a:gd name="connsiteY59" fmla="*/ 1092713 h 2527813"/>
                <a:gd name="connsiteX60" fmla="*/ 3740150 w 5421283"/>
                <a:gd name="connsiteY60" fmla="*/ 1080013 h 2527813"/>
                <a:gd name="connsiteX61" fmla="*/ 3822700 w 5421283"/>
                <a:gd name="connsiteY61" fmla="*/ 1073663 h 2527813"/>
                <a:gd name="connsiteX62" fmla="*/ 3816350 w 5421283"/>
                <a:gd name="connsiteY62" fmla="*/ 1054613 h 2527813"/>
                <a:gd name="connsiteX63" fmla="*/ 3822700 w 5421283"/>
                <a:gd name="connsiteY63" fmla="*/ 959363 h 2527813"/>
                <a:gd name="connsiteX64" fmla="*/ 3841750 w 5421283"/>
                <a:gd name="connsiteY64" fmla="*/ 953013 h 2527813"/>
                <a:gd name="connsiteX65" fmla="*/ 4133850 w 5421283"/>
                <a:gd name="connsiteY65" fmla="*/ 946663 h 2527813"/>
                <a:gd name="connsiteX66" fmla="*/ 4318000 w 5421283"/>
                <a:gd name="connsiteY66" fmla="*/ 933963 h 2527813"/>
                <a:gd name="connsiteX67" fmla="*/ 5067300 w 5421283"/>
                <a:gd name="connsiteY67" fmla="*/ 921263 h 2527813"/>
                <a:gd name="connsiteX68" fmla="*/ 5060950 w 5421283"/>
                <a:gd name="connsiteY68" fmla="*/ 724413 h 2527813"/>
                <a:gd name="connsiteX69" fmla="*/ 5067300 w 5421283"/>
                <a:gd name="connsiteY69" fmla="*/ 667263 h 2527813"/>
                <a:gd name="connsiteX70" fmla="*/ 5086350 w 5421283"/>
                <a:gd name="connsiteY70" fmla="*/ 622813 h 2527813"/>
                <a:gd name="connsiteX71" fmla="*/ 5105400 w 5421283"/>
                <a:gd name="connsiteY71" fmla="*/ 610113 h 2527813"/>
                <a:gd name="connsiteX72" fmla="*/ 5397500 w 5421283"/>
                <a:gd name="connsiteY72" fmla="*/ 616463 h 2527813"/>
                <a:gd name="connsiteX73" fmla="*/ 5416550 w 5421283"/>
                <a:gd name="connsiteY73" fmla="*/ 610113 h 2527813"/>
                <a:gd name="connsiteX74" fmla="*/ 5378450 w 5421283"/>
                <a:gd name="connsiteY74" fmla="*/ 597413 h 2527813"/>
                <a:gd name="connsiteX75" fmla="*/ 5372100 w 5421283"/>
                <a:gd name="connsiteY75" fmla="*/ 578363 h 2527813"/>
                <a:gd name="connsiteX76" fmla="*/ 5372100 w 5421283"/>
                <a:gd name="connsiteY76" fmla="*/ 483113 h 2527813"/>
                <a:gd name="connsiteX77" fmla="*/ 5359400 w 5421283"/>
                <a:gd name="connsiteY77" fmla="*/ 254513 h 2527813"/>
                <a:gd name="connsiteX78" fmla="*/ 5353050 w 5421283"/>
                <a:gd name="connsiteY78" fmla="*/ 216413 h 2527813"/>
                <a:gd name="connsiteX79" fmla="*/ 5340350 w 5421283"/>
                <a:gd name="connsiteY79" fmla="*/ 140213 h 2527813"/>
                <a:gd name="connsiteX80" fmla="*/ 5334000 w 5421283"/>
                <a:gd name="connsiteY80" fmla="*/ 102113 h 2527813"/>
                <a:gd name="connsiteX81" fmla="*/ 5327650 w 5421283"/>
                <a:gd name="connsiteY81" fmla="*/ 76713 h 2527813"/>
                <a:gd name="connsiteX82" fmla="*/ 5321300 w 5421283"/>
                <a:gd name="connsiteY82" fmla="*/ 44963 h 2527813"/>
                <a:gd name="connsiteX83" fmla="*/ 5346700 w 5421283"/>
                <a:gd name="connsiteY83" fmla="*/ 513 h 2527813"/>
                <a:gd name="connsiteX84" fmla="*/ 5353050 w 5421283"/>
                <a:gd name="connsiteY8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44500 w 5421283"/>
                <a:gd name="connsiteY9" fmla="*/ 2350013 h 2527813"/>
                <a:gd name="connsiteX10" fmla="*/ 442913 w 5421283"/>
                <a:gd name="connsiteY10" fmla="*/ 2348426 h 2527813"/>
                <a:gd name="connsiteX11" fmla="*/ 469900 w 5421283"/>
                <a:gd name="connsiteY11" fmla="*/ 2318263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844550 w 5421283"/>
                <a:gd name="connsiteY20" fmla="*/ 2140463 h 2527813"/>
                <a:gd name="connsiteX21" fmla="*/ 1085850 w 5421283"/>
                <a:gd name="connsiteY21" fmla="*/ 2134113 h 2527813"/>
                <a:gd name="connsiteX22" fmla="*/ 1092200 w 5421283"/>
                <a:gd name="connsiteY22" fmla="*/ 2057913 h 2527813"/>
                <a:gd name="connsiteX23" fmla="*/ 1181100 w 5421283"/>
                <a:gd name="connsiteY23" fmla="*/ 2051563 h 2527813"/>
                <a:gd name="connsiteX24" fmla="*/ 1206500 w 5421283"/>
                <a:gd name="connsiteY24" fmla="*/ 2045213 h 2527813"/>
                <a:gd name="connsiteX25" fmla="*/ 1212850 w 5421283"/>
                <a:gd name="connsiteY25" fmla="*/ 2026163 h 2527813"/>
                <a:gd name="connsiteX26" fmla="*/ 1219200 w 5421283"/>
                <a:gd name="connsiteY26" fmla="*/ 1981713 h 2527813"/>
                <a:gd name="connsiteX27" fmla="*/ 1244600 w 5421283"/>
                <a:gd name="connsiteY27" fmla="*/ 1943613 h 2527813"/>
                <a:gd name="connsiteX28" fmla="*/ 1250950 w 5421283"/>
                <a:gd name="connsiteY28" fmla="*/ 1918213 h 2527813"/>
                <a:gd name="connsiteX29" fmla="*/ 1289050 w 5421283"/>
                <a:gd name="connsiteY29" fmla="*/ 1892813 h 2527813"/>
                <a:gd name="connsiteX30" fmla="*/ 1333500 w 5421283"/>
                <a:gd name="connsiteY30" fmla="*/ 1905513 h 2527813"/>
                <a:gd name="connsiteX31" fmla="*/ 1390650 w 5421283"/>
                <a:gd name="connsiteY31" fmla="*/ 1924563 h 2527813"/>
                <a:gd name="connsiteX32" fmla="*/ 1428750 w 5421283"/>
                <a:gd name="connsiteY32" fmla="*/ 1918213 h 2527813"/>
                <a:gd name="connsiteX33" fmla="*/ 1435100 w 5421283"/>
                <a:gd name="connsiteY33" fmla="*/ 1899163 h 2527813"/>
                <a:gd name="connsiteX34" fmla="*/ 1441450 w 5421283"/>
                <a:gd name="connsiteY34" fmla="*/ 1816613 h 2527813"/>
                <a:gd name="connsiteX35" fmla="*/ 1479550 w 5421283"/>
                <a:gd name="connsiteY35" fmla="*/ 1803913 h 2527813"/>
                <a:gd name="connsiteX36" fmla="*/ 1828800 w 5421283"/>
                <a:gd name="connsiteY36" fmla="*/ 1797563 h 2527813"/>
                <a:gd name="connsiteX37" fmla="*/ 1835150 w 5421283"/>
                <a:gd name="connsiteY37" fmla="*/ 1778513 h 2527813"/>
                <a:gd name="connsiteX38" fmla="*/ 1949450 w 5421283"/>
                <a:gd name="connsiteY38" fmla="*/ 1759463 h 2527813"/>
                <a:gd name="connsiteX39" fmla="*/ 1955800 w 5421283"/>
                <a:gd name="connsiteY39" fmla="*/ 1740413 h 2527813"/>
                <a:gd name="connsiteX40" fmla="*/ 2101850 w 5421283"/>
                <a:gd name="connsiteY40" fmla="*/ 1695963 h 2527813"/>
                <a:gd name="connsiteX41" fmla="*/ 2120900 w 5421283"/>
                <a:gd name="connsiteY41" fmla="*/ 1619763 h 2527813"/>
                <a:gd name="connsiteX42" fmla="*/ 2127250 w 5421283"/>
                <a:gd name="connsiteY42" fmla="*/ 1588013 h 2527813"/>
                <a:gd name="connsiteX43" fmla="*/ 2216150 w 5421283"/>
                <a:gd name="connsiteY43" fmla="*/ 1581663 h 2527813"/>
                <a:gd name="connsiteX44" fmla="*/ 2235200 w 5421283"/>
                <a:gd name="connsiteY44" fmla="*/ 1562613 h 2527813"/>
                <a:gd name="connsiteX45" fmla="*/ 2241550 w 5421283"/>
                <a:gd name="connsiteY45" fmla="*/ 1537213 h 2527813"/>
                <a:gd name="connsiteX46" fmla="*/ 2838450 w 5421283"/>
                <a:gd name="connsiteY46" fmla="*/ 1524513 h 2527813"/>
                <a:gd name="connsiteX47" fmla="*/ 2870200 w 5421283"/>
                <a:gd name="connsiteY47" fmla="*/ 1461013 h 2527813"/>
                <a:gd name="connsiteX48" fmla="*/ 2895600 w 5421283"/>
                <a:gd name="connsiteY48" fmla="*/ 1467363 h 2527813"/>
                <a:gd name="connsiteX49" fmla="*/ 2914650 w 5421283"/>
                <a:gd name="connsiteY49" fmla="*/ 1473713 h 2527813"/>
                <a:gd name="connsiteX50" fmla="*/ 2933700 w 5421283"/>
                <a:gd name="connsiteY50" fmla="*/ 1454663 h 2527813"/>
                <a:gd name="connsiteX51" fmla="*/ 2940050 w 5421283"/>
                <a:gd name="connsiteY51" fmla="*/ 1372113 h 2527813"/>
                <a:gd name="connsiteX52" fmla="*/ 3079750 w 5421283"/>
                <a:gd name="connsiteY52" fmla="*/ 1346713 h 2527813"/>
                <a:gd name="connsiteX53" fmla="*/ 3086100 w 5421283"/>
                <a:gd name="connsiteY53" fmla="*/ 1283213 h 2527813"/>
                <a:gd name="connsiteX54" fmla="*/ 3263900 w 5421283"/>
                <a:gd name="connsiteY54" fmla="*/ 1276863 h 2527813"/>
                <a:gd name="connsiteX55" fmla="*/ 3371850 w 5421283"/>
                <a:gd name="connsiteY55" fmla="*/ 1270513 h 2527813"/>
                <a:gd name="connsiteX56" fmla="*/ 3378200 w 5421283"/>
                <a:gd name="connsiteY56" fmla="*/ 1200663 h 2527813"/>
                <a:gd name="connsiteX57" fmla="*/ 3702050 w 5421283"/>
                <a:gd name="connsiteY57" fmla="*/ 1194313 h 2527813"/>
                <a:gd name="connsiteX58" fmla="*/ 3721100 w 5421283"/>
                <a:gd name="connsiteY58" fmla="*/ 1187963 h 2527813"/>
                <a:gd name="connsiteX59" fmla="*/ 3714750 w 5421283"/>
                <a:gd name="connsiteY59" fmla="*/ 1168913 h 2527813"/>
                <a:gd name="connsiteX60" fmla="*/ 3721100 w 5421283"/>
                <a:gd name="connsiteY60" fmla="*/ 1092713 h 2527813"/>
                <a:gd name="connsiteX61" fmla="*/ 3740150 w 5421283"/>
                <a:gd name="connsiteY61" fmla="*/ 1080013 h 2527813"/>
                <a:gd name="connsiteX62" fmla="*/ 3822700 w 5421283"/>
                <a:gd name="connsiteY62" fmla="*/ 1073663 h 2527813"/>
                <a:gd name="connsiteX63" fmla="*/ 3816350 w 5421283"/>
                <a:gd name="connsiteY63" fmla="*/ 1054613 h 2527813"/>
                <a:gd name="connsiteX64" fmla="*/ 3822700 w 5421283"/>
                <a:gd name="connsiteY64" fmla="*/ 959363 h 2527813"/>
                <a:gd name="connsiteX65" fmla="*/ 3841750 w 5421283"/>
                <a:gd name="connsiteY65" fmla="*/ 953013 h 2527813"/>
                <a:gd name="connsiteX66" fmla="*/ 4133850 w 5421283"/>
                <a:gd name="connsiteY66" fmla="*/ 946663 h 2527813"/>
                <a:gd name="connsiteX67" fmla="*/ 4318000 w 5421283"/>
                <a:gd name="connsiteY67" fmla="*/ 933963 h 2527813"/>
                <a:gd name="connsiteX68" fmla="*/ 5067300 w 5421283"/>
                <a:gd name="connsiteY68" fmla="*/ 921263 h 2527813"/>
                <a:gd name="connsiteX69" fmla="*/ 5060950 w 5421283"/>
                <a:gd name="connsiteY69" fmla="*/ 724413 h 2527813"/>
                <a:gd name="connsiteX70" fmla="*/ 5067300 w 5421283"/>
                <a:gd name="connsiteY70" fmla="*/ 667263 h 2527813"/>
                <a:gd name="connsiteX71" fmla="*/ 5086350 w 5421283"/>
                <a:gd name="connsiteY71" fmla="*/ 622813 h 2527813"/>
                <a:gd name="connsiteX72" fmla="*/ 5105400 w 5421283"/>
                <a:gd name="connsiteY72" fmla="*/ 610113 h 2527813"/>
                <a:gd name="connsiteX73" fmla="*/ 5397500 w 5421283"/>
                <a:gd name="connsiteY73" fmla="*/ 616463 h 2527813"/>
                <a:gd name="connsiteX74" fmla="*/ 5416550 w 5421283"/>
                <a:gd name="connsiteY74" fmla="*/ 610113 h 2527813"/>
                <a:gd name="connsiteX75" fmla="*/ 5378450 w 5421283"/>
                <a:gd name="connsiteY75" fmla="*/ 597413 h 2527813"/>
                <a:gd name="connsiteX76" fmla="*/ 5372100 w 5421283"/>
                <a:gd name="connsiteY76" fmla="*/ 578363 h 2527813"/>
                <a:gd name="connsiteX77" fmla="*/ 5372100 w 5421283"/>
                <a:gd name="connsiteY77" fmla="*/ 483113 h 2527813"/>
                <a:gd name="connsiteX78" fmla="*/ 5359400 w 5421283"/>
                <a:gd name="connsiteY78" fmla="*/ 254513 h 2527813"/>
                <a:gd name="connsiteX79" fmla="*/ 5353050 w 5421283"/>
                <a:gd name="connsiteY79" fmla="*/ 216413 h 2527813"/>
                <a:gd name="connsiteX80" fmla="*/ 5340350 w 5421283"/>
                <a:gd name="connsiteY80" fmla="*/ 140213 h 2527813"/>
                <a:gd name="connsiteX81" fmla="*/ 5334000 w 5421283"/>
                <a:gd name="connsiteY81" fmla="*/ 102113 h 2527813"/>
                <a:gd name="connsiteX82" fmla="*/ 5327650 w 5421283"/>
                <a:gd name="connsiteY82" fmla="*/ 76713 h 2527813"/>
                <a:gd name="connsiteX83" fmla="*/ 5321300 w 5421283"/>
                <a:gd name="connsiteY83" fmla="*/ 44963 h 2527813"/>
                <a:gd name="connsiteX84" fmla="*/ 5346700 w 5421283"/>
                <a:gd name="connsiteY84" fmla="*/ 513 h 2527813"/>
                <a:gd name="connsiteX85" fmla="*/ 5353050 w 5421283"/>
                <a:gd name="connsiteY85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44500 w 5421283"/>
                <a:gd name="connsiteY9" fmla="*/ 2350013 h 2527813"/>
                <a:gd name="connsiteX10" fmla="*/ 442913 w 5421283"/>
                <a:gd name="connsiteY10" fmla="*/ 2348426 h 2527813"/>
                <a:gd name="connsiteX11" fmla="*/ 463550 w 5421283"/>
                <a:gd name="connsiteY11" fmla="*/ 2299213 h 2527813"/>
                <a:gd name="connsiteX12" fmla="*/ 508000 w 5421283"/>
                <a:gd name="connsiteY12" fmla="*/ 2273813 h 2527813"/>
                <a:gd name="connsiteX13" fmla="*/ 539750 w 5421283"/>
                <a:gd name="connsiteY13" fmla="*/ 2242063 h 2527813"/>
                <a:gd name="connsiteX14" fmla="*/ 546100 w 5421283"/>
                <a:gd name="connsiteY14" fmla="*/ 2223013 h 2527813"/>
                <a:gd name="connsiteX15" fmla="*/ 635000 w 5421283"/>
                <a:gd name="connsiteY15" fmla="*/ 2210313 h 2527813"/>
                <a:gd name="connsiteX16" fmla="*/ 641350 w 5421283"/>
                <a:gd name="connsiteY16" fmla="*/ 2184913 h 2527813"/>
                <a:gd name="connsiteX17" fmla="*/ 787400 w 5421283"/>
                <a:gd name="connsiteY17" fmla="*/ 2165863 h 2527813"/>
                <a:gd name="connsiteX18" fmla="*/ 825500 w 5421283"/>
                <a:gd name="connsiteY18" fmla="*/ 2134113 h 2527813"/>
                <a:gd name="connsiteX19" fmla="*/ 844550 w 5421283"/>
                <a:gd name="connsiteY19" fmla="*/ 214046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33500 w 5421283"/>
                <a:gd name="connsiteY29" fmla="*/ 1905513 h 2527813"/>
                <a:gd name="connsiteX30" fmla="*/ 1390650 w 5421283"/>
                <a:gd name="connsiteY30" fmla="*/ 1924563 h 2527813"/>
                <a:gd name="connsiteX31" fmla="*/ 1428750 w 5421283"/>
                <a:gd name="connsiteY31" fmla="*/ 1918213 h 2527813"/>
                <a:gd name="connsiteX32" fmla="*/ 1435100 w 5421283"/>
                <a:gd name="connsiteY32" fmla="*/ 1899163 h 2527813"/>
                <a:gd name="connsiteX33" fmla="*/ 1441450 w 5421283"/>
                <a:gd name="connsiteY33" fmla="*/ 1816613 h 2527813"/>
                <a:gd name="connsiteX34" fmla="*/ 1479550 w 5421283"/>
                <a:gd name="connsiteY34" fmla="*/ 1803913 h 2527813"/>
                <a:gd name="connsiteX35" fmla="*/ 1828800 w 5421283"/>
                <a:gd name="connsiteY35" fmla="*/ 1797563 h 2527813"/>
                <a:gd name="connsiteX36" fmla="*/ 1835150 w 5421283"/>
                <a:gd name="connsiteY36" fmla="*/ 1778513 h 2527813"/>
                <a:gd name="connsiteX37" fmla="*/ 1949450 w 5421283"/>
                <a:gd name="connsiteY37" fmla="*/ 1759463 h 2527813"/>
                <a:gd name="connsiteX38" fmla="*/ 1955800 w 5421283"/>
                <a:gd name="connsiteY38" fmla="*/ 1740413 h 2527813"/>
                <a:gd name="connsiteX39" fmla="*/ 2101850 w 5421283"/>
                <a:gd name="connsiteY39" fmla="*/ 1695963 h 2527813"/>
                <a:gd name="connsiteX40" fmla="*/ 2120900 w 5421283"/>
                <a:gd name="connsiteY40" fmla="*/ 1619763 h 2527813"/>
                <a:gd name="connsiteX41" fmla="*/ 2127250 w 5421283"/>
                <a:gd name="connsiteY41" fmla="*/ 1588013 h 2527813"/>
                <a:gd name="connsiteX42" fmla="*/ 2216150 w 5421283"/>
                <a:gd name="connsiteY42" fmla="*/ 1581663 h 2527813"/>
                <a:gd name="connsiteX43" fmla="*/ 2235200 w 5421283"/>
                <a:gd name="connsiteY43" fmla="*/ 1562613 h 2527813"/>
                <a:gd name="connsiteX44" fmla="*/ 2241550 w 5421283"/>
                <a:gd name="connsiteY44" fmla="*/ 1537213 h 2527813"/>
                <a:gd name="connsiteX45" fmla="*/ 2838450 w 5421283"/>
                <a:gd name="connsiteY45" fmla="*/ 1524513 h 2527813"/>
                <a:gd name="connsiteX46" fmla="*/ 2870200 w 5421283"/>
                <a:gd name="connsiteY46" fmla="*/ 1461013 h 2527813"/>
                <a:gd name="connsiteX47" fmla="*/ 2895600 w 5421283"/>
                <a:gd name="connsiteY47" fmla="*/ 1467363 h 2527813"/>
                <a:gd name="connsiteX48" fmla="*/ 2914650 w 5421283"/>
                <a:gd name="connsiteY48" fmla="*/ 1473713 h 2527813"/>
                <a:gd name="connsiteX49" fmla="*/ 2933700 w 5421283"/>
                <a:gd name="connsiteY49" fmla="*/ 1454663 h 2527813"/>
                <a:gd name="connsiteX50" fmla="*/ 2940050 w 5421283"/>
                <a:gd name="connsiteY50" fmla="*/ 1372113 h 2527813"/>
                <a:gd name="connsiteX51" fmla="*/ 3079750 w 5421283"/>
                <a:gd name="connsiteY51" fmla="*/ 1346713 h 2527813"/>
                <a:gd name="connsiteX52" fmla="*/ 3086100 w 5421283"/>
                <a:gd name="connsiteY52" fmla="*/ 1283213 h 2527813"/>
                <a:gd name="connsiteX53" fmla="*/ 3263900 w 5421283"/>
                <a:gd name="connsiteY53" fmla="*/ 1276863 h 2527813"/>
                <a:gd name="connsiteX54" fmla="*/ 3371850 w 5421283"/>
                <a:gd name="connsiteY54" fmla="*/ 1270513 h 2527813"/>
                <a:gd name="connsiteX55" fmla="*/ 3378200 w 5421283"/>
                <a:gd name="connsiteY55" fmla="*/ 1200663 h 2527813"/>
                <a:gd name="connsiteX56" fmla="*/ 3702050 w 5421283"/>
                <a:gd name="connsiteY56" fmla="*/ 1194313 h 2527813"/>
                <a:gd name="connsiteX57" fmla="*/ 3721100 w 5421283"/>
                <a:gd name="connsiteY57" fmla="*/ 1187963 h 2527813"/>
                <a:gd name="connsiteX58" fmla="*/ 3714750 w 5421283"/>
                <a:gd name="connsiteY58" fmla="*/ 1168913 h 2527813"/>
                <a:gd name="connsiteX59" fmla="*/ 3721100 w 5421283"/>
                <a:gd name="connsiteY59" fmla="*/ 1092713 h 2527813"/>
                <a:gd name="connsiteX60" fmla="*/ 3740150 w 5421283"/>
                <a:gd name="connsiteY60" fmla="*/ 1080013 h 2527813"/>
                <a:gd name="connsiteX61" fmla="*/ 3822700 w 5421283"/>
                <a:gd name="connsiteY61" fmla="*/ 1073663 h 2527813"/>
                <a:gd name="connsiteX62" fmla="*/ 3816350 w 5421283"/>
                <a:gd name="connsiteY62" fmla="*/ 1054613 h 2527813"/>
                <a:gd name="connsiteX63" fmla="*/ 3822700 w 5421283"/>
                <a:gd name="connsiteY63" fmla="*/ 959363 h 2527813"/>
                <a:gd name="connsiteX64" fmla="*/ 3841750 w 5421283"/>
                <a:gd name="connsiteY64" fmla="*/ 953013 h 2527813"/>
                <a:gd name="connsiteX65" fmla="*/ 4133850 w 5421283"/>
                <a:gd name="connsiteY65" fmla="*/ 946663 h 2527813"/>
                <a:gd name="connsiteX66" fmla="*/ 4318000 w 5421283"/>
                <a:gd name="connsiteY66" fmla="*/ 933963 h 2527813"/>
                <a:gd name="connsiteX67" fmla="*/ 5067300 w 5421283"/>
                <a:gd name="connsiteY67" fmla="*/ 921263 h 2527813"/>
                <a:gd name="connsiteX68" fmla="*/ 5060950 w 5421283"/>
                <a:gd name="connsiteY68" fmla="*/ 724413 h 2527813"/>
                <a:gd name="connsiteX69" fmla="*/ 5067300 w 5421283"/>
                <a:gd name="connsiteY69" fmla="*/ 667263 h 2527813"/>
                <a:gd name="connsiteX70" fmla="*/ 5086350 w 5421283"/>
                <a:gd name="connsiteY70" fmla="*/ 622813 h 2527813"/>
                <a:gd name="connsiteX71" fmla="*/ 5105400 w 5421283"/>
                <a:gd name="connsiteY71" fmla="*/ 610113 h 2527813"/>
                <a:gd name="connsiteX72" fmla="*/ 5397500 w 5421283"/>
                <a:gd name="connsiteY72" fmla="*/ 616463 h 2527813"/>
                <a:gd name="connsiteX73" fmla="*/ 5416550 w 5421283"/>
                <a:gd name="connsiteY73" fmla="*/ 610113 h 2527813"/>
                <a:gd name="connsiteX74" fmla="*/ 5378450 w 5421283"/>
                <a:gd name="connsiteY74" fmla="*/ 597413 h 2527813"/>
                <a:gd name="connsiteX75" fmla="*/ 5372100 w 5421283"/>
                <a:gd name="connsiteY75" fmla="*/ 578363 h 2527813"/>
                <a:gd name="connsiteX76" fmla="*/ 5372100 w 5421283"/>
                <a:gd name="connsiteY76" fmla="*/ 483113 h 2527813"/>
                <a:gd name="connsiteX77" fmla="*/ 5359400 w 5421283"/>
                <a:gd name="connsiteY77" fmla="*/ 254513 h 2527813"/>
                <a:gd name="connsiteX78" fmla="*/ 5353050 w 5421283"/>
                <a:gd name="connsiteY78" fmla="*/ 216413 h 2527813"/>
                <a:gd name="connsiteX79" fmla="*/ 5340350 w 5421283"/>
                <a:gd name="connsiteY79" fmla="*/ 140213 h 2527813"/>
                <a:gd name="connsiteX80" fmla="*/ 5334000 w 5421283"/>
                <a:gd name="connsiteY80" fmla="*/ 102113 h 2527813"/>
                <a:gd name="connsiteX81" fmla="*/ 5327650 w 5421283"/>
                <a:gd name="connsiteY81" fmla="*/ 76713 h 2527813"/>
                <a:gd name="connsiteX82" fmla="*/ 5321300 w 5421283"/>
                <a:gd name="connsiteY82" fmla="*/ 44963 h 2527813"/>
                <a:gd name="connsiteX83" fmla="*/ 5346700 w 5421283"/>
                <a:gd name="connsiteY83" fmla="*/ 513 h 2527813"/>
                <a:gd name="connsiteX84" fmla="*/ 5353050 w 5421283"/>
                <a:gd name="connsiteY8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844550 w 5421283"/>
                <a:gd name="connsiteY20" fmla="*/ 2140463 h 2527813"/>
                <a:gd name="connsiteX21" fmla="*/ 1085850 w 5421283"/>
                <a:gd name="connsiteY21" fmla="*/ 2134113 h 2527813"/>
                <a:gd name="connsiteX22" fmla="*/ 1092200 w 5421283"/>
                <a:gd name="connsiteY22" fmla="*/ 2057913 h 2527813"/>
                <a:gd name="connsiteX23" fmla="*/ 1181100 w 5421283"/>
                <a:gd name="connsiteY23" fmla="*/ 2051563 h 2527813"/>
                <a:gd name="connsiteX24" fmla="*/ 1206500 w 5421283"/>
                <a:gd name="connsiteY24" fmla="*/ 2045213 h 2527813"/>
                <a:gd name="connsiteX25" fmla="*/ 1212850 w 5421283"/>
                <a:gd name="connsiteY25" fmla="*/ 2026163 h 2527813"/>
                <a:gd name="connsiteX26" fmla="*/ 1219200 w 5421283"/>
                <a:gd name="connsiteY26" fmla="*/ 1981713 h 2527813"/>
                <a:gd name="connsiteX27" fmla="*/ 1244600 w 5421283"/>
                <a:gd name="connsiteY27" fmla="*/ 1943613 h 2527813"/>
                <a:gd name="connsiteX28" fmla="*/ 1250950 w 5421283"/>
                <a:gd name="connsiteY28" fmla="*/ 1918213 h 2527813"/>
                <a:gd name="connsiteX29" fmla="*/ 1289050 w 5421283"/>
                <a:gd name="connsiteY29" fmla="*/ 1892813 h 2527813"/>
                <a:gd name="connsiteX30" fmla="*/ 1333500 w 5421283"/>
                <a:gd name="connsiteY30" fmla="*/ 1905513 h 2527813"/>
                <a:gd name="connsiteX31" fmla="*/ 1390650 w 5421283"/>
                <a:gd name="connsiteY31" fmla="*/ 1924563 h 2527813"/>
                <a:gd name="connsiteX32" fmla="*/ 1428750 w 5421283"/>
                <a:gd name="connsiteY32" fmla="*/ 1918213 h 2527813"/>
                <a:gd name="connsiteX33" fmla="*/ 1435100 w 5421283"/>
                <a:gd name="connsiteY33" fmla="*/ 1899163 h 2527813"/>
                <a:gd name="connsiteX34" fmla="*/ 1441450 w 5421283"/>
                <a:gd name="connsiteY34" fmla="*/ 1816613 h 2527813"/>
                <a:gd name="connsiteX35" fmla="*/ 1479550 w 5421283"/>
                <a:gd name="connsiteY35" fmla="*/ 1803913 h 2527813"/>
                <a:gd name="connsiteX36" fmla="*/ 1828800 w 5421283"/>
                <a:gd name="connsiteY36" fmla="*/ 1797563 h 2527813"/>
                <a:gd name="connsiteX37" fmla="*/ 1835150 w 5421283"/>
                <a:gd name="connsiteY37" fmla="*/ 1778513 h 2527813"/>
                <a:gd name="connsiteX38" fmla="*/ 1949450 w 5421283"/>
                <a:gd name="connsiteY38" fmla="*/ 1759463 h 2527813"/>
                <a:gd name="connsiteX39" fmla="*/ 1955800 w 5421283"/>
                <a:gd name="connsiteY39" fmla="*/ 1740413 h 2527813"/>
                <a:gd name="connsiteX40" fmla="*/ 2101850 w 5421283"/>
                <a:gd name="connsiteY40" fmla="*/ 1695963 h 2527813"/>
                <a:gd name="connsiteX41" fmla="*/ 2120900 w 5421283"/>
                <a:gd name="connsiteY41" fmla="*/ 1619763 h 2527813"/>
                <a:gd name="connsiteX42" fmla="*/ 2127250 w 5421283"/>
                <a:gd name="connsiteY42" fmla="*/ 1588013 h 2527813"/>
                <a:gd name="connsiteX43" fmla="*/ 2216150 w 5421283"/>
                <a:gd name="connsiteY43" fmla="*/ 1581663 h 2527813"/>
                <a:gd name="connsiteX44" fmla="*/ 2235200 w 5421283"/>
                <a:gd name="connsiteY44" fmla="*/ 1562613 h 2527813"/>
                <a:gd name="connsiteX45" fmla="*/ 2241550 w 5421283"/>
                <a:gd name="connsiteY45" fmla="*/ 1537213 h 2527813"/>
                <a:gd name="connsiteX46" fmla="*/ 2838450 w 5421283"/>
                <a:gd name="connsiteY46" fmla="*/ 1524513 h 2527813"/>
                <a:gd name="connsiteX47" fmla="*/ 2870200 w 5421283"/>
                <a:gd name="connsiteY47" fmla="*/ 1461013 h 2527813"/>
                <a:gd name="connsiteX48" fmla="*/ 2895600 w 5421283"/>
                <a:gd name="connsiteY48" fmla="*/ 1467363 h 2527813"/>
                <a:gd name="connsiteX49" fmla="*/ 2914650 w 5421283"/>
                <a:gd name="connsiteY49" fmla="*/ 1473713 h 2527813"/>
                <a:gd name="connsiteX50" fmla="*/ 2933700 w 5421283"/>
                <a:gd name="connsiteY50" fmla="*/ 1454663 h 2527813"/>
                <a:gd name="connsiteX51" fmla="*/ 2940050 w 5421283"/>
                <a:gd name="connsiteY51" fmla="*/ 1372113 h 2527813"/>
                <a:gd name="connsiteX52" fmla="*/ 3079750 w 5421283"/>
                <a:gd name="connsiteY52" fmla="*/ 1346713 h 2527813"/>
                <a:gd name="connsiteX53" fmla="*/ 3086100 w 5421283"/>
                <a:gd name="connsiteY53" fmla="*/ 1283213 h 2527813"/>
                <a:gd name="connsiteX54" fmla="*/ 3263900 w 5421283"/>
                <a:gd name="connsiteY54" fmla="*/ 1276863 h 2527813"/>
                <a:gd name="connsiteX55" fmla="*/ 3371850 w 5421283"/>
                <a:gd name="connsiteY55" fmla="*/ 1270513 h 2527813"/>
                <a:gd name="connsiteX56" fmla="*/ 3378200 w 5421283"/>
                <a:gd name="connsiteY56" fmla="*/ 1200663 h 2527813"/>
                <a:gd name="connsiteX57" fmla="*/ 3702050 w 5421283"/>
                <a:gd name="connsiteY57" fmla="*/ 1194313 h 2527813"/>
                <a:gd name="connsiteX58" fmla="*/ 3721100 w 5421283"/>
                <a:gd name="connsiteY58" fmla="*/ 1187963 h 2527813"/>
                <a:gd name="connsiteX59" fmla="*/ 3714750 w 5421283"/>
                <a:gd name="connsiteY59" fmla="*/ 1168913 h 2527813"/>
                <a:gd name="connsiteX60" fmla="*/ 3721100 w 5421283"/>
                <a:gd name="connsiteY60" fmla="*/ 1092713 h 2527813"/>
                <a:gd name="connsiteX61" fmla="*/ 3740150 w 5421283"/>
                <a:gd name="connsiteY61" fmla="*/ 1080013 h 2527813"/>
                <a:gd name="connsiteX62" fmla="*/ 3822700 w 5421283"/>
                <a:gd name="connsiteY62" fmla="*/ 1073663 h 2527813"/>
                <a:gd name="connsiteX63" fmla="*/ 3816350 w 5421283"/>
                <a:gd name="connsiteY63" fmla="*/ 1054613 h 2527813"/>
                <a:gd name="connsiteX64" fmla="*/ 3822700 w 5421283"/>
                <a:gd name="connsiteY64" fmla="*/ 959363 h 2527813"/>
                <a:gd name="connsiteX65" fmla="*/ 3841750 w 5421283"/>
                <a:gd name="connsiteY65" fmla="*/ 953013 h 2527813"/>
                <a:gd name="connsiteX66" fmla="*/ 4133850 w 5421283"/>
                <a:gd name="connsiteY66" fmla="*/ 946663 h 2527813"/>
                <a:gd name="connsiteX67" fmla="*/ 4318000 w 5421283"/>
                <a:gd name="connsiteY67" fmla="*/ 933963 h 2527813"/>
                <a:gd name="connsiteX68" fmla="*/ 5067300 w 5421283"/>
                <a:gd name="connsiteY68" fmla="*/ 921263 h 2527813"/>
                <a:gd name="connsiteX69" fmla="*/ 5060950 w 5421283"/>
                <a:gd name="connsiteY69" fmla="*/ 724413 h 2527813"/>
                <a:gd name="connsiteX70" fmla="*/ 5067300 w 5421283"/>
                <a:gd name="connsiteY70" fmla="*/ 667263 h 2527813"/>
                <a:gd name="connsiteX71" fmla="*/ 5086350 w 5421283"/>
                <a:gd name="connsiteY71" fmla="*/ 622813 h 2527813"/>
                <a:gd name="connsiteX72" fmla="*/ 5105400 w 5421283"/>
                <a:gd name="connsiteY72" fmla="*/ 610113 h 2527813"/>
                <a:gd name="connsiteX73" fmla="*/ 5397500 w 5421283"/>
                <a:gd name="connsiteY73" fmla="*/ 616463 h 2527813"/>
                <a:gd name="connsiteX74" fmla="*/ 5416550 w 5421283"/>
                <a:gd name="connsiteY74" fmla="*/ 610113 h 2527813"/>
                <a:gd name="connsiteX75" fmla="*/ 5378450 w 5421283"/>
                <a:gd name="connsiteY75" fmla="*/ 597413 h 2527813"/>
                <a:gd name="connsiteX76" fmla="*/ 5372100 w 5421283"/>
                <a:gd name="connsiteY76" fmla="*/ 578363 h 2527813"/>
                <a:gd name="connsiteX77" fmla="*/ 5372100 w 5421283"/>
                <a:gd name="connsiteY77" fmla="*/ 483113 h 2527813"/>
                <a:gd name="connsiteX78" fmla="*/ 5359400 w 5421283"/>
                <a:gd name="connsiteY78" fmla="*/ 254513 h 2527813"/>
                <a:gd name="connsiteX79" fmla="*/ 5353050 w 5421283"/>
                <a:gd name="connsiteY79" fmla="*/ 216413 h 2527813"/>
                <a:gd name="connsiteX80" fmla="*/ 5340350 w 5421283"/>
                <a:gd name="connsiteY80" fmla="*/ 140213 h 2527813"/>
                <a:gd name="connsiteX81" fmla="*/ 5334000 w 5421283"/>
                <a:gd name="connsiteY81" fmla="*/ 102113 h 2527813"/>
                <a:gd name="connsiteX82" fmla="*/ 5327650 w 5421283"/>
                <a:gd name="connsiteY82" fmla="*/ 76713 h 2527813"/>
                <a:gd name="connsiteX83" fmla="*/ 5321300 w 5421283"/>
                <a:gd name="connsiteY83" fmla="*/ 44963 h 2527813"/>
                <a:gd name="connsiteX84" fmla="*/ 5346700 w 5421283"/>
                <a:gd name="connsiteY84" fmla="*/ 513 h 2527813"/>
                <a:gd name="connsiteX85" fmla="*/ 5353050 w 5421283"/>
                <a:gd name="connsiteY85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844550 w 5421283"/>
                <a:gd name="connsiteY20" fmla="*/ 2140463 h 2527813"/>
                <a:gd name="connsiteX21" fmla="*/ 1085850 w 5421283"/>
                <a:gd name="connsiteY21" fmla="*/ 2134113 h 2527813"/>
                <a:gd name="connsiteX22" fmla="*/ 1092200 w 5421283"/>
                <a:gd name="connsiteY22" fmla="*/ 2057913 h 2527813"/>
                <a:gd name="connsiteX23" fmla="*/ 1181100 w 5421283"/>
                <a:gd name="connsiteY23" fmla="*/ 2051563 h 2527813"/>
                <a:gd name="connsiteX24" fmla="*/ 1206500 w 5421283"/>
                <a:gd name="connsiteY24" fmla="*/ 2045213 h 2527813"/>
                <a:gd name="connsiteX25" fmla="*/ 1212850 w 5421283"/>
                <a:gd name="connsiteY25" fmla="*/ 2026163 h 2527813"/>
                <a:gd name="connsiteX26" fmla="*/ 1219200 w 5421283"/>
                <a:gd name="connsiteY26" fmla="*/ 1981713 h 2527813"/>
                <a:gd name="connsiteX27" fmla="*/ 1244600 w 5421283"/>
                <a:gd name="connsiteY27" fmla="*/ 1943613 h 2527813"/>
                <a:gd name="connsiteX28" fmla="*/ 1250950 w 5421283"/>
                <a:gd name="connsiteY28" fmla="*/ 1918213 h 2527813"/>
                <a:gd name="connsiteX29" fmla="*/ 1289050 w 5421283"/>
                <a:gd name="connsiteY29" fmla="*/ 1892813 h 2527813"/>
                <a:gd name="connsiteX30" fmla="*/ 1333500 w 5421283"/>
                <a:gd name="connsiteY30" fmla="*/ 1905513 h 2527813"/>
                <a:gd name="connsiteX31" fmla="*/ 1390650 w 5421283"/>
                <a:gd name="connsiteY31" fmla="*/ 1924563 h 2527813"/>
                <a:gd name="connsiteX32" fmla="*/ 1428750 w 5421283"/>
                <a:gd name="connsiteY32" fmla="*/ 1918213 h 2527813"/>
                <a:gd name="connsiteX33" fmla="*/ 1435100 w 5421283"/>
                <a:gd name="connsiteY33" fmla="*/ 1899163 h 2527813"/>
                <a:gd name="connsiteX34" fmla="*/ 1441450 w 5421283"/>
                <a:gd name="connsiteY34" fmla="*/ 1816613 h 2527813"/>
                <a:gd name="connsiteX35" fmla="*/ 1479550 w 5421283"/>
                <a:gd name="connsiteY35" fmla="*/ 1803913 h 2527813"/>
                <a:gd name="connsiteX36" fmla="*/ 1828800 w 5421283"/>
                <a:gd name="connsiteY36" fmla="*/ 1797563 h 2527813"/>
                <a:gd name="connsiteX37" fmla="*/ 1835150 w 5421283"/>
                <a:gd name="connsiteY37" fmla="*/ 1778513 h 2527813"/>
                <a:gd name="connsiteX38" fmla="*/ 1949450 w 5421283"/>
                <a:gd name="connsiteY38" fmla="*/ 1759463 h 2527813"/>
                <a:gd name="connsiteX39" fmla="*/ 1955800 w 5421283"/>
                <a:gd name="connsiteY39" fmla="*/ 1740413 h 2527813"/>
                <a:gd name="connsiteX40" fmla="*/ 2101850 w 5421283"/>
                <a:gd name="connsiteY40" fmla="*/ 1695963 h 2527813"/>
                <a:gd name="connsiteX41" fmla="*/ 2120900 w 5421283"/>
                <a:gd name="connsiteY41" fmla="*/ 1619763 h 2527813"/>
                <a:gd name="connsiteX42" fmla="*/ 2127250 w 5421283"/>
                <a:gd name="connsiteY42" fmla="*/ 1588013 h 2527813"/>
                <a:gd name="connsiteX43" fmla="*/ 2216150 w 5421283"/>
                <a:gd name="connsiteY43" fmla="*/ 1581663 h 2527813"/>
                <a:gd name="connsiteX44" fmla="*/ 2235200 w 5421283"/>
                <a:gd name="connsiteY44" fmla="*/ 1562613 h 2527813"/>
                <a:gd name="connsiteX45" fmla="*/ 2241550 w 5421283"/>
                <a:gd name="connsiteY45" fmla="*/ 1537213 h 2527813"/>
                <a:gd name="connsiteX46" fmla="*/ 2838450 w 5421283"/>
                <a:gd name="connsiteY46" fmla="*/ 1524513 h 2527813"/>
                <a:gd name="connsiteX47" fmla="*/ 2870200 w 5421283"/>
                <a:gd name="connsiteY47" fmla="*/ 1461013 h 2527813"/>
                <a:gd name="connsiteX48" fmla="*/ 2895600 w 5421283"/>
                <a:gd name="connsiteY48" fmla="*/ 1467363 h 2527813"/>
                <a:gd name="connsiteX49" fmla="*/ 2914650 w 5421283"/>
                <a:gd name="connsiteY49" fmla="*/ 1473713 h 2527813"/>
                <a:gd name="connsiteX50" fmla="*/ 2933700 w 5421283"/>
                <a:gd name="connsiteY50" fmla="*/ 1454663 h 2527813"/>
                <a:gd name="connsiteX51" fmla="*/ 2940050 w 5421283"/>
                <a:gd name="connsiteY51" fmla="*/ 1372113 h 2527813"/>
                <a:gd name="connsiteX52" fmla="*/ 3079750 w 5421283"/>
                <a:gd name="connsiteY52" fmla="*/ 1346713 h 2527813"/>
                <a:gd name="connsiteX53" fmla="*/ 3086100 w 5421283"/>
                <a:gd name="connsiteY53" fmla="*/ 1283213 h 2527813"/>
                <a:gd name="connsiteX54" fmla="*/ 3263900 w 5421283"/>
                <a:gd name="connsiteY54" fmla="*/ 1276863 h 2527813"/>
                <a:gd name="connsiteX55" fmla="*/ 3371850 w 5421283"/>
                <a:gd name="connsiteY55" fmla="*/ 1270513 h 2527813"/>
                <a:gd name="connsiteX56" fmla="*/ 3378200 w 5421283"/>
                <a:gd name="connsiteY56" fmla="*/ 1200663 h 2527813"/>
                <a:gd name="connsiteX57" fmla="*/ 3702050 w 5421283"/>
                <a:gd name="connsiteY57" fmla="*/ 1194313 h 2527813"/>
                <a:gd name="connsiteX58" fmla="*/ 3721100 w 5421283"/>
                <a:gd name="connsiteY58" fmla="*/ 1187963 h 2527813"/>
                <a:gd name="connsiteX59" fmla="*/ 3714750 w 5421283"/>
                <a:gd name="connsiteY59" fmla="*/ 1168913 h 2527813"/>
                <a:gd name="connsiteX60" fmla="*/ 3721100 w 5421283"/>
                <a:gd name="connsiteY60" fmla="*/ 1092713 h 2527813"/>
                <a:gd name="connsiteX61" fmla="*/ 3740150 w 5421283"/>
                <a:gd name="connsiteY61" fmla="*/ 1080013 h 2527813"/>
                <a:gd name="connsiteX62" fmla="*/ 3822700 w 5421283"/>
                <a:gd name="connsiteY62" fmla="*/ 1073663 h 2527813"/>
                <a:gd name="connsiteX63" fmla="*/ 3816350 w 5421283"/>
                <a:gd name="connsiteY63" fmla="*/ 1054613 h 2527813"/>
                <a:gd name="connsiteX64" fmla="*/ 3822700 w 5421283"/>
                <a:gd name="connsiteY64" fmla="*/ 959363 h 2527813"/>
                <a:gd name="connsiteX65" fmla="*/ 3841750 w 5421283"/>
                <a:gd name="connsiteY65" fmla="*/ 953013 h 2527813"/>
                <a:gd name="connsiteX66" fmla="*/ 4133850 w 5421283"/>
                <a:gd name="connsiteY66" fmla="*/ 946663 h 2527813"/>
                <a:gd name="connsiteX67" fmla="*/ 4318000 w 5421283"/>
                <a:gd name="connsiteY67" fmla="*/ 933963 h 2527813"/>
                <a:gd name="connsiteX68" fmla="*/ 5067300 w 5421283"/>
                <a:gd name="connsiteY68" fmla="*/ 921263 h 2527813"/>
                <a:gd name="connsiteX69" fmla="*/ 5060950 w 5421283"/>
                <a:gd name="connsiteY69" fmla="*/ 724413 h 2527813"/>
                <a:gd name="connsiteX70" fmla="*/ 5067300 w 5421283"/>
                <a:gd name="connsiteY70" fmla="*/ 667263 h 2527813"/>
                <a:gd name="connsiteX71" fmla="*/ 5086350 w 5421283"/>
                <a:gd name="connsiteY71" fmla="*/ 622813 h 2527813"/>
                <a:gd name="connsiteX72" fmla="*/ 5105400 w 5421283"/>
                <a:gd name="connsiteY72" fmla="*/ 610113 h 2527813"/>
                <a:gd name="connsiteX73" fmla="*/ 5397500 w 5421283"/>
                <a:gd name="connsiteY73" fmla="*/ 616463 h 2527813"/>
                <a:gd name="connsiteX74" fmla="*/ 5416550 w 5421283"/>
                <a:gd name="connsiteY74" fmla="*/ 610113 h 2527813"/>
                <a:gd name="connsiteX75" fmla="*/ 5378450 w 5421283"/>
                <a:gd name="connsiteY75" fmla="*/ 597413 h 2527813"/>
                <a:gd name="connsiteX76" fmla="*/ 5372100 w 5421283"/>
                <a:gd name="connsiteY76" fmla="*/ 578363 h 2527813"/>
                <a:gd name="connsiteX77" fmla="*/ 5372100 w 5421283"/>
                <a:gd name="connsiteY77" fmla="*/ 483113 h 2527813"/>
                <a:gd name="connsiteX78" fmla="*/ 5359400 w 5421283"/>
                <a:gd name="connsiteY78" fmla="*/ 254513 h 2527813"/>
                <a:gd name="connsiteX79" fmla="*/ 5353050 w 5421283"/>
                <a:gd name="connsiteY79" fmla="*/ 216413 h 2527813"/>
                <a:gd name="connsiteX80" fmla="*/ 5340350 w 5421283"/>
                <a:gd name="connsiteY80" fmla="*/ 140213 h 2527813"/>
                <a:gd name="connsiteX81" fmla="*/ 5334000 w 5421283"/>
                <a:gd name="connsiteY81" fmla="*/ 102113 h 2527813"/>
                <a:gd name="connsiteX82" fmla="*/ 5327650 w 5421283"/>
                <a:gd name="connsiteY82" fmla="*/ 76713 h 2527813"/>
                <a:gd name="connsiteX83" fmla="*/ 5321300 w 5421283"/>
                <a:gd name="connsiteY83" fmla="*/ 44963 h 2527813"/>
                <a:gd name="connsiteX84" fmla="*/ 5346700 w 5421283"/>
                <a:gd name="connsiteY84" fmla="*/ 513 h 2527813"/>
                <a:gd name="connsiteX85" fmla="*/ 5353050 w 5421283"/>
                <a:gd name="connsiteY85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33500 w 5421283"/>
                <a:gd name="connsiteY29" fmla="*/ 1905513 h 2527813"/>
                <a:gd name="connsiteX30" fmla="*/ 1390650 w 5421283"/>
                <a:gd name="connsiteY30" fmla="*/ 1924563 h 2527813"/>
                <a:gd name="connsiteX31" fmla="*/ 1428750 w 5421283"/>
                <a:gd name="connsiteY31" fmla="*/ 1918213 h 2527813"/>
                <a:gd name="connsiteX32" fmla="*/ 1435100 w 5421283"/>
                <a:gd name="connsiteY32" fmla="*/ 1899163 h 2527813"/>
                <a:gd name="connsiteX33" fmla="*/ 1441450 w 5421283"/>
                <a:gd name="connsiteY33" fmla="*/ 1816613 h 2527813"/>
                <a:gd name="connsiteX34" fmla="*/ 1479550 w 5421283"/>
                <a:gd name="connsiteY34" fmla="*/ 1803913 h 2527813"/>
                <a:gd name="connsiteX35" fmla="*/ 1828800 w 5421283"/>
                <a:gd name="connsiteY35" fmla="*/ 1797563 h 2527813"/>
                <a:gd name="connsiteX36" fmla="*/ 1835150 w 5421283"/>
                <a:gd name="connsiteY36" fmla="*/ 1778513 h 2527813"/>
                <a:gd name="connsiteX37" fmla="*/ 1949450 w 5421283"/>
                <a:gd name="connsiteY37" fmla="*/ 1759463 h 2527813"/>
                <a:gd name="connsiteX38" fmla="*/ 1955800 w 5421283"/>
                <a:gd name="connsiteY38" fmla="*/ 1740413 h 2527813"/>
                <a:gd name="connsiteX39" fmla="*/ 2101850 w 5421283"/>
                <a:gd name="connsiteY39" fmla="*/ 1695963 h 2527813"/>
                <a:gd name="connsiteX40" fmla="*/ 2120900 w 5421283"/>
                <a:gd name="connsiteY40" fmla="*/ 1619763 h 2527813"/>
                <a:gd name="connsiteX41" fmla="*/ 2127250 w 5421283"/>
                <a:gd name="connsiteY41" fmla="*/ 1588013 h 2527813"/>
                <a:gd name="connsiteX42" fmla="*/ 2216150 w 5421283"/>
                <a:gd name="connsiteY42" fmla="*/ 1581663 h 2527813"/>
                <a:gd name="connsiteX43" fmla="*/ 2235200 w 5421283"/>
                <a:gd name="connsiteY43" fmla="*/ 1562613 h 2527813"/>
                <a:gd name="connsiteX44" fmla="*/ 2241550 w 5421283"/>
                <a:gd name="connsiteY44" fmla="*/ 1537213 h 2527813"/>
                <a:gd name="connsiteX45" fmla="*/ 2838450 w 5421283"/>
                <a:gd name="connsiteY45" fmla="*/ 1524513 h 2527813"/>
                <a:gd name="connsiteX46" fmla="*/ 2870200 w 5421283"/>
                <a:gd name="connsiteY46" fmla="*/ 1461013 h 2527813"/>
                <a:gd name="connsiteX47" fmla="*/ 2895600 w 5421283"/>
                <a:gd name="connsiteY47" fmla="*/ 1467363 h 2527813"/>
                <a:gd name="connsiteX48" fmla="*/ 2914650 w 5421283"/>
                <a:gd name="connsiteY48" fmla="*/ 1473713 h 2527813"/>
                <a:gd name="connsiteX49" fmla="*/ 2933700 w 5421283"/>
                <a:gd name="connsiteY49" fmla="*/ 1454663 h 2527813"/>
                <a:gd name="connsiteX50" fmla="*/ 2940050 w 5421283"/>
                <a:gd name="connsiteY50" fmla="*/ 1372113 h 2527813"/>
                <a:gd name="connsiteX51" fmla="*/ 3079750 w 5421283"/>
                <a:gd name="connsiteY51" fmla="*/ 1346713 h 2527813"/>
                <a:gd name="connsiteX52" fmla="*/ 3086100 w 5421283"/>
                <a:gd name="connsiteY52" fmla="*/ 1283213 h 2527813"/>
                <a:gd name="connsiteX53" fmla="*/ 3263900 w 5421283"/>
                <a:gd name="connsiteY53" fmla="*/ 1276863 h 2527813"/>
                <a:gd name="connsiteX54" fmla="*/ 3371850 w 5421283"/>
                <a:gd name="connsiteY54" fmla="*/ 1270513 h 2527813"/>
                <a:gd name="connsiteX55" fmla="*/ 3378200 w 5421283"/>
                <a:gd name="connsiteY55" fmla="*/ 1200663 h 2527813"/>
                <a:gd name="connsiteX56" fmla="*/ 3702050 w 5421283"/>
                <a:gd name="connsiteY56" fmla="*/ 1194313 h 2527813"/>
                <a:gd name="connsiteX57" fmla="*/ 3721100 w 5421283"/>
                <a:gd name="connsiteY57" fmla="*/ 1187963 h 2527813"/>
                <a:gd name="connsiteX58" fmla="*/ 3714750 w 5421283"/>
                <a:gd name="connsiteY58" fmla="*/ 1168913 h 2527813"/>
                <a:gd name="connsiteX59" fmla="*/ 3721100 w 5421283"/>
                <a:gd name="connsiteY59" fmla="*/ 1092713 h 2527813"/>
                <a:gd name="connsiteX60" fmla="*/ 3740150 w 5421283"/>
                <a:gd name="connsiteY60" fmla="*/ 1080013 h 2527813"/>
                <a:gd name="connsiteX61" fmla="*/ 3822700 w 5421283"/>
                <a:gd name="connsiteY61" fmla="*/ 1073663 h 2527813"/>
                <a:gd name="connsiteX62" fmla="*/ 3816350 w 5421283"/>
                <a:gd name="connsiteY62" fmla="*/ 1054613 h 2527813"/>
                <a:gd name="connsiteX63" fmla="*/ 3822700 w 5421283"/>
                <a:gd name="connsiteY63" fmla="*/ 959363 h 2527813"/>
                <a:gd name="connsiteX64" fmla="*/ 3841750 w 5421283"/>
                <a:gd name="connsiteY64" fmla="*/ 953013 h 2527813"/>
                <a:gd name="connsiteX65" fmla="*/ 4133850 w 5421283"/>
                <a:gd name="connsiteY65" fmla="*/ 946663 h 2527813"/>
                <a:gd name="connsiteX66" fmla="*/ 4318000 w 5421283"/>
                <a:gd name="connsiteY66" fmla="*/ 933963 h 2527813"/>
                <a:gd name="connsiteX67" fmla="*/ 5067300 w 5421283"/>
                <a:gd name="connsiteY67" fmla="*/ 921263 h 2527813"/>
                <a:gd name="connsiteX68" fmla="*/ 5060950 w 5421283"/>
                <a:gd name="connsiteY68" fmla="*/ 724413 h 2527813"/>
                <a:gd name="connsiteX69" fmla="*/ 5067300 w 5421283"/>
                <a:gd name="connsiteY69" fmla="*/ 667263 h 2527813"/>
                <a:gd name="connsiteX70" fmla="*/ 5086350 w 5421283"/>
                <a:gd name="connsiteY70" fmla="*/ 622813 h 2527813"/>
                <a:gd name="connsiteX71" fmla="*/ 5105400 w 5421283"/>
                <a:gd name="connsiteY71" fmla="*/ 610113 h 2527813"/>
                <a:gd name="connsiteX72" fmla="*/ 5397500 w 5421283"/>
                <a:gd name="connsiteY72" fmla="*/ 616463 h 2527813"/>
                <a:gd name="connsiteX73" fmla="*/ 5416550 w 5421283"/>
                <a:gd name="connsiteY73" fmla="*/ 610113 h 2527813"/>
                <a:gd name="connsiteX74" fmla="*/ 5378450 w 5421283"/>
                <a:gd name="connsiteY74" fmla="*/ 597413 h 2527813"/>
                <a:gd name="connsiteX75" fmla="*/ 5372100 w 5421283"/>
                <a:gd name="connsiteY75" fmla="*/ 578363 h 2527813"/>
                <a:gd name="connsiteX76" fmla="*/ 5372100 w 5421283"/>
                <a:gd name="connsiteY76" fmla="*/ 483113 h 2527813"/>
                <a:gd name="connsiteX77" fmla="*/ 5359400 w 5421283"/>
                <a:gd name="connsiteY77" fmla="*/ 254513 h 2527813"/>
                <a:gd name="connsiteX78" fmla="*/ 5353050 w 5421283"/>
                <a:gd name="connsiteY78" fmla="*/ 216413 h 2527813"/>
                <a:gd name="connsiteX79" fmla="*/ 5340350 w 5421283"/>
                <a:gd name="connsiteY79" fmla="*/ 140213 h 2527813"/>
                <a:gd name="connsiteX80" fmla="*/ 5334000 w 5421283"/>
                <a:gd name="connsiteY80" fmla="*/ 102113 h 2527813"/>
                <a:gd name="connsiteX81" fmla="*/ 5327650 w 5421283"/>
                <a:gd name="connsiteY81" fmla="*/ 76713 h 2527813"/>
                <a:gd name="connsiteX82" fmla="*/ 5321300 w 5421283"/>
                <a:gd name="connsiteY82" fmla="*/ 44963 h 2527813"/>
                <a:gd name="connsiteX83" fmla="*/ 5346700 w 5421283"/>
                <a:gd name="connsiteY83" fmla="*/ 513 h 2527813"/>
                <a:gd name="connsiteX84" fmla="*/ 5353050 w 5421283"/>
                <a:gd name="connsiteY8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33500 w 5421283"/>
                <a:gd name="connsiteY29" fmla="*/ 1905513 h 2527813"/>
                <a:gd name="connsiteX30" fmla="*/ 1390650 w 5421283"/>
                <a:gd name="connsiteY30" fmla="*/ 1924563 h 2527813"/>
                <a:gd name="connsiteX31" fmla="*/ 1428750 w 5421283"/>
                <a:gd name="connsiteY31" fmla="*/ 1918213 h 2527813"/>
                <a:gd name="connsiteX32" fmla="*/ 1435100 w 5421283"/>
                <a:gd name="connsiteY32" fmla="*/ 1899163 h 2527813"/>
                <a:gd name="connsiteX33" fmla="*/ 1441450 w 5421283"/>
                <a:gd name="connsiteY33" fmla="*/ 1816613 h 2527813"/>
                <a:gd name="connsiteX34" fmla="*/ 1479550 w 5421283"/>
                <a:gd name="connsiteY34" fmla="*/ 1803913 h 2527813"/>
                <a:gd name="connsiteX35" fmla="*/ 1828800 w 5421283"/>
                <a:gd name="connsiteY35" fmla="*/ 1797563 h 2527813"/>
                <a:gd name="connsiteX36" fmla="*/ 1835150 w 5421283"/>
                <a:gd name="connsiteY36" fmla="*/ 1778513 h 2527813"/>
                <a:gd name="connsiteX37" fmla="*/ 1949450 w 5421283"/>
                <a:gd name="connsiteY37" fmla="*/ 1759463 h 2527813"/>
                <a:gd name="connsiteX38" fmla="*/ 1955800 w 5421283"/>
                <a:gd name="connsiteY38" fmla="*/ 1740413 h 2527813"/>
                <a:gd name="connsiteX39" fmla="*/ 2101850 w 5421283"/>
                <a:gd name="connsiteY39" fmla="*/ 1695963 h 2527813"/>
                <a:gd name="connsiteX40" fmla="*/ 2120900 w 5421283"/>
                <a:gd name="connsiteY40" fmla="*/ 1619763 h 2527813"/>
                <a:gd name="connsiteX41" fmla="*/ 2127250 w 5421283"/>
                <a:gd name="connsiteY41" fmla="*/ 1588013 h 2527813"/>
                <a:gd name="connsiteX42" fmla="*/ 2216150 w 5421283"/>
                <a:gd name="connsiteY42" fmla="*/ 1581663 h 2527813"/>
                <a:gd name="connsiteX43" fmla="*/ 2235200 w 5421283"/>
                <a:gd name="connsiteY43" fmla="*/ 1562613 h 2527813"/>
                <a:gd name="connsiteX44" fmla="*/ 2241550 w 5421283"/>
                <a:gd name="connsiteY44" fmla="*/ 1537213 h 2527813"/>
                <a:gd name="connsiteX45" fmla="*/ 2838450 w 5421283"/>
                <a:gd name="connsiteY45" fmla="*/ 1524513 h 2527813"/>
                <a:gd name="connsiteX46" fmla="*/ 2870200 w 5421283"/>
                <a:gd name="connsiteY46" fmla="*/ 1461013 h 2527813"/>
                <a:gd name="connsiteX47" fmla="*/ 2895600 w 5421283"/>
                <a:gd name="connsiteY47" fmla="*/ 1467363 h 2527813"/>
                <a:gd name="connsiteX48" fmla="*/ 2914650 w 5421283"/>
                <a:gd name="connsiteY48" fmla="*/ 1473713 h 2527813"/>
                <a:gd name="connsiteX49" fmla="*/ 2933700 w 5421283"/>
                <a:gd name="connsiteY49" fmla="*/ 1454663 h 2527813"/>
                <a:gd name="connsiteX50" fmla="*/ 2940050 w 5421283"/>
                <a:gd name="connsiteY50" fmla="*/ 1372113 h 2527813"/>
                <a:gd name="connsiteX51" fmla="*/ 3079750 w 5421283"/>
                <a:gd name="connsiteY51" fmla="*/ 1346713 h 2527813"/>
                <a:gd name="connsiteX52" fmla="*/ 3086100 w 5421283"/>
                <a:gd name="connsiteY52" fmla="*/ 1283213 h 2527813"/>
                <a:gd name="connsiteX53" fmla="*/ 3263900 w 5421283"/>
                <a:gd name="connsiteY53" fmla="*/ 1276863 h 2527813"/>
                <a:gd name="connsiteX54" fmla="*/ 3371850 w 5421283"/>
                <a:gd name="connsiteY54" fmla="*/ 1270513 h 2527813"/>
                <a:gd name="connsiteX55" fmla="*/ 3378200 w 5421283"/>
                <a:gd name="connsiteY55" fmla="*/ 1200663 h 2527813"/>
                <a:gd name="connsiteX56" fmla="*/ 3702050 w 5421283"/>
                <a:gd name="connsiteY56" fmla="*/ 1194313 h 2527813"/>
                <a:gd name="connsiteX57" fmla="*/ 3721100 w 5421283"/>
                <a:gd name="connsiteY57" fmla="*/ 1187963 h 2527813"/>
                <a:gd name="connsiteX58" fmla="*/ 3714750 w 5421283"/>
                <a:gd name="connsiteY58" fmla="*/ 1168913 h 2527813"/>
                <a:gd name="connsiteX59" fmla="*/ 3721100 w 5421283"/>
                <a:gd name="connsiteY59" fmla="*/ 1092713 h 2527813"/>
                <a:gd name="connsiteX60" fmla="*/ 3740150 w 5421283"/>
                <a:gd name="connsiteY60" fmla="*/ 1080013 h 2527813"/>
                <a:gd name="connsiteX61" fmla="*/ 3822700 w 5421283"/>
                <a:gd name="connsiteY61" fmla="*/ 1073663 h 2527813"/>
                <a:gd name="connsiteX62" fmla="*/ 3816350 w 5421283"/>
                <a:gd name="connsiteY62" fmla="*/ 1054613 h 2527813"/>
                <a:gd name="connsiteX63" fmla="*/ 3822700 w 5421283"/>
                <a:gd name="connsiteY63" fmla="*/ 959363 h 2527813"/>
                <a:gd name="connsiteX64" fmla="*/ 3841750 w 5421283"/>
                <a:gd name="connsiteY64" fmla="*/ 953013 h 2527813"/>
                <a:gd name="connsiteX65" fmla="*/ 4133850 w 5421283"/>
                <a:gd name="connsiteY65" fmla="*/ 946663 h 2527813"/>
                <a:gd name="connsiteX66" fmla="*/ 4318000 w 5421283"/>
                <a:gd name="connsiteY66" fmla="*/ 933963 h 2527813"/>
                <a:gd name="connsiteX67" fmla="*/ 5067300 w 5421283"/>
                <a:gd name="connsiteY67" fmla="*/ 921263 h 2527813"/>
                <a:gd name="connsiteX68" fmla="*/ 5060950 w 5421283"/>
                <a:gd name="connsiteY68" fmla="*/ 724413 h 2527813"/>
                <a:gd name="connsiteX69" fmla="*/ 5067300 w 5421283"/>
                <a:gd name="connsiteY69" fmla="*/ 667263 h 2527813"/>
                <a:gd name="connsiteX70" fmla="*/ 5086350 w 5421283"/>
                <a:gd name="connsiteY70" fmla="*/ 622813 h 2527813"/>
                <a:gd name="connsiteX71" fmla="*/ 5105400 w 5421283"/>
                <a:gd name="connsiteY71" fmla="*/ 610113 h 2527813"/>
                <a:gd name="connsiteX72" fmla="*/ 5397500 w 5421283"/>
                <a:gd name="connsiteY72" fmla="*/ 616463 h 2527813"/>
                <a:gd name="connsiteX73" fmla="*/ 5416550 w 5421283"/>
                <a:gd name="connsiteY73" fmla="*/ 610113 h 2527813"/>
                <a:gd name="connsiteX74" fmla="*/ 5378450 w 5421283"/>
                <a:gd name="connsiteY74" fmla="*/ 597413 h 2527813"/>
                <a:gd name="connsiteX75" fmla="*/ 5372100 w 5421283"/>
                <a:gd name="connsiteY75" fmla="*/ 578363 h 2527813"/>
                <a:gd name="connsiteX76" fmla="*/ 5372100 w 5421283"/>
                <a:gd name="connsiteY76" fmla="*/ 483113 h 2527813"/>
                <a:gd name="connsiteX77" fmla="*/ 5359400 w 5421283"/>
                <a:gd name="connsiteY77" fmla="*/ 254513 h 2527813"/>
                <a:gd name="connsiteX78" fmla="*/ 5353050 w 5421283"/>
                <a:gd name="connsiteY78" fmla="*/ 216413 h 2527813"/>
                <a:gd name="connsiteX79" fmla="*/ 5340350 w 5421283"/>
                <a:gd name="connsiteY79" fmla="*/ 140213 h 2527813"/>
                <a:gd name="connsiteX80" fmla="*/ 5334000 w 5421283"/>
                <a:gd name="connsiteY80" fmla="*/ 102113 h 2527813"/>
                <a:gd name="connsiteX81" fmla="*/ 5327650 w 5421283"/>
                <a:gd name="connsiteY81" fmla="*/ 76713 h 2527813"/>
                <a:gd name="connsiteX82" fmla="*/ 5321300 w 5421283"/>
                <a:gd name="connsiteY82" fmla="*/ 44963 h 2527813"/>
                <a:gd name="connsiteX83" fmla="*/ 5346700 w 5421283"/>
                <a:gd name="connsiteY83" fmla="*/ 513 h 2527813"/>
                <a:gd name="connsiteX84" fmla="*/ 5353050 w 5421283"/>
                <a:gd name="connsiteY8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33500 w 5421283"/>
                <a:gd name="connsiteY29" fmla="*/ 1905513 h 2527813"/>
                <a:gd name="connsiteX30" fmla="*/ 1390650 w 5421283"/>
                <a:gd name="connsiteY30" fmla="*/ 1924563 h 2527813"/>
                <a:gd name="connsiteX31" fmla="*/ 1428750 w 5421283"/>
                <a:gd name="connsiteY31" fmla="*/ 1918213 h 2527813"/>
                <a:gd name="connsiteX32" fmla="*/ 1435100 w 5421283"/>
                <a:gd name="connsiteY32" fmla="*/ 1899163 h 2527813"/>
                <a:gd name="connsiteX33" fmla="*/ 1441450 w 5421283"/>
                <a:gd name="connsiteY33" fmla="*/ 1816613 h 2527813"/>
                <a:gd name="connsiteX34" fmla="*/ 1479550 w 5421283"/>
                <a:gd name="connsiteY34" fmla="*/ 1803913 h 2527813"/>
                <a:gd name="connsiteX35" fmla="*/ 1828800 w 5421283"/>
                <a:gd name="connsiteY35" fmla="*/ 1797563 h 2527813"/>
                <a:gd name="connsiteX36" fmla="*/ 1835150 w 5421283"/>
                <a:gd name="connsiteY36" fmla="*/ 1778513 h 2527813"/>
                <a:gd name="connsiteX37" fmla="*/ 1949450 w 5421283"/>
                <a:gd name="connsiteY37" fmla="*/ 1759463 h 2527813"/>
                <a:gd name="connsiteX38" fmla="*/ 1955800 w 5421283"/>
                <a:gd name="connsiteY38" fmla="*/ 1740413 h 2527813"/>
                <a:gd name="connsiteX39" fmla="*/ 2101850 w 5421283"/>
                <a:gd name="connsiteY39" fmla="*/ 1695963 h 2527813"/>
                <a:gd name="connsiteX40" fmla="*/ 2120900 w 5421283"/>
                <a:gd name="connsiteY40" fmla="*/ 1619763 h 2527813"/>
                <a:gd name="connsiteX41" fmla="*/ 2127250 w 5421283"/>
                <a:gd name="connsiteY41" fmla="*/ 1588013 h 2527813"/>
                <a:gd name="connsiteX42" fmla="*/ 2216150 w 5421283"/>
                <a:gd name="connsiteY42" fmla="*/ 1581663 h 2527813"/>
                <a:gd name="connsiteX43" fmla="*/ 2235200 w 5421283"/>
                <a:gd name="connsiteY43" fmla="*/ 1562613 h 2527813"/>
                <a:gd name="connsiteX44" fmla="*/ 2241550 w 5421283"/>
                <a:gd name="connsiteY44" fmla="*/ 1537213 h 2527813"/>
                <a:gd name="connsiteX45" fmla="*/ 2838450 w 5421283"/>
                <a:gd name="connsiteY45" fmla="*/ 1524513 h 2527813"/>
                <a:gd name="connsiteX46" fmla="*/ 2870200 w 5421283"/>
                <a:gd name="connsiteY46" fmla="*/ 1461013 h 2527813"/>
                <a:gd name="connsiteX47" fmla="*/ 2895600 w 5421283"/>
                <a:gd name="connsiteY47" fmla="*/ 1467363 h 2527813"/>
                <a:gd name="connsiteX48" fmla="*/ 2914650 w 5421283"/>
                <a:gd name="connsiteY48" fmla="*/ 1473713 h 2527813"/>
                <a:gd name="connsiteX49" fmla="*/ 2933700 w 5421283"/>
                <a:gd name="connsiteY49" fmla="*/ 1454663 h 2527813"/>
                <a:gd name="connsiteX50" fmla="*/ 2940050 w 5421283"/>
                <a:gd name="connsiteY50" fmla="*/ 1372113 h 2527813"/>
                <a:gd name="connsiteX51" fmla="*/ 3079750 w 5421283"/>
                <a:gd name="connsiteY51" fmla="*/ 1346713 h 2527813"/>
                <a:gd name="connsiteX52" fmla="*/ 3086100 w 5421283"/>
                <a:gd name="connsiteY52" fmla="*/ 1283213 h 2527813"/>
                <a:gd name="connsiteX53" fmla="*/ 3263900 w 5421283"/>
                <a:gd name="connsiteY53" fmla="*/ 1276863 h 2527813"/>
                <a:gd name="connsiteX54" fmla="*/ 3371850 w 5421283"/>
                <a:gd name="connsiteY54" fmla="*/ 1270513 h 2527813"/>
                <a:gd name="connsiteX55" fmla="*/ 3378200 w 5421283"/>
                <a:gd name="connsiteY55" fmla="*/ 1200663 h 2527813"/>
                <a:gd name="connsiteX56" fmla="*/ 3702050 w 5421283"/>
                <a:gd name="connsiteY56" fmla="*/ 1194313 h 2527813"/>
                <a:gd name="connsiteX57" fmla="*/ 3721100 w 5421283"/>
                <a:gd name="connsiteY57" fmla="*/ 1187963 h 2527813"/>
                <a:gd name="connsiteX58" fmla="*/ 3714750 w 5421283"/>
                <a:gd name="connsiteY58" fmla="*/ 1168913 h 2527813"/>
                <a:gd name="connsiteX59" fmla="*/ 3721100 w 5421283"/>
                <a:gd name="connsiteY59" fmla="*/ 1092713 h 2527813"/>
                <a:gd name="connsiteX60" fmla="*/ 3740150 w 5421283"/>
                <a:gd name="connsiteY60" fmla="*/ 1080013 h 2527813"/>
                <a:gd name="connsiteX61" fmla="*/ 3822700 w 5421283"/>
                <a:gd name="connsiteY61" fmla="*/ 1073663 h 2527813"/>
                <a:gd name="connsiteX62" fmla="*/ 3816350 w 5421283"/>
                <a:gd name="connsiteY62" fmla="*/ 1054613 h 2527813"/>
                <a:gd name="connsiteX63" fmla="*/ 3822700 w 5421283"/>
                <a:gd name="connsiteY63" fmla="*/ 959363 h 2527813"/>
                <a:gd name="connsiteX64" fmla="*/ 3841750 w 5421283"/>
                <a:gd name="connsiteY64" fmla="*/ 953013 h 2527813"/>
                <a:gd name="connsiteX65" fmla="*/ 4133850 w 5421283"/>
                <a:gd name="connsiteY65" fmla="*/ 946663 h 2527813"/>
                <a:gd name="connsiteX66" fmla="*/ 4318000 w 5421283"/>
                <a:gd name="connsiteY66" fmla="*/ 933963 h 2527813"/>
                <a:gd name="connsiteX67" fmla="*/ 5067300 w 5421283"/>
                <a:gd name="connsiteY67" fmla="*/ 921263 h 2527813"/>
                <a:gd name="connsiteX68" fmla="*/ 5060950 w 5421283"/>
                <a:gd name="connsiteY68" fmla="*/ 724413 h 2527813"/>
                <a:gd name="connsiteX69" fmla="*/ 5067300 w 5421283"/>
                <a:gd name="connsiteY69" fmla="*/ 667263 h 2527813"/>
                <a:gd name="connsiteX70" fmla="*/ 5086350 w 5421283"/>
                <a:gd name="connsiteY70" fmla="*/ 622813 h 2527813"/>
                <a:gd name="connsiteX71" fmla="*/ 5105400 w 5421283"/>
                <a:gd name="connsiteY71" fmla="*/ 610113 h 2527813"/>
                <a:gd name="connsiteX72" fmla="*/ 5397500 w 5421283"/>
                <a:gd name="connsiteY72" fmla="*/ 616463 h 2527813"/>
                <a:gd name="connsiteX73" fmla="*/ 5416550 w 5421283"/>
                <a:gd name="connsiteY73" fmla="*/ 610113 h 2527813"/>
                <a:gd name="connsiteX74" fmla="*/ 5378450 w 5421283"/>
                <a:gd name="connsiteY74" fmla="*/ 597413 h 2527813"/>
                <a:gd name="connsiteX75" fmla="*/ 5372100 w 5421283"/>
                <a:gd name="connsiteY75" fmla="*/ 578363 h 2527813"/>
                <a:gd name="connsiteX76" fmla="*/ 5372100 w 5421283"/>
                <a:gd name="connsiteY76" fmla="*/ 483113 h 2527813"/>
                <a:gd name="connsiteX77" fmla="*/ 5359400 w 5421283"/>
                <a:gd name="connsiteY77" fmla="*/ 254513 h 2527813"/>
                <a:gd name="connsiteX78" fmla="*/ 5353050 w 5421283"/>
                <a:gd name="connsiteY78" fmla="*/ 216413 h 2527813"/>
                <a:gd name="connsiteX79" fmla="*/ 5340350 w 5421283"/>
                <a:gd name="connsiteY79" fmla="*/ 140213 h 2527813"/>
                <a:gd name="connsiteX80" fmla="*/ 5334000 w 5421283"/>
                <a:gd name="connsiteY80" fmla="*/ 102113 h 2527813"/>
                <a:gd name="connsiteX81" fmla="*/ 5327650 w 5421283"/>
                <a:gd name="connsiteY81" fmla="*/ 76713 h 2527813"/>
                <a:gd name="connsiteX82" fmla="*/ 5321300 w 5421283"/>
                <a:gd name="connsiteY82" fmla="*/ 44963 h 2527813"/>
                <a:gd name="connsiteX83" fmla="*/ 5346700 w 5421283"/>
                <a:gd name="connsiteY83" fmla="*/ 513 h 2527813"/>
                <a:gd name="connsiteX84" fmla="*/ 5353050 w 5421283"/>
                <a:gd name="connsiteY8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33500 w 5421283"/>
                <a:gd name="connsiteY29" fmla="*/ 1905513 h 2527813"/>
                <a:gd name="connsiteX30" fmla="*/ 1390650 w 5421283"/>
                <a:gd name="connsiteY30" fmla="*/ 1924563 h 2527813"/>
                <a:gd name="connsiteX31" fmla="*/ 1428750 w 5421283"/>
                <a:gd name="connsiteY31" fmla="*/ 1918213 h 2527813"/>
                <a:gd name="connsiteX32" fmla="*/ 1435100 w 5421283"/>
                <a:gd name="connsiteY32" fmla="*/ 1899163 h 2527813"/>
                <a:gd name="connsiteX33" fmla="*/ 1441450 w 5421283"/>
                <a:gd name="connsiteY33" fmla="*/ 1816613 h 2527813"/>
                <a:gd name="connsiteX34" fmla="*/ 1479550 w 5421283"/>
                <a:gd name="connsiteY34" fmla="*/ 1803913 h 2527813"/>
                <a:gd name="connsiteX35" fmla="*/ 1828800 w 5421283"/>
                <a:gd name="connsiteY35" fmla="*/ 1797563 h 2527813"/>
                <a:gd name="connsiteX36" fmla="*/ 1835150 w 5421283"/>
                <a:gd name="connsiteY36" fmla="*/ 1778513 h 2527813"/>
                <a:gd name="connsiteX37" fmla="*/ 1949450 w 5421283"/>
                <a:gd name="connsiteY37" fmla="*/ 1759463 h 2527813"/>
                <a:gd name="connsiteX38" fmla="*/ 1955800 w 5421283"/>
                <a:gd name="connsiteY38" fmla="*/ 1740413 h 2527813"/>
                <a:gd name="connsiteX39" fmla="*/ 2101850 w 5421283"/>
                <a:gd name="connsiteY39" fmla="*/ 1695963 h 2527813"/>
                <a:gd name="connsiteX40" fmla="*/ 2120900 w 5421283"/>
                <a:gd name="connsiteY40" fmla="*/ 1619763 h 2527813"/>
                <a:gd name="connsiteX41" fmla="*/ 2127250 w 5421283"/>
                <a:gd name="connsiteY41" fmla="*/ 1588013 h 2527813"/>
                <a:gd name="connsiteX42" fmla="*/ 2216150 w 5421283"/>
                <a:gd name="connsiteY42" fmla="*/ 1581663 h 2527813"/>
                <a:gd name="connsiteX43" fmla="*/ 2235200 w 5421283"/>
                <a:gd name="connsiteY43" fmla="*/ 1562613 h 2527813"/>
                <a:gd name="connsiteX44" fmla="*/ 2241550 w 5421283"/>
                <a:gd name="connsiteY44" fmla="*/ 1537213 h 2527813"/>
                <a:gd name="connsiteX45" fmla="*/ 2838450 w 5421283"/>
                <a:gd name="connsiteY45" fmla="*/ 1524513 h 2527813"/>
                <a:gd name="connsiteX46" fmla="*/ 2870200 w 5421283"/>
                <a:gd name="connsiteY46" fmla="*/ 1461013 h 2527813"/>
                <a:gd name="connsiteX47" fmla="*/ 2895600 w 5421283"/>
                <a:gd name="connsiteY47" fmla="*/ 1467363 h 2527813"/>
                <a:gd name="connsiteX48" fmla="*/ 2914650 w 5421283"/>
                <a:gd name="connsiteY48" fmla="*/ 1473713 h 2527813"/>
                <a:gd name="connsiteX49" fmla="*/ 2933700 w 5421283"/>
                <a:gd name="connsiteY49" fmla="*/ 1454663 h 2527813"/>
                <a:gd name="connsiteX50" fmla="*/ 2940050 w 5421283"/>
                <a:gd name="connsiteY50" fmla="*/ 1372113 h 2527813"/>
                <a:gd name="connsiteX51" fmla="*/ 3079750 w 5421283"/>
                <a:gd name="connsiteY51" fmla="*/ 1346713 h 2527813"/>
                <a:gd name="connsiteX52" fmla="*/ 3086100 w 5421283"/>
                <a:gd name="connsiteY52" fmla="*/ 1283213 h 2527813"/>
                <a:gd name="connsiteX53" fmla="*/ 3263900 w 5421283"/>
                <a:gd name="connsiteY53" fmla="*/ 1276863 h 2527813"/>
                <a:gd name="connsiteX54" fmla="*/ 3371850 w 5421283"/>
                <a:gd name="connsiteY54" fmla="*/ 1270513 h 2527813"/>
                <a:gd name="connsiteX55" fmla="*/ 3378200 w 5421283"/>
                <a:gd name="connsiteY55" fmla="*/ 1200663 h 2527813"/>
                <a:gd name="connsiteX56" fmla="*/ 3702050 w 5421283"/>
                <a:gd name="connsiteY56" fmla="*/ 1194313 h 2527813"/>
                <a:gd name="connsiteX57" fmla="*/ 3721100 w 5421283"/>
                <a:gd name="connsiteY57" fmla="*/ 1187963 h 2527813"/>
                <a:gd name="connsiteX58" fmla="*/ 3714750 w 5421283"/>
                <a:gd name="connsiteY58" fmla="*/ 1168913 h 2527813"/>
                <a:gd name="connsiteX59" fmla="*/ 3721100 w 5421283"/>
                <a:gd name="connsiteY59" fmla="*/ 1092713 h 2527813"/>
                <a:gd name="connsiteX60" fmla="*/ 3740150 w 5421283"/>
                <a:gd name="connsiteY60" fmla="*/ 1080013 h 2527813"/>
                <a:gd name="connsiteX61" fmla="*/ 3822700 w 5421283"/>
                <a:gd name="connsiteY61" fmla="*/ 1073663 h 2527813"/>
                <a:gd name="connsiteX62" fmla="*/ 3816350 w 5421283"/>
                <a:gd name="connsiteY62" fmla="*/ 1054613 h 2527813"/>
                <a:gd name="connsiteX63" fmla="*/ 3822700 w 5421283"/>
                <a:gd name="connsiteY63" fmla="*/ 959363 h 2527813"/>
                <a:gd name="connsiteX64" fmla="*/ 3841750 w 5421283"/>
                <a:gd name="connsiteY64" fmla="*/ 953013 h 2527813"/>
                <a:gd name="connsiteX65" fmla="*/ 4133850 w 5421283"/>
                <a:gd name="connsiteY65" fmla="*/ 946663 h 2527813"/>
                <a:gd name="connsiteX66" fmla="*/ 4318000 w 5421283"/>
                <a:gd name="connsiteY66" fmla="*/ 933963 h 2527813"/>
                <a:gd name="connsiteX67" fmla="*/ 5067300 w 5421283"/>
                <a:gd name="connsiteY67" fmla="*/ 921263 h 2527813"/>
                <a:gd name="connsiteX68" fmla="*/ 5060950 w 5421283"/>
                <a:gd name="connsiteY68" fmla="*/ 724413 h 2527813"/>
                <a:gd name="connsiteX69" fmla="*/ 5067300 w 5421283"/>
                <a:gd name="connsiteY69" fmla="*/ 667263 h 2527813"/>
                <a:gd name="connsiteX70" fmla="*/ 5086350 w 5421283"/>
                <a:gd name="connsiteY70" fmla="*/ 622813 h 2527813"/>
                <a:gd name="connsiteX71" fmla="*/ 5105400 w 5421283"/>
                <a:gd name="connsiteY71" fmla="*/ 610113 h 2527813"/>
                <a:gd name="connsiteX72" fmla="*/ 5397500 w 5421283"/>
                <a:gd name="connsiteY72" fmla="*/ 616463 h 2527813"/>
                <a:gd name="connsiteX73" fmla="*/ 5416550 w 5421283"/>
                <a:gd name="connsiteY73" fmla="*/ 610113 h 2527813"/>
                <a:gd name="connsiteX74" fmla="*/ 5378450 w 5421283"/>
                <a:gd name="connsiteY74" fmla="*/ 597413 h 2527813"/>
                <a:gd name="connsiteX75" fmla="*/ 5372100 w 5421283"/>
                <a:gd name="connsiteY75" fmla="*/ 578363 h 2527813"/>
                <a:gd name="connsiteX76" fmla="*/ 5372100 w 5421283"/>
                <a:gd name="connsiteY76" fmla="*/ 483113 h 2527813"/>
                <a:gd name="connsiteX77" fmla="*/ 5359400 w 5421283"/>
                <a:gd name="connsiteY77" fmla="*/ 254513 h 2527813"/>
                <a:gd name="connsiteX78" fmla="*/ 5353050 w 5421283"/>
                <a:gd name="connsiteY78" fmla="*/ 216413 h 2527813"/>
                <a:gd name="connsiteX79" fmla="*/ 5340350 w 5421283"/>
                <a:gd name="connsiteY79" fmla="*/ 140213 h 2527813"/>
                <a:gd name="connsiteX80" fmla="*/ 5334000 w 5421283"/>
                <a:gd name="connsiteY80" fmla="*/ 102113 h 2527813"/>
                <a:gd name="connsiteX81" fmla="*/ 5327650 w 5421283"/>
                <a:gd name="connsiteY81" fmla="*/ 76713 h 2527813"/>
                <a:gd name="connsiteX82" fmla="*/ 5321300 w 5421283"/>
                <a:gd name="connsiteY82" fmla="*/ 44963 h 2527813"/>
                <a:gd name="connsiteX83" fmla="*/ 5346700 w 5421283"/>
                <a:gd name="connsiteY83" fmla="*/ 513 h 2527813"/>
                <a:gd name="connsiteX84" fmla="*/ 5353050 w 5421283"/>
                <a:gd name="connsiteY8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90650 w 5421283"/>
                <a:gd name="connsiteY29" fmla="*/ 1924563 h 2527813"/>
                <a:gd name="connsiteX30" fmla="*/ 1428750 w 5421283"/>
                <a:gd name="connsiteY30" fmla="*/ 1918213 h 2527813"/>
                <a:gd name="connsiteX31" fmla="*/ 1435100 w 5421283"/>
                <a:gd name="connsiteY31" fmla="*/ 1899163 h 2527813"/>
                <a:gd name="connsiteX32" fmla="*/ 1441450 w 5421283"/>
                <a:gd name="connsiteY32" fmla="*/ 1816613 h 2527813"/>
                <a:gd name="connsiteX33" fmla="*/ 1479550 w 5421283"/>
                <a:gd name="connsiteY33" fmla="*/ 1803913 h 2527813"/>
                <a:gd name="connsiteX34" fmla="*/ 1828800 w 5421283"/>
                <a:gd name="connsiteY34" fmla="*/ 1797563 h 2527813"/>
                <a:gd name="connsiteX35" fmla="*/ 1835150 w 5421283"/>
                <a:gd name="connsiteY35" fmla="*/ 1778513 h 2527813"/>
                <a:gd name="connsiteX36" fmla="*/ 1949450 w 5421283"/>
                <a:gd name="connsiteY36" fmla="*/ 1759463 h 2527813"/>
                <a:gd name="connsiteX37" fmla="*/ 1955800 w 5421283"/>
                <a:gd name="connsiteY37" fmla="*/ 1740413 h 2527813"/>
                <a:gd name="connsiteX38" fmla="*/ 2101850 w 5421283"/>
                <a:gd name="connsiteY38" fmla="*/ 1695963 h 2527813"/>
                <a:gd name="connsiteX39" fmla="*/ 2120900 w 5421283"/>
                <a:gd name="connsiteY39" fmla="*/ 1619763 h 2527813"/>
                <a:gd name="connsiteX40" fmla="*/ 2127250 w 5421283"/>
                <a:gd name="connsiteY40" fmla="*/ 1588013 h 2527813"/>
                <a:gd name="connsiteX41" fmla="*/ 2216150 w 5421283"/>
                <a:gd name="connsiteY41" fmla="*/ 1581663 h 2527813"/>
                <a:gd name="connsiteX42" fmla="*/ 2235200 w 5421283"/>
                <a:gd name="connsiteY42" fmla="*/ 1562613 h 2527813"/>
                <a:gd name="connsiteX43" fmla="*/ 2241550 w 5421283"/>
                <a:gd name="connsiteY43" fmla="*/ 1537213 h 2527813"/>
                <a:gd name="connsiteX44" fmla="*/ 2838450 w 5421283"/>
                <a:gd name="connsiteY44" fmla="*/ 1524513 h 2527813"/>
                <a:gd name="connsiteX45" fmla="*/ 2870200 w 5421283"/>
                <a:gd name="connsiteY45" fmla="*/ 1461013 h 2527813"/>
                <a:gd name="connsiteX46" fmla="*/ 2895600 w 5421283"/>
                <a:gd name="connsiteY46" fmla="*/ 1467363 h 2527813"/>
                <a:gd name="connsiteX47" fmla="*/ 2914650 w 5421283"/>
                <a:gd name="connsiteY47" fmla="*/ 1473713 h 2527813"/>
                <a:gd name="connsiteX48" fmla="*/ 2933700 w 5421283"/>
                <a:gd name="connsiteY48" fmla="*/ 1454663 h 2527813"/>
                <a:gd name="connsiteX49" fmla="*/ 2940050 w 5421283"/>
                <a:gd name="connsiteY49" fmla="*/ 1372113 h 2527813"/>
                <a:gd name="connsiteX50" fmla="*/ 3079750 w 5421283"/>
                <a:gd name="connsiteY50" fmla="*/ 1346713 h 2527813"/>
                <a:gd name="connsiteX51" fmla="*/ 3086100 w 5421283"/>
                <a:gd name="connsiteY51" fmla="*/ 1283213 h 2527813"/>
                <a:gd name="connsiteX52" fmla="*/ 3263900 w 5421283"/>
                <a:gd name="connsiteY52" fmla="*/ 1276863 h 2527813"/>
                <a:gd name="connsiteX53" fmla="*/ 3371850 w 5421283"/>
                <a:gd name="connsiteY53" fmla="*/ 1270513 h 2527813"/>
                <a:gd name="connsiteX54" fmla="*/ 3378200 w 5421283"/>
                <a:gd name="connsiteY54" fmla="*/ 1200663 h 2527813"/>
                <a:gd name="connsiteX55" fmla="*/ 3702050 w 5421283"/>
                <a:gd name="connsiteY55" fmla="*/ 1194313 h 2527813"/>
                <a:gd name="connsiteX56" fmla="*/ 3721100 w 5421283"/>
                <a:gd name="connsiteY56" fmla="*/ 1187963 h 2527813"/>
                <a:gd name="connsiteX57" fmla="*/ 3714750 w 5421283"/>
                <a:gd name="connsiteY57" fmla="*/ 1168913 h 2527813"/>
                <a:gd name="connsiteX58" fmla="*/ 3721100 w 5421283"/>
                <a:gd name="connsiteY58" fmla="*/ 1092713 h 2527813"/>
                <a:gd name="connsiteX59" fmla="*/ 3740150 w 5421283"/>
                <a:gd name="connsiteY59" fmla="*/ 1080013 h 2527813"/>
                <a:gd name="connsiteX60" fmla="*/ 3822700 w 5421283"/>
                <a:gd name="connsiteY60" fmla="*/ 1073663 h 2527813"/>
                <a:gd name="connsiteX61" fmla="*/ 3816350 w 5421283"/>
                <a:gd name="connsiteY61" fmla="*/ 1054613 h 2527813"/>
                <a:gd name="connsiteX62" fmla="*/ 3822700 w 5421283"/>
                <a:gd name="connsiteY62" fmla="*/ 959363 h 2527813"/>
                <a:gd name="connsiteX63" fmla="*/ 3841750 w 5421283"/>
                <a:gd name="connsiteY63" fmla="*/ 953013 h 2527813"/>
                <a:gd name="connsiteX64" fmla="*/ 4133850 w 5421283"/>
                <a:gd name="connsiteY64" fmla="*/ 946663 h 2527813"/>
                <a:gd name="connsiteX65" fmla="*/ 4318000 w 5421283"/>
                <a:gd name="connsiteY65" fmla="*/ 933963 h 2527813"/>
                <a:gd name="connsiteX66" fmla="*/ 5067300 w 5421283"/>
                <a:gd name="connsiteY66" fmla="*/ 921263 h 2527813"/>
                <a:gd name="connsiteX67" fmla="*/ 5060950 w 5421283"/>
                <a:gd name="connsiteY67" fmla="*/ 724413 h 2527813"/>
                <a:gd name="connsiteX68" fmla="*/ 5067300 w 5421283"/>
                <a:gd name="connsiteY68" fmla="*/ 667263 h 2527813"/>
                <a:gd name="connsiteX69" fmla="*/ 5086350 w 5421283"/>
                <a:gd name="connsiteY69" fmla="*/ 622813 h 2527813"/>
                <a:gd name="connsiteX70" fmla="*/ 5105400 w 5421283"/>
                <a:gd name="connsiteY70" fmla="*/ 610113 h 2527813"/>
                <a:gd name="connsiteX71" fmla="*/ 5397500 w 5421283"/>
                <a:gd name="connsiteY71" fmla="*/ 616463 h 2527813"/>
                <a:gd name="connsiteX72" fmla="*/ 5416550 w 5421283"/>
                <a:gd name="connsiteY72" fmla="*/ 610113 h 2527813"/>
                <a:gd name="connsiteX73" fmla="*/ 5378450 w 5421283"/>
                <a:gd name="connsiteY73" fmla="*/ 597413 h 2527813"/>
                <a:gd name="connsiteX74" fmla="*/ 5372100 w 5421283"/>
                <a:gd name="connsiteY74" fmla="*/ 578363 h 2527813"/>
                <a:gd name="connsiteX75" fmla="*/ 5372100 w 5421283"/>
                <a:gd name="connsiteY75" fmla="*/ 483113 h 2527813"/>
                <a:gd name="connsiteX76" fmla="*/ 5359400 w 5421283"/>
                <a:gd name="connsiteY76" fmla="*/ 254513 h 2527813"/>
                <a:gd name="connsiteX77" fmla="*/ 5353050 w 5421283"/>
                <a:gd name="connsiteY77" fmla="*/ 216413 h 2527813"/>
                <a:gd name="connsiteX78" fmla="*/ 5340350 w 5421283"/>
                <a:gd name="connsiteY78" fmla="*/ 140213 h 2527813"/>
                <a:gd name="connsiteX79" fmla="*/ 5334000 w 5421283"/>
                <a:gd name="connsiteY79" fmla="*/ 102113 h 2527813"/>
                <a:gd name="connsiteX80" fmla="*/ 5327650 w 5421283"/>
                <a:gd name="connsiteY80" fmla="*/ 76713 h 2527813"/>
                <a:gd name="connsiteX81" fmla="*/ 5321300 w 5421283"/>
                <a:gd name="connsiteY81" fmla="*/ 44963 h 2527813"/>
                <a:gd name="connsiteX82" fmla="*/ 5346700 w 5421283"/>
                <a:gd name="connsiteY82" fmla="*/ 513 h 2527813"/>
                <a:gd name="connsiteX83" fmla="*/ 5353050 w 5421283"/>
                <a:gd name="connsiteY83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90650 w 5421283"/>
                <a:gd name="connsiteY29" fmla="*/ 1924563 h 2527813"/>
                <a:gd name="connsiteX30" fmla="*/ 1435100 w 5421283"/>
                <a:gd name="connsiteY30" fmla="*/ 1899163 h 2527813"/>
                <a:gd name="connsiteX31" fmla="*/ 1441450 w 5421283"/>
                <a:gd name="connsiteY31" fmla="*/ 1816613 h 2527813"/>
                <a:gd name="connsiteX32" fmla="*/ 1479550 w 5421283"/>
                <a:gd name="connsiteY32" fmla="*/ 1803913 h 2527813"/>
                <a:gd name="connsiteX33" fmla="*/ 1828800 w 5421283"/>
                <a:gd name="connsiteY33" fmla="*/ 1797563 h 2527813"/>
                <a:gd name="connsiteX34" fmla="*/ 1835150 w 5421283"/>
                <a:gd name="connsiteY34" fmla="*/ 1778513 h 2527813"/>
                <a:gd name="connsiteX35" fmla="*/ 1949450 w 5421283"/>
                <a:gd name="connsiteY35" fmla="*/ 1759463 h 2527813"/>
                <a:gd name="connsiteX36" fmla="*/ 1955800 w 5421283"/>
                <a:gd name="connsiteY36" fmla="*/ 1740413 h 2527813"/>
                <a:gd name="connsiteX37" fmla="*/ 2101850 w 5421283"/>
                <a:gd name="connsiteY37" fmla="*/ 1695963 h 2527813"/>
                <a:gd name="connsiteX38" fmla="*/ 2120900 w 5421283"/>
                <a:gd name="connsiteY38" fmla="*/ 1619763 h 2527813"/>
                <a:gd name="connsiteX39" fmla="*/ 2127250 w 5421283"/>
                <a:gd name="connsiteY39" fmla="*/ 1588013 h 2527813"/>
                <a:gd name="connsiteX40" fmla="*/ 2216150 w 5421283"/>
                <a:gd name="connsiteY40" fmla="*/ 1581663 h 2527813"/>
                <a:gd name="connsiteX41" fmla="*/ 2235200 w 5421283"/>
                <a:gd name="connsiteY41" fmla="*/ 1562613 h 2527813"/>
                <a:gd name="connsiteX42" fmla="*/ 2241550 w 5421283"/>
                <a:gd name="connsiteY42" fmla="*/ 1537213 h 2527813"/>
                <a:gd name="connsiteX43" fmla="*/ 2838450 w 5421283"/>
                <a:gd name="connsiteY43" fmla="*/ 1524513 h 2527813"/>
                <a:gd name="connsiteX44" fmla="*/ 2870200 w 5421283"/>
                <a:gd name="connsiteY44" fmla="*/ 1461013 h 2527813"/>
                <a:gd name="connsiteX45" fmla="*/ 2895600 w 5421283"/>
                <a:gd name="connsiteY45" fmla="*/ 1467363 h 2527813"/>
                <a:gd name="connsiteX46" fmla="*/ 2914650 w 5421283"/>
                <a:gd name="connsiteY46" fmla="*/ 1473713 h 2527813"/>
                <a:gd name="connsiteX47" fmla="*/ 2933700 w 5421283"/>
                <a:gd name="connsiteY47" fmla="*/ 1454663 h 2527813"/>
                <a:gd name="connsiteX48" fmla="*/ 2940050 w 5421283"/>
                <a:gd name="connsiteY48" fmla="*/ 1372113 h 2527813"/>
                <a:gd name="connsiteX49" fmla="*/ 3079750 w 5421283"/>
                <a:gd name="connsiteY49" fmla="*/ 1346713 h 2527813"/>
                <a:gd name="connsiteX50" fmla="*/ 3086100 w 5421283"/>
                <a:gd name="connsiteY50" fmla="*/ 1283213 h 2527813"/>
                <a:gd name="connsiteX51" fmla="*/ 3263900 w 5421283"/>
                <a:gd name="connsiteY51" fmla="*/ 1276863 h 2527813"/>
                <a:gd name="connsiteX52" fmla="*/ 3371850 w 5421283"/>
                <a:gd name="connsiteY52" fmla="*/ 1270513 h 2527813"/>
                <a:gd name="connsiteX53" fmla="*/ 3378200 w 5421283"/>
                <a:gd name="connsiteY53" fmla="*/ 1200663 h 2527813"/>
                <a:gd name="connsiteX54" fmla="*/ 3702050 w 5421283"/>
                <a:gd name="connsiteY54" fmla="*/ 1194313 h 2527813"/>
                <a:gd name="connsiteX55" fmla="*/ 3721100 w 5421283"/>
                <a:gd name="connsiteY55" fmla="*/ 1187963 h 2527813"/>
                <a:gd name="connsiteX56" fmla="*/ 3714750 w 5421283"/>
                <a:gd name="connsiteY56" fmla="*/ 1168913 h 2527813"/>
                <a:gd name="connsiteX57" fmla="*/ 3721100 w 5421283"/>
                <a:gd name="connsiteY57" fmla="*/ 1092713 h 2527813"/>
                <a:gd name="connsiteX58" fmla="*/ 3740150 w 5421283"/>
                <a:gd name="connsiteY58" fmla="*/ 1080013 h 2527813"/>
                <a:gd name="connsiteX59" fmla="*/ 3822700 w 5421283"/>
                <a:gd name="connsiteY59" fmla="*/ 1073663 h 2527813"/>
                <a:gd name="connsiteX60" fmla="*/ 3816350 w 5421283"/>
                <a:gd name="connsiteY60" fmla="*/ 1054613 h 2527813"/>
                <a:gd name="connsiteX61" fmla="*/ 3822700 w 5421283"/>
                <a:gd name="connsiteY61" fmla="*/ 959363 h 2527813"/>
                <a:gd name="connsiteX62" fmla="*/ 3841750 w 5421283"/>
                <a:gd name="connsiteY62" fmla="*/ 953013 h 2527813"/>
                <a:gd name="connsiteX63" fmla="*/ 4133850 w 5421283"/>
                <a:gd name="connsiteY63" fmla="*/ 946663 h 2527813"/>
                <a:gd name="connsiteX64" fmla="*/ 4318000 w 5421283"/>
                <a:gd name="connsiteY64" fmla="*/ 933963 h 2527813"/>
                <a:gd name="connsiteX65" fmla="*/ 5067300 w 5421283"/>
                <a:gd name="connsiteY65" fmla="*/ 921263 h 2527813"/>
                <a:gd name="connsiteX66" fmla="*/ 5060950 w 5421283"/>
                <a:gd name="connsiteY66" fmla="*/ 724413 h 2527813"/>
                <a:gd name="connsiteX67" fmla="*/ 5067300 w 5421283"/>
                <a:gd name="connsiteY67" fmla="*/ 667263 h 2527813"/>
                <a:gd name="connsiteX68" fmla="*/ 5086350 w 5421283"/>
                <a:gd name="connsiteY68" fmla="*/ 622813 h 2527813"/>
                <a:gd name="connsiteX69" fmla="*/ 5105400 w 5421283"/>
                <a:gd name="connsiteY69" fmla="*/ 610113 h 2527813"/>
                <a:gd name="connsiteX70" fmla="*/ 5397500 w 5421283"/>
                <a:gd name="connsiteY70" fmla="*/ 616463 h 2527813"/>
                <a:gd name="connsiteX71" fmla="*/ 5416550 w 5421283"/>
                <a:gd name="connsiteY71" fmla="*/ 610113 h 2527813"/>
                <a:gd name="connsiteX72" fmla="*/ 5378450 w 5421283"/>
                <a:gd name="connsiteY72" fmla="*/ 597413 h 2527813"/>
                <a:gd name="connsiteX73" fmla="*/ 5372100 w 5421283"/>
                <a:gd name="connsiteY73" fmla="*/ 578363 h 2527813"/>
                <a:gd name="connsiteX74" fmla="*/ 5372100 w 5421283"/>
                <a:gd name="connsiteY74" fmla="*/ 483113 h 2527813"/>
                <a:gd name="connsiteX75" fmla="*/ 5359400 w 5421283"/>
                <a:gd name="connsiteY75" fmla="*/ 254513 h 2527813"/>
                <a:gd name="connsiteX76" fmla="*/ 5353050 w 5421283"/>
                <a:gd name="connsiteY76" fmla="*/ 216413 h 2527813"/>
                <a:gd name="connsiteX77" fmla="*/ 5340350 w 5421283"/>
                <a:gd name="connsiteY77" fmla="*/ 140213 h 2527813"/>
                <a:gd name="connsiteX78" fmla="*/ 5334000 w 5421283"/>
                <a:gd name="connsiteY78" fmla="*/ 102113 h 2527813"/>
                <a:gd name="connsiteX79" fmla="*/ 5327650 w 5421283"/>
                <a:gd name="connsiteY79" fmla="*/ 76713 h 2527813"/>
                <a:gd name="connsiteX80" fmla="*/ 5321300 w 5421283"/>
                <a:gd name="connsiteY80" fmla="*/ 44963 h 2527813"/>
                <a:gd name="connsiteX81" fmla="*/ 5346700 w 5421283"/>
                <a:gd name="connsiteY81" fmla="*/ 513 h 2527813"/>
                <a:gd name="connsiteX82" fmla="*/ 5353050 w 5421283"/>
                <a:gd name="connsiteY82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90650 w 5421283"/>
                <a:gd name="connsiteY29" fmla="*/ 1924563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5150 w 5421283"/>
                <a:gd name="connsiteY33" fmla="*/ 1778513 h 2527813"/>
                <a:gd name="connsiteX34" fmla="*/ 1949450 w 5421283"/>
                <a:gd name="connsiteY34" fmla="*/ 1759463 h 2527813"/>
                <a:gd name="connsiteX35" fmla="*/ 1955800 w 5421283"/>
                <a:gd name="connsiteY35" fmla="*/ 1740413 h 2527813"/>
                <a:gd name="connsiteX36" fmla="*/ 2101850 w 5421283"/>
                <a:gd name="connsiteY36" fmla="*/ 1695963 h 2527813"/>
                <a:gd name="connsiteX37" fmla="*/ 2120900 w 5421283"/>
                <a:gd name="connsiteY37" fmla="*/ 1619763 h 2527813"/>
                <a:gd name="connsiteX38" fmla="*/ 2127250 w 5421283"/>
                <a:gd name="connsiteY38" fmla="*/ 1588013 h 2527813"/>
                <a:gd name="connsiteX39" fmla="*/ 2216150 w 5421283"/>
                <a:gd name="connsiteY39" fmla="*/ 1581663 h 2527813"/>
                <a:gd name="connsiteX40" fmla="*/ 2235200 w 5421283"/>
                <a:gd name="connsiteY40" fmla="*/ 1562613 h 2527813"/>
                <a:gd name="connsiteX41" fmla="*/ 2241550 w 5421283"/>
                <a:gd name="connsiteY41" fmla="*/ 1537213 h 2527813"/>
                <a:gd name="connsiteX42" fmla="*/ 2838450 w 5421283"/>
                <a:gd name="connsiteY42" fmla="*/ 1524513 h 2527813"/>
                <a:gd name="connsiteX43" fmla="*/ 2870200 w 5421283"/>
                <a:gd name="connsiteY43" fmla="*/ 1461013 h 2527813"/>
                <a:gd name="connsiteX44" fmla="*/ 2895600 w 5421283"/>
                <a:gd name="connsiteY44" fmla="*/ 1467363 h 2527813"/>
                <a:gd name="connsiteX45" fmla="*/ 2914650 w 5421283"/>
                <a:gd name="connsiteY45" fmla="*/ 1473713 h 2527813"/>
                <a:gd name="connsiteX46" fmla="*/ 2933700 w 5421283"/>
                <a:gd name="connsiteY46" fmla="*/ 1454663 h 2527813"/>
                <a:gd name="connsiteX47" fmla="*/ 2940050 w 5421283"/>
                <a:gd name="connsiteY47" fmla="*/ 1372113 h 2527813"/>
                <a:gd name="connsiteX48" fmla="*/ 3079750 w 5421283"/>
                <a:gd name="connsiteY48" fmla="*/ 1346713 h 2527813"/>
                <a:gd name="connsiteX49" fmla="*/ 3086100 w 5421283"/>
                <a:gd name="connsiteY49" fmla="*/ 1283213 h 2527813"/>
                <a:gd name="connsiteX50" fmla="*/ 3263900 w 5421283"/>
                <a:gd name="connsiteY50" fmla="*/ 1276863 h 2527813"/>
                <a:gd name="connsiteX51" fmla="*/ 3371850 w 5421283"/>
                <a:gd name="connsiteY51" fmla="*/ 1270513 h 2527813"/>
                <a:gd name="connsiteX52" fmla="*/ 3378200 w 5421283"/>
                <a:gd name="connsiteY52" fmla="*/ 1200663 h 2527813"/>
                <a:gd name="connsiteX53" fmla="*/ 3702050 w 5421283"/>
                <a:gd name="connsiteY53" fmla="*/ 1194313 h 2527813"/>
                <a:gd name="connsiteX54" fmla="*/ 3721100 w 5421283"/>
                <a:gd name="connsiteY54" fmla="*/ 1187963 h 2527813"/>
                <a:gd name="connsiteX55" fmla="*/ 3714750 w 5421283"/>
                <a:gd name="connsiteY55" fmla="*/ 1168913 h 2527813"/>
                <a:gd name="connsiteX56" fmla="*/ 3721100 w 5421283"/>
                <a:gd name="connsiteY56" fmla="*/ 1092713 h 2527813"/>
                <a:gd name="connsiteX57" fmla="*/ 3740150 w 5421283"/>
                <a:gd name="connsiteY57" fmla="*/ 1080013 h 2527813"/>
                <a:gd name="connsiteX58" fmla="*/ 3822700 w 5421283"/>
                <a:gd name="connsiteY58" fmla="*/ 1073663 h 2527813"/>
                <a:gd name="connsiteX59" fmla="*/ 3816350 w 5421283"/>
                <a:gd name="connsiteY59" fmla="*/ 1054613 h 2527813"/>
                <a:gd name="connsiteX60" fmla="*/ 3822700 w 5421283"/>
                <a:gd name="connsiteY60" fmla="*/ 959363 h 2527813"/>
                <a:gd name="connsiteX61" fmla="*/ 3841750 w 5421283"/>
                <a:gd name="connsiteY61" fmla="*/ 953013 h 2527813"/>
                <a:gd name="connsiteX62" fmla="*/ 4133850 w 5421283"/>
                <a:gd name="connsiteY62" fmla="*/ 946663 h 2527813"/>
                <a:gd name="connsiteX63" fmla="*/ 4318000 w 5421283"/>
                <a:gd name="connsiteY63" fmla="*/ 933963 h 2527813"/>
                <a:gd name="connsiteX64" fmla="*/ 5067300 w 5421283"/>
                <a:gd name="connsiteY64" fmla="*/ 921263 h 2527813"/>
                <a:gd name="connsiteX65" fmla="*/ 5060950 w 5421283"/>
                <a:gd name="connsiteY65" fmla="*/ 724413 h 2527813"/>
                <a:gd name="connsiteX66" fmla="*/ 5067300 w 5421283"/>
                <a:gd name="connsiteY66" fmla="*/ 667263 h 2527813"/>
                <a:gd name="connsiteX67" fmla="*/ 5086350 w 5421283"/>
                <a:gd name="connsiteY67" fmla="*/ 622813 h 2527813"/>
                <a:gd name="connsiteX68" fmla="*/ 5105400 w 5421283"/>
                <a:gd name="connsiteY68" fmla="*/ 610113 h 2527813"/>
                <a:gd name="connsiteX69" fmla="*/ 5397500 w 5421283"/>
                <a:gd name="connsiteY69" fmla="*/ 616463 h 2527813"/>
                <a:gd name="connsiteX70" fmla="*/ 5416550 w 5421283"/>
                <a:gd name="connsiteY70" fmla="*/ 610113 h 2527813"/>
                <a:gd name="connsiteX71" fmla="*/ 5378450 w 5421283"/>
                <a:gd name="connsiteY71" fmla="*/ 597413 h 2527813"/>
                <a:gd name="connsiteX72" fmla="*/ 5372100 w 5421283"/>
                <a:gd name="connsiteY72" fmla="*/ 578363 h 2527813"/>
                <a:gd name="connsiteX73" fmla="*/ 5372100 w 5421283"/>
                <a:gd name="connsiteY73" fmla="*/ 483113 h 2527813"/>
                <a:gd name="connsiteX74" fmla="*/ 5359400 w 5421283"/>
                <a:gd name="connsiteY74" fmla="*/ 254513 h 2527813"/>
                <a:gd name="connsiteX75" fmla="*/ 5353050 w 5421283"/>
                <a:gd name="connsiteY75" fmla="*/ 216413 h 2527813"/>
                <a:gd name="connsiteX76" fmla="*/ 5340350 w 5421283"/>
                <a:gd name="connsiteY76" fmla="*/ 140213 h 2527813"/>
                <a:gd name="connsiteX77" fmla="*/ 5334000 w 5421283"/>
                <a:gd name="connsiteY77" fmla="*/ 102113 h 2527813"/>
                <a:gd name="connsiteX78" fmla="*/ 5327650 w 5421283"/>
                <a:gd name="connsiteY78" fmla="*/ 76713 h 2527813"/>
                <a:gd name="connsiteX79" fmla="*/ 5321300 w 5421283"/>
                <a:gd name="connsiteY79" fmla="*/ 44963 h 2527813"/>
                <a:gd name="connsiteX80" fmla="*/ 5346700 w 5421283"/>
                <a:gd name="connsiteY80" fmla="*/ 513 h 2527813"/>
                <a:gd name="connsiteX81" fmla="*/ 5353050 w 5421283"/>
                <a:gd name="connsiteY81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441450 w 5421283"/>
                <a:gd name="connsiteY29" fmla="*/ 1816613 h 2527813"/>
                <a:gd name="connsiteX30" fmla="*/ 1479550 w 5421283"/>
                <a:gd name="connsiteY30" fmla="*/ 1803913 h 2527813"/>
                <a:gd name="connsiteX31" fmla="*/ 1828800 w 5421283"/>
                <a:gd name="connsiteY31" fmla="*/ 1797563 h 2527813"/>
                <a:gd name="connsiteX32" fmla="*/ 1835150 w 5421283"/>
                <a:gd name="connsiteY32" fmla="*/ 1778513 h 2527813"/>
                <a:gd name="connsiteX33" fmla="*/ 1949450 w 5421283"/>
                <a:gd name="connsiteY33" fmla="*/ 1759463 h 2527813"/>
                <a:gd name="connsiteX34" fmla="*/ 1955800 w 5421283"/>
                <a:gd name="connsiteY34" fmla="*/ 1740413 h 2527813"/>
                <a:gd name="connsiteX35" fmla="*/ 2101850 w 5421283"/>
                <a:gd name="connsiteY35" fmla="*/ 1695963 h 2527813"/>
                <a:gd name="connsiteX36" fmla="*/ 2120900 w 5421283"/>
                <a:gd name="connsiteY36" fmla="*/ 16197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441450 w 5421283"/>
                <a:gd name="connsiteY29" fmla="*/ 1816613 h 2527813"/>
                <a:gd name="connsiteX30" fmla="*/ 1479550 w 5421283"/>
                <a:gd name="connsiteY30" fmla="*/ 1803913 h 2527813"/>
                <a:gd name="connsiteX31" fmla="*/ 1828800 w 5421283"/>
                <a:gd name="connsiteY31" fmla="*/ 1797563 h 2527813"/>
                <a:gd name="connsiteX32" fmla="*/ 1835150 w 5421283"/>
                <a:gd name="connsiteY32" fmla="*/ 1778513 h 2527813"/>
                <a:gd name="connsiteX33" fmla="*/ 1949450 w 5421283"/>
                <a:gd name="connsiteY33" fmla="*/ 1759463 h 2527813"/>
                <a:gd name="connsiteX34" fmla="*/ 1955800 w 5421283"/>
                <a:gd name="connsiteY34" fmla="*/ 1740413 h 2527813"/>
                <a:gd name="connsiteX35" fmla="*/ 2101850 w 5421283"/>
                <a:gd name="connsiteY35" fmla="*/ 1695963 h 2527813"/>
                <a:gd name="connsiteX36" fmla="*/ 2120900 w 5421283"/>
                <a:gd name="connsiteY36" fmla="*/ 16197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5150 w 5421283"/>
                <a:gd name="connsiteY33" fmla="*/ 1778513 h 2527813"/>
                <a:gd name="connsiteX34" fmla="*/ 1949450 w 5421283"/>
                <a:gd name="connsiteY34" fmla="*/ 1759463 h 2527813"/>
                <a:gd name="connsiteX35" fmla="*/ 1955800 w 5421283"/>
                <a:gd name="connsiteY35" fmla="*/ 1740413 h 2527813"/>
                <a:gd name="connsiteX36" fmla="*/ 2101850 w 5421283"/>
                <a:gd name="connsiteY36" fmla="*/ 1695963 h 2527813"/>
                <a:gd name="connsiteX37" fmla="*/ 2120900 w 5421283"/>
                <a:gd name="connsiteY37" fmla="*/ 1619763 h 2527813"/>
                <a:gd name="connsiteX38" fmla="*/ 2127250 w 5421283"/>
                <a:gd name="connsiteY38" fmla="*/ 1588013 h 2527813"/>
                <a:gd name="connsiteX39" fmla="*/ 2216150 w 5421283"/>
                <a:gd name="connsiteY39" fmla="*/ 1581663 h 2527813"/>
                <a:gd name="connsiteX40" fmla="*/ 2235200 w 5421283"/>
                <a:gd name="connsiteY40" fmla="*/ 1562613 h 2527813"/>
                <a:gd name="connsiteX41" fmla="*/ 2241550 w 5421283"/>
                <a:gd name="connsiteY41" fmla="*/ 1537213 h 2527813"/>
                <a:gd name="connsiteX42" fmla="*/ 2838450 w 5421283"/>
                <a:gd name="connsiteY42" fmla="*/ 1524513 h 2527813"/>
                <a:gd name="connsiteX43" fmla="*/ 2870200 w 5421283"/>
                <a:gd name="connsiteY43" fmla="*/ 1461013 h 2527813"/>
                <a:gd name="connsiteX44" fmla="*/ 2895600 w 5421283"/>
                <a:gd name="connsiteY44" fmla="*/ 1467363 h 2527813"/>
                <a:gd name="connsiteX45" fmla="*/ 2914650 w 5421283"/>
                <a:gd name="connsiteY45" fmla="*/ 1473713 h 2527813"/>
                <a:gd name="connsiteX46" fmla="*/ 2933700 w 5421283"/>
                <a:gd name="connsiteY46" fmla="*/ 1454663 h 2527813"/>
                <a:gd name="connsiteX47" fmla="*/ 2940050 w 5421283"/>
                <a:gd name="connsiteY47" fmla="*/ 1372113 h 2527813"/>
                <a:gd name="connsiteX48" fmla="*/ 3079750 w 5421283"/>
                <a:gd name="connsiteY48" fmla="*/ 1346713 h 2527813"/>
                <a:gd name="connsiteX49" fmla="*/ 3086100 w 5421283"/>
                <a:gd name="connsiteY49" fmla="*/ 1283213 h 2527813"/>
                <a:gd name="connsiteX50" fmla="*/ 3263900 w 5421283"/>
                <a:gd name="connsiteY50" fmla="*/ 1276863 h 2527813"/>
                <a:gd name="connsiteX51" fmla="*/ 3371850 w 5421283"/>
                <a:gd name="connsiteY51" fmla="*/ 1270513 h 2527813"/>
                <a:gd name="connsiteX52" fmla="*/ 3378200 w 5421283"/>
                <a:gd name="connsiteY52" fmla="*/ 1200663 h 2527813"/>
                <a:gd name="connsiteX53" fmla="*/ 3702050 w 5421283"/>
                <a:gd name="connsiteY53" fmla="*/ 1194313 h 2527813"/>
                <a:gd name="connsiteX54" fmla="*/ 3721100 w 5421283"/>
                <a:gd name="connsiteY54" fmla="*/ 1187963 h 2527813"/>
                <a:gd name="connsiteX55" fmla="*/ 3714750 w 5421283"/>
                <a:gd name="connsiteY55" fmla="*/ 1168913 h 2527813"/>
                <a:gd name="connsiteX56" fmla="*/ 3721100 w 5421283"/>
                <a:gd name="connsiteY56" fmla="*/ 1092713 h 2527813"/>
                <a:gd name="connsiteX57" fmla="*/ 3740150 w 5421283"/>
                <a:gd name="connsiteY57" fmla="*/ 1080013 h 2527813"/>
                <a:gd name="connsiteX58" fmla="*/ 3822700 w 5421283"/>
                <a:gd name="connsiteY58" fmla="*/ 1073663 h 2527813"/>
                <a:gd name="connsiteX59" fmla="*/ 3816350 w 5421283"/>
                <a:gd name="connsiteY59" fmla="*/ 1054613 h 2527813"/>
                <a:gd name="connsiteX60" fmla="*/ 3822700 w 5421283"/>
                <a:gd name="connsiteY60" fmla="*/ 959363 h 2527813"/>
                <a:gd name="connsiteX61" fmla="*/ 3841750 w 5421283"/>
                <a:gd name="connsiteY61" fmla="*/ 953013 h 2527813"/>
                <a:gd name="connsiteX62" fmla="*/ 4133850 w 5421283"/>
                <a:gd name="connsiteY62" fmla="*/ 946663 h 2527813"/>
                <a:gd name="connsiteX63" fmla="*/ 4318000 w 5421283"/>
                <a:gd name="connsiteY63" fmla="*/ 933963 h 2527813"/>
                <a:gd name="connsiteX64" fmla="*/ 5067300 w 5421283"/>
                <a:gd name="connsiteY64" fmla="*/ 921263 h 2527813"/>
                <a:gd name="connsiteX65" fmla="*/ 5060950 w 5421283"/>
                <a:gd name="connsiteY65" fmla="*/ 724413 h 2527813"/>
                <a:gd name="connsiteX66" fmla="*/ 5067300 w 5421283"/>
                <a:gd name="connsiteY66" fmla="*/ 667263 h 2527813"/>
                <a:gd name="connsiteX67" fmla="*/ 5086350 w 5421283"/>
                <a:gd name="connsiteY67" fmla="*/ 622813 h 2527813"/>
                <a:gd name="connsiteX68" fmla="*/ 5105400 w 5421283"/>
                <a:gd name="connsiteY68" fmla="*/ 610113 h 2527813"/>
                <a:gd name="connsiteX69" fmla="*/ 5397500 w 5421283"/>
                <a:gd name="connsiteY69" fmla="*/ 616463 h 2527813"/>
                <a:gd name="connsiteX70" fmla="*/ 5416550 w 5421283"/>
                <a:gd name="connsiteY70" fmla="*/ 610113 h 2527813"/>
                <a:gd name="connsiteX71" fmla="*/ 5378450 w 5421283"/>
                <a:gd name="connsiteY71" fmla="*/ 597413 h 2527813"/>
                <a:gd name="connsiteX72" fmla="*/ 5372100 w 5421283"/>
                <a:gd name="connsiteY72" fmla="*/ 578363 h 2527813"/>
                <a:gd name="connsiteX73" fmla="*/ 5372100 w 5421283"/>
                <a:gd name="connsiteY73" fmla="*/ 483113 h 2527813"/>
                <a:gd name="connsiteX74" fmla="*/ 5359400 w 5421283"/>
                <a:gd name="connsiteY74" fmla="*/ 254513 h 2527813"/>
                <a:gd name="connsiteX75" fmla="*/ 5353050 w 5421283"/>
                <a:gd name="connsiteY75" fmla="*/ 216413 h 2527813"/>
                <a:gd name="connsiteX76" fmla="*/ 5340350 w 5421283"/>
                <a:gd name="connsiteY76" fmla="*/ 140213 h 2527813"/>
                <a:gd name="connsiteX77" fmla="*/ 5334000 w 5421283"/>
                <a:gd name="connsiteY77" fmla="*/ 102113 h 2527813"/>
                <a:gd name="connsiteX78" fmla="*/ 5327650 w 5421283"/>
                <a:gd name="connsiteY78" fmla="*/ 76713 h 2527813"/>
                <a:gd name="connsiteX79" fmla="*/ 5321300 w 5421283"/>
                <a:gd name="connsiteY79" fmla="*/ 44963 h 2527813"/>
                <a:gd name="connsiteX80" fmla="*/ 5346700 w 5421283"/>
                <a:gd name="connsiteY80" fmla="*/ 513 h 2527813"/>
                <a:gd name="connsiteX81" fmla="*/ 5353050 w 5421283"/>
                <a:gd name="connsiteY81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949450 w 5421283"/>
                <a:gd name="connsiteY33" fmla="*/ 1759463 h 2527813"/>
                <a:gd name="connsiteX34" fmla="*/ 1955800 w 5421283"/>
                <a:gd name="connsiteY34" fmla="*/ 1740413 h 2527813"/>
                <a:gd name="connsiteX35" fmla="*/ 2101850 w 5421283"/>
                <a:gd name="connsiteY35" fmla="*/ 1695963 h 2527813"/>
                <a:gd name="connsiteX36" fmla="*/ 2120900 w 5421283"/>
                <a:gd name="connsiteY36" fmla="*/ 16197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949450 w 5421283"/>
                <a:gd name="connsiteY33" fmla="*/ 1759463 h 2527813"/>
                <a:gd name="connsiteX34" fmla="*/ 1955800 w 5421283"/>
                <a:gd name="connsiteY34" fmla="*/ 1740413 h 2527813"/>
                <a:gd name="connsiteX35" fmla="*/ 2101850 w 5421283"/>
                <a:gd name="connsiteY35" fmla="*/ 1695963 h 2527813"/>
                <a:gd name="connsiteX36" fmla="*/ 2120900 w 5421283"/>
                <a:gd name="connsiteY36" fmla="*/ 16197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49450 w 5421283"/>
                <a:gd name="connsiteY34" fmla="*/ 1759463 h 2527813"/>
                <a:gd name="connsiteX35" fmla="*/ 1955800 w 5421283"/>
                <a:gd name="connsiteY35" fmla="*/ 1740413 h 2527813"/>
                <a:gd name="connsiteX36" fmla="*/ 2101850 w 5421283"/>
                <a:gd name="connsiteY36" fmla="*/ 1695963 h 2527813"/>
                <a:gd name="connsiteX37" fmla="*/ 2120900 w 5421283"/>
                <a:gd name="connsiteY37" fmla="*/ 1619763 h 2527813"/>
                <a:gd name="connsiteX38" fmla="*/ 2127250 w 5421283"/>
                <a:gd name="connsiteY38" fmla="*/ 1588013 h 2527813"/>
                <a:gd name="connsiteX39" fmla="*/ 2216150 w 5421283"/>
                <a:gd name="connsiteY39" fmla="*/ 1581663 h 2527813"/>
                <a:gd name="connsiteX40" fmla="*/ 2235200 w 5421283"/>
                <a:gd name="connsiteY40" fmla="*/ 1562613 h 2527813"/>
                <a:gd name="connsiteX41" fmla="*/ 2241550 w 5421283"/>
                <a:gd name="connsiteY41" fmla="*/ 1537213 h 2527813"/>
                <a:gd name="connsiteX42" fmla="*/ 2838450 w 5421283"/>
                <a:gd name="connsiteY42" fmla="*/ 1524513 h 2527813"/>
                <a:gd name="connsiteX43" fmla="*/ 2870200 w 5421283"/>
                <a:gd name="connsiteY43" fmla="*/ 1461013 h 2527813"/>
                <a:gd name="connsiteX44" fmla="*/ 2895600 w 5421283"/>
                <a:gd name="connsiteY44" fmla="*/ 1467363 h 2527813"/>
                <a:gd name="connsiteX45" fmla="*/ 2914650 w 5421283"/>
                <a:gd name="connsiteY45" fmla="*/ 1473713 h 2527813"/>
                <a:gd name="connsiteX46" fmla="*/ 2933700 w 5421283"/>
                <a:gd name="connsiteY46" fmla="*/ 1454663 h 2527813"/>
                <a:gd name="connsiteX47" fmla="*/ 2940050 w 5421283"/>
                <a:gd name="connsiteY47" fmla="*/ 1372113 h 2527813"/>
                <a:gd name="connsiteX48" fmla="*/ 3079750 w 5421283"/>
                <a:gd name="connsiteY48" fmla="*/ 1346713 h 2527813"/>
                <a:gd name="connsiteX49" fmla="*/ 3086100 w 5421283"/>
                <a:gd name="connsiteY49" fmla="*/ 1283213 h 2527813"/>
                <a:gd name="connsiteX50" fmla="*/ 3263900 w 5421283"/>
                <a:gd name="connsiteY50" fmla="*/ 1276863 h 2527813"/>
                <a:gd name="connsiteX51" fmla="*/ 3371850 w 5421283"/>
                <a:gd name="connsiteY51" fmla="*/ 1270513 h 2527813"/>
                <a:gd name="connsiteX52" fmla="*/ 3378200 w 5421283"/>
                <a:gd name="connsiteY52" fmla="*/ 1200663 h 2527813"/>
                <a:gd name="connsiteX53" fmla="*/ 3702050 w 5421283"/>
                <a:gd name="connsiteY53" fmla="*/ 1194313 h 2527813"/>
                <a:gd name="connsiteX54" fmla="*/ 3721100 w 5421283"/>
                <a:gd name="connsiteY54" fmla="*/ 1187963 h 2527813"/>
                <a:gd name="connsiteX55" fmla="*/ 3714750 w 5421283"/>
                <a:gd name="connsiteY55" fmla="*/ 1168913 h 2527813"/>
                <a:gd name="connsiteX56" fmla="*/ 3721100 w 5421283"/>
                <a:gd name="connsiteY56" fmla="*/ 1092713 h 2527813"/>
                <a:gd name="connsiteX57" fmla="*/ 3740150 w 5421283"/>
                <a:gd name="connsiteY57" fmla="*/ 1080013 h 2527813"/>
                <a:gd name="connsiteX58" fmla="*/ 3822700 w 5421283"/>
                <a:gd name="connsiteY58" fmla="*/ 1073663 h 2527813"/>
                <a:gd name="connsiteX59" fmla="*/ 3816350 w 5421283"/>
                <a:gd name="connsiteY59" fmla="*/ 1054613 h 2527813"/>
                <a:gd name="connsiteX60" fmla="*/ 3822700 w 5421283"/>
                <a:gd name="connsiteY60" fmla="*/ 959363 h 2527813"/>
                <a:gd name="connsiteX61" fmla="*/ 3841750 w 5421283"/>
                <a:gd name="connsiteY61" fmla="*/ 953013 h 2527813"/>
                <a:gd name="connsiteX62" fmla="*/ 4133850 w 5421283"/>
                <a:gd name="connsiteY62" fmla="*/ 946663 h 2527813"/>
                <a:gd name="connsiteX63" fmla="*/ 4318000 w 5421283"/>
                <a:gd name="connsiteY63" fmla="*/ 933963 h 2527813"/>
                <a:gd name="connsiteX64" fmla="*/ 5067300 w 5421283"/>
                <a:gd name="connsiteY64" fmla="*/ 921263 h 2527813"/>
                <a:gd name="connsiteX65" fmla="*/ 5060950 w 5421283"/>
                <a:gd name="connsiteY65" fmla="*/ 724413 h 2527813"/>
                <a:gd name="connsiteX66" fmla="*/ 5067300 w 5421283"/>
                <a:gd name="connsiteY66" fmla="*/ 667263 h 2527813"/>
                <a:gd name="connsiteX67" fmla="*/ 5086350 w 5421283"/>
                <a:gd name="connsiteY67" fmla="*/ 622813 h 2527813"/>
                <a:gd name="connsiteX68" fmla="*/ 5105400 w 5421283"/>
                <a:gd name="connsiteY68" fmla="*/ 610113 h 2527813"/>
                <a:gd name="connsiteX69" fmla="*/ 5397500 w 5421283"/>
                <a:gd name="connsiteY69" fmla="*/ 616463 h 2527813"/>
                <a:gd name="connsiteX70" fmla="*/ 5416550 w 5421283"/>
                <a:gd name="connsiteY70" fmla="*/ 610113 h 2527813"/>
                <a:gd name="connsiteX71" fmla="*/ 5378450 w 5421283"/>
                <a:gd name="connsiteY71" fmla="*/ 597413 h 2527813"/>
                <a:gd name="connsiteX72" fmla="*/ 5372100 w 5421283"/>
                <a:gd name="connsiteY72" fmla="*/ 578363 h 2527813"/>
                <a:gd name="connsiteX73" fmla="*/ 5372100 w 5421283"/>
                <a:gd name="connsiteY73" fmla="*/ 483113 h 2527813"/>
                <a:gd name="connsiteX74" fmla="*/ 5359400 w 5421283"/>
                <a:gd name="connsiteY74" fmla="*/ 254513 h 2527813"/>
                <a:gd name="connsiteX75" fmla="*/ 5353050 w 5421283"/>
                <a:gd name="connsiteY75" fmla="*/ 216413 h 2527813"/>
                <a:gd name="connsiteX76" fmla="*/ 5340350 w 5421283"/>
                <a:gd name="connsiteY76" fmla="*/ 140213 h 2527813"/>
                <a:gd name="connsiteX77" fmla="*/ 5334000 w 5421283"/>
                <a:gd name="connsiteY77" fmla="*/ 102113 h 2527813"/>
                <a:gd name="connsiteX78" fmla="*/ 5327650 w 5421283"/>
                <a:gd name="connsiteY78" fmla="*/ 76713 h 2527813"/>
                <a:gd name="connsiteX79" fmla="*/ 5321300 w 5421283"/>
                <a:gd name="connsiteY79" fmla="*/ 44963 h 2527813"/>
                <a:gd name="connsiteX80" fmla="*/ 5346700 w 5421283"/>
                <a:gd name="connsiteY80" fmla="*/ 513 h 2527813"/>
                <a:gd name="connsiteX81" fmla="*/ 5353050 w 5421283"/>
                <a:gd name="connsiteY81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2101850 w 5421283"/>
                <a:gd name="connsiteY35" fmla="*/ 1695963 h 2527813"/>
                <a:gd name="connsiteX36" fmla="*/ 2120900 w 5421283"/>
                <a:gd name="connsiteY36" fmla="*/ 16197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2101850 w 5421283"/>
                <a:gd name="connsiteY35" fmla="*/ 1695963 h 2527813"/>
                <a:gd name="connsiteX36" fmla="*/ 2120900 w 5421283"/>
                <a:gd name="connsiteY36" fmla="*/ 16197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2101850 w 5421283"/>
                <a:gd name="connsiteY35" fmla="*/ 1695963 h 2527813"/>
                <a:gd name="connsiteX36" fmla="*/ 2120900 w 5421283"/>
                <a:gd name="connsiteY36" fmla="*/ 16197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01850 w 5421283"/>
                <a:gd name="connsiteY36" fmla="*/ 1695963 h 2527813"/>
                <a:gd name="connsiteX37" fmla="*/ 2120900 w 5421283"/>
                <a:gd name="connsiteY37" fmla="*/ 1619763 h 2527813"/>
                <a:gd name="connsiteX38" fmla="*/ 2127250 w 5421283"/>
                <a:gd name="connsiteY38" fmla="*/ 1588013 h 2527813"/>
                <a:gd name="connsiteX39" fmla="*/ 2216150 w 5421283"/>
                <a:gd name="connsiteY39" fmla="*/ 1581663 h 2527813"/>
                <a:gd name="connsiteX40" fmla="*/ 2235200 w 5421283"/>
                <a:gd name="connsiteY40" fmla="*/ 1562613 h 2527813"/>
                <a:gd name="connsiteX41" fmla="*/ 2241550 w 5421283"/>
                <a:gd name="connsiteY41" fmla="*/ 1537213 h 2527813"/>
                <a:gd name="connsiteX42" fmla="*/ 2838450 w 5421283"/>
                <a:gd name="connsiteY42" fmla="*/ 1524513 h 2527813"/>
                <a:gd name="connsiteX43" fmla="*/ 2870200 w 5421283"/>
                <a:gd name="connsiteY43" fmla="*/ 1461013 h 2527813"/>
                <a:gd name="connsiteX44" fmla="*/ 2895600 w 5421283"/>
                <a:gd name="connsiteY44" fmla="*/ 1467363 h 2527813"/>
                <a:gd name="connsiteX45" fmla="*/ 2914650 w 5421283"/>
                <a:gd name="connsiteY45" fmla="*/ 1473713 h 2527813"/>
                <a:gd name="connsiteX46" fmla="*/ 2933700 w 5421283"/>
                <a:gd name="connsiteY46" fmla="*/ 1454663 h 2527813"/>
                <a:gd name="connsiteX47" fmla="*/ 2940050 w 5421283"/>
                <a:gd name="connsiteY47" fmla="*/ 1372113 h 2527813"/>
                <a:gd name="connsiteX48" fmla="*/ 3079750 w 5421283"/>
                <a:gd name="connsiteY48" fmla="*/ 1346713 h 2527813"/>
                <a:gd name="connsiteX49" fmla="*/ 3086100 w 5421283"/>
                <a:gd name="connsiteY49" fmla="*/ 1283213 h 2527813"/>
                <a:gd name="connsiteX50" fmla="*/ 3263900 w 5421283"/>
                <a:gd name="connsiteY50" fmla="*/ 1276863 h 2527813"/>
                <a:gd name="connsiteX51" fmla="*/ 3371850 w 5421283"/>
                <a:gd name="connsiteY51" fmla="*/ 1270513 h 2527813"/>
                <a:gd name="connsiteX52" fmla="*/ 3378200 w 5421283"/>
                <a:gd name="connsiteY52" fmla="*/ 1200663 h 2527813"/>
                <a:gd name="connsiteX53" fmla="*/ 3702050 w 5421283"/>
                <a:gd name="connsiteY53" fmla="*/ 1194313 h 2527813"/>
                <a:gd name="connsiteX54" fmla="*/ 3721100 w 5421283"/>
                <a:gd name="connsiteY54" fmla="*/ 1187963 h 2527813"/>
                <a:gd name="connsiteX55" fmla="*/ 3714750 w 5421283"/>
                <a:gd name="connsiteY55" fmla="*/ 1168913 h 2527813"/>
                <a:gd name="connsiteX56" fmla="*/ 3721100 w 5421283"/>
                <a:gd name="connsiteY56" fmla="*/ 1092713 h 2527813"/>
                <a:gd name="connsiteX57" fmla="*/ 3740150 w 5421283"/>
                <a:gd name="connsiteY57" fmla="*/ 1080013 h 2527813"/>
                <a:gd name="connsiteX58" fmla="*/ 3822700 w 5421283"/>
                <a:gd name="connsiteY58" fmla="*/ 1073663 h 2527813"/>
                <a:gd name="connsiteX59" fmla="*/ 3816350 w 5421283"/>
                <a:gd name="connsiteY59" fmla="*/ 1054613 h 2527813"/>
                <a:gd name="connsiteX60" fmla="*/ 3822700 w 5421283"/>
                <a:gd name="connsiteY60" fmla="*/ 959363 h 2527813"/>
                <a:gd name="connsiteX61" fmla="*/ 3841750 w 5421283"/>
                <a:gd name="connsiteY61" fmla="*/ 953013 h 2527813"/>
                <a:gd name="connsiteX62" fmla="*/ 4133850 w 5421283"/>
                <a:gd name="connsiteY62" fmla="*/ 946663 h 2527813"/>
                <a:gd name="connsiteX63" fmla="*/ 4318000 w 5421283"/>
                <a:gd name="connsiteY63" fmla="*/ 933963 h 2527813"/>
                <a:gd name="connsiteX64" fmla="*/ 5067300 w 5421283"/>
                <a:gd name="connsiteY64" fmla="*/ 921263 h 2527813"/>
                <a:gd name="connsiteX65" fmla="*/ 5060950 w 5421283"/>
                <a:gd name="connsiteY65" fmla="*/ 724413 h 2527813"/>
                <a:gd name="connsiteX66" fmla="*/ 5067300 w 5421283"/>
                <a:gd name="connsiteY66" fmla="*/ 667263 h 2527813"/>
                <a:gd name="connsiteX67" fmla="*/ 5086350 w 5421283"/>
                <a:gd name="connsiteY67" fmla="*/ 622813 h 2527813"/>
                <a:gd name="connsiteX68" fmla="*/ 5105400 w 5421283"/>
                <a:gd name="connsiteY68" fmla="*/ 610113 h 2527813"/>
                <a:gd name="connsiteX69" fmla="*/ 5397500 w 5421283"/>
                <a:gd name="connsiteY69" fmla="*/ 616463 h 2527813"/>
                <a:gd name="connsiteX70" fmla="*/ 5416550 w 5421283"/>
                <a:gd name="connsiteY70" fmla="*/ 610113 h 2527813"/>
                <a:gd name="connsiteX71" fmla="*/ 5378450 w 5421283"/>
                <a:gd name="connsiteY71" fmla="*/ 597413 h 2527813"/>
                <a:gd name="connsiteX72" fmla="*/ 5372100 w 5421283"/>
                <a:gd name="connsiteY72" fmla="*/ 578363 h 2527813"/>
                <a:gd name="connsiteX73" fmla="*/ 5372100 w 5421283"/>
                <a:gd name="connsiteY73" fmla="*/ 483113 h 2527813"/>
                <a:gd name="connsiteX74" fmla="*/ 5359400 w 5421283"/>
                <a:gd name="connsiteY74" fmla="*/ 254513 h 2527813"/>
                <a:gd name="connsiteX75" fmla="*/ 5353050 w 5421283"/>
                <a:gd name="connsiteY75" fmla="*/ 216413 h 2527813"/>
                <a:gd name="connsiteX76" fmla="*/ 5340350 w 5421283"/>
                <a:gd name="connsiteY76" fmla="*/ 140213 h 2527813"/>
                <a:gd name="connsiteX77" fmla="*/ 5334000 w 5421283"/>
                <a:gd name="connsiteY77" fmla="*/ 102113 h 2527813"/>
                <a:gd name="connsiteX78" fmla="*/ 5327650 w 5421283"/>
                <a:gd name="connsiteY78" fmla="*/ 76713 h 2527813"/>
                <a:gd name="connsiteX79" fmla="*/ 5321300 w 5421283"/>
                <a:gd name="connsiteY79" fmla="*/ 44963 h 2527813"/>
                <a:gd name="connsiteX80" fmla="*/ 5346700 w 5421283"/>
                <a:gd name="connsiteY80" fmla="*/ 513 h 2527813"/>
                <a:gd name="connsiteX81" fmla="*/ 5353050 w 5421283"/>
                <a:gd name="connsiteY81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01850 w 5421283"/>
                <a:gd name="connsiteY36" fmla="*/ 1695963 h 2527813"/>
                <a:gd name="connsiteX37" fmla="*/ 2120900 w 5421283"/>
                <a:gd name="connsiteY37" fmla="*/ 1619763 h 2527813"/>
                <a:gd name="connsiteX38" fmla="*/ 2127250 w 5421283"/>
                <a:gd name="connsiteY38" fmla="*/ 1588013 h 2527813"/>
                <a:gd name="connsiteX39" fmla="*/ 2216150 w 5421283"/>
                <a:gd name="connsiteY39" fmla="*/ 1581663 h 2527813"/>
                <a:gd name="connsiteX40" fmla="*/ 2235200 w 5421283"/>
                <a:gd name="connsiteY40" fmla="*/ 1562613 h 2527813"/>
                <a:gd name="connsiteX41" fmla="*/ 2241550 w 5421283"/>
                <a:gd name="connsiteY41" fmla="*/ 1537213 h 2527813"/>
                <a:gd name="connsiteX42" fmla="*/ 2838450 w 5421283"/>
                <a:gd name="connsiteY42" fmla="*/ 1524513 h 2527813"/>
                <a:gd name="connsiteX43" fmla="*/ 2870200 w 5421283"/>
                <a:gd name="connsiteY43" fmla="*/ 1461013 h 2527813"/>
                <a:gd name="connsiteX44" fmla="*/ 2895600 w 5421283"/>
                <a:gd name="connsiteY44" fmla="*/ 1467363 h 2527813"/>
                <a:gd name="connsiteX45" fmla="*/ 2914650 w 5421283"/>
                <a:gd name="connsiteY45" fmla="*/ 1473713 h 2527813"/>
                <a:gd name="connsiteX46" fmla="*/ 2933700 w 5421283"/>
                <a:gd name="connsiteY46" fmla="*/ 1454663 h 2527813"/>
                <a:gd name="connsiteX47" fmla="*/ 2940050 w 5421283"/>
                <a:gd name="connsiteY47" fmla="*/ 1372113 h 2527813"/>
                <a:gd name="connsiteX48" fmla="*/ 3079750 w 5421283"/>
                <a:gd name="connsiteY48" fmla="*/ 1346713 h 2527813"/>
                <a:gd name="connsiteX49" fmla="*/ 3086100 w 5421283"/>
                <a:gd name="connsiteY49" fmla="*/ 1283213 h 2527813"/>
                <a:gd name="connsiteX50" fmla="*/ 3263900 w 5421283"/>
                <a:gd name="connsiteY50" fmla="*/ 1276863 h 2527813"/>
                <a:gd name="connsiteX51" fmla="*/ 3371850 w 5421283"/>
                <a:gd name="connsiteY51" fmla="*/ 1270513 h 2527813"/>
                <a:gd name="connsiteX52" fmla="*/ 3378200 w 5421283"/>
                <a:gd name="connsiteY52" fmla="*/ 1200663 h 2527813"/>
                <a:gd name="connsiteX53" fmla="*/ 3702050 w 5421283"/>
                <a:gd name="connsiteY53" fmla="*/ 1194313 h 2527813"/>
                <a:gd name="connsiteX54" fmla="*/ 3721100 w 5421283"/>
                <a:gd name="connsiteY54" fmla="*/ 1187963 h 2527813"/>
                <a:gd name="connsiteX55" fmla="*/ 3714750 w 5421283"/>
                <a:gd name="connsiteY55" fmla="*/ 1168913 h 2527813"/>
                <a:gd name="connsiteX56" fmla="*/ 3721100 w 5421283"/>
                <a:gd name="connsiteY56" fmla="*/ 1092713 h 2527813"/>
                <a:gd name="connsiteX57" fmla="*/ 3740150 w 5421283"/>
                <a:gd name="connsiteY57" fmla="*/ 1080013 h 2527813"/>
                <a:gd name="connsiteX58" fmla="*/ 3822700 w 5421283"/>
                <a:gd name="connsiteY58" fmla="*/ 1073663 h 2527813"/>
                <a:gd name="connsiteX59" fmla="*/ 3816350 w 5421283"/>
                <a:gd name="connsiteY59" fmla="*/ 1054613 h 2527813"/>
                <a:gd name="connsiteX60" fmla="*/ 3822700 w 5421283"/>
                <a:gd name="connsiteY60" fmla="*/ 959363 h 2527813"/>
                <a:gd name="connsiteX61" fmla="*/ 3841750 w 5421283"/>
                <a:gd name="connsiteY61" fmla="*/ 953013 h 2527813"/>
                <a:gd name="connsiteX62" fmla="*/ 4133850 w 5421283"/>
                <a:gd name="connsiteY62" fmla="*/ 946663 h 2527813"/>
                <a:gd name="connsiteX63" fmla="*/ 4318000 w 5421283"/>
                <a:gd name="connsiteY63" fmla="*/ 933963 h 2527813"/>
                <a:gd name="connsiteX64" fmla="*/ 5067300 w 5421283"/>
                <a:gd name="connsiteY64" fmla="*/ 921263 h 2527813"/>
                <a:gd name="connsiteX65" fmla="*/ 5060950 w 5421283"/>
                <a:gd name="connsiteY65" fmla="*/ 724413 h 2527813"/>
                <a:gd name="connsiteX66" fmla="*/ 5067300 w 5421283"/>
                <a:gd name="connsiteY66" fmla="*/ 667263 h 2527813"/>
                <a:gd name="connsiteX67" fmla="*/ 5086350 w 5421283"/>
                <a:gd name="connsiteY67" fmla="*/ 622813 h 2527813"/>
                <a:gd name="connsiteX68" fmla="*/ 5105400 w 5421283"/>
                <a:gd name="connsiteY68" fmla="*/ 610113 h 2527813"/>
                <a:gd name="connsiteX69" fmla="*/ 5397500 w 5421283"/>
                <a:gd name="connsiteY69" fmla="*/ 616463 h 2527813"/>
                <a:gd name="connsiteX70" fmla="*/ 5416550 w 5421283"/>
                <a:gd name="connsiteY70" fmla="*/ 610113 h 2527813"/>
                <a:gd name="connsiteX71" fmla="*/ 5378450 w 5421283"/>
                <a:gd name="connsiteY71" fmla="*/ 597413 h 2527813"/>
                <a:gd name="connsiteX72" fmla="*/ 5372100 w 5421283"/>
                <a:gd name="connsiteY72" fmla="*/ 578363 h 2527813"/>
                <a:gd name="connsiteX73" fmla="*/ 5372100 w 5421283"/>
                <a:gd name="connsiteY73" fmla="*/ 483113 h 2527813"/>
                <a:gd name="connsiteX74" fmla="*/ 5359400 w 5421283"/>
                <a:gd name="connsiteY74" fmla="*/ 254513 h 2527813"/>
                <a:gd name="connsiteX75" fmla="*/ 5353050 w 5421283"/>
                <a:gd name="connsiteY75" fmla="*/ 216413 h 2527813"/>
                <a:gd name="connsiteX76" fmla="*/ 5340350 w 5421283"/>
                <a:gd name="connsiteY76" fmla="*/ 140213 h 2527813"/>
                <a:gd name="connsiteX77" fmla="*/ 5334000 w 5421283"/>
                <a:gd name="connsiteY77" fmla="*/ 102113 h 2527813"/>
                <a:gd name="connsiteX78" fmla="*/ 5327650 w 5421283"/>
                <a:gd name="connsiteY78" fmla="*/ 76713 h 2527813"/>
                <a:gd name="connsiteX79" fmla="*/ 5321300 w 5421283"/>
                <a:gd name="connsiteY79" fmla="*/ 44963 h 2527813"/>
                <a:gd name="connsiteX80" fmla="*/ 5346700 w 5421283"/>
                <a:gd name="connsiteY80" fmla="*/ 513 h 2527813"/>
                <a:gd name="connsiteX81" fmla="*/ 5353050 w 5421283"/>
                <a:gd name="connsiteY81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01850 w 5421283"/>
                <a:gd name="connsiteY36" fmla="*/ 16959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01850 w 5421283"/>
                <a:gd name="connsiteY36" fmla="*/ 16959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27250 w 5421283"/>
                <a:gd name="connsiteY37" fmla="*/ 1588013 h 2527813"/>
                <a:gd name="connsiteX38" fmla="*/ 2300288 w 5421283"/>
                <a:gd name="connsiteY38" fmla="*/ 1675537 h 2527813"/>
                <a:gd name="connsiteX39" fmla="*/ 2216150 w 5421283"/>
                <a:gd name="connsiteY39" fmla="*/ 1581663 h 2527813"/>
                <a:gd name="connsiteX40" fmla="*/ 2235200 w 5421283"/>
                <a:gd name="connsiteY40" fmla="*/ 1562613 h 2527813"/>
                <a:gd name="connsiteX41" fmla="*/ 2241550 w 5421283"/>
                <a:gd name="connsiteY41" fmla="*/ 1537213 h 2527813"/>
                <a:gd name="connsiteX42" fmla="*/ 2838450 w 5421283"/>
                <a:gd name="connsiteY42" fmla="*/ 1524513 h 2527813"/>
                <a:gd name="connsiteX43" fmla="*/ 2870200 w 5421283"/>
                <a:gd name="connsiteY43" fmla="*/ 1461013 h 2527813"/>
                <a:gd name="connsiteX44" fmla="*/ 2895600 w 5421283"/>
                <a:gd name="connsiteY44" fmla="*/ 1467363 h 2527813"/>
                <a:gd name="connsiteX45" fmla="*/ 2914650 w 5421283"/>
                <a:gd name="connsiteY45" fmla="*/ 1473713 h 2527813"/>
                <a:gd name="connsiteX46" fmla="*/ 2933700 w 5421283"/>
                <a:gd name="connsiteY46" fmla="*/ 1454663 h 2527813"/>
                <a:gd name="connsiteX47" fmla="*/ 2940050 w 5421283"/>
                <a:gd name="connsiteY47" fmla="*/ 1372113 h 2527813"/>
                <a:gd name="connsiteX48" fmla="*/ 3079750 w 5421283"/>
                <a:gd name="connsiteY48" fmla="*/ 1346713 h 2527813"/>
                <a:gd name="connsiteX49" fmla="*/ 3086100 w 5421283"/>
                <a:gd name="connsiteY49" fmla="*/ 1283213 h 2527813"/>
                <a:gd name="connsiteX50" fmla="*/ 3263900 w 5421283"/>
                <a:gd name="connsiteY50" fmla="*/ 1276863 h 2527813"/>
                <a:gd name="connsiteX51" fmla="*/ 3371850 w 5421283"/>
                <a:gd name="connsiteY51" fmla="*/ 1270513 h 2527813"/>
                <a:gd name="connsiteX52" fmla="*/ 3378200 w 5421283"/>
                <a:gd name="connsiteY52" fmla="*/ 1200663 h 2527813"/>
                <a:gd name="connsiteX53" fmla="*/ 3702050 w 5421283"/>
                <a:gd name="connsiteY53" fmla="*/ 1194313 h 2527813"/>
                <a:gd name="connsiteX54" fmla="*/ 3721100 w 5421283"/>
                <a:gd name="connsiteY54" fmla="*/ 1187963 h 2527813"/>
                <a:gd name="connsiteX55" fmla="*/ 3714750 w 5421283"/>
                <a:gd name="connsiteY55" fmla="*/ 1168913 h 2527813"/>
                <a:gd name="connsiteX56" fmla="*/ 3721100 w 5421283"/>
                <a:gd name="connsiteY56" fmla="*/ 1092713 h 2527813"/>
                <a:gd name="connsiteX57" fmla="*/ 3740150 w 5421283"/>
                <a:gd name="connsiteY57" fmla="*/ 1080013 h 2527813"/>
                <a:gd name="connsiteX58" fmla="*/ 3822700 w 5421283"/>
                <a:gd name="connsiteY58" fmla="*/ 1073663 h 2527813"/>
                <a:gd name="connsiteX59" fmla="*/ 3816350 w 5421283"/>
                <a:gd name="connsiteY59" fmla="*/ 1054613 h 2527813"/>
                <a:gd name="connsiteX60" fmla="*/ 3822700 w 5421283"/>
                <a:gd name="connsiteY60" fmla="*/ 959363 h 2527813"/>
                <a:gd name="connsiteX61" fmla="*/ 3841750 w 5421283"/>
                <a:gd name="connsiteY61" fmla="*/ 953013 h 2527813"/>
                <a:gd name="connsiteX62" fmla="*/ 4133850 w 5421283"/>
                <a:gd name="connsiteY62" fmla="*/ 946663 h 2527813"/>
                <a:gd name="connsiteX63" fmla="*/ 4318000 w 5421283"/>
                <a:gd name="connsiteY63" fmla="*/ 933963 h 2527813"/>
                <a:gd name="connsiteX64" fmla="*/ 5067300 w 5421283"/>
                <a:gd name="connsiteY64" fmla="*/ 921263 h 2527813"/>
                <a:gd name="connsiteX65" fmla="*/ 5060950 w 5421283"/>
                <a:gd name="connsiteY65" fmla="*/ 724413 h 2527813"/>
                <a:gd name="connsiteX66" fmla="*/ 5067300 w 5421283"/>
                <a:gd name="connsiteY66" fmla="*/ 667263 h 2527813"/>
                <a:gd name="connsiteX67" fmla="*/ 5086350 w 5421283"/>
                <a:gd name="connsiteY67" fmla="*/ 622813 h 2527813"/>
                <a:gd name="connsiteX68" fmla="*/ 5105400 w 5421283"/>
                <a:gd name="connsiteY68" fmla="*/ 610113 h 2527813"/>
                <a:gd name="connsiteX69" fmla="*/ 5397500 w 5421283"/>
                <a:gd name="connsiteY69" fmla="*/ 616463 h 2527813"/>
                <a:gd name="connsiteX70" fmla="*/ 5416550 w 5421283"/>
                <a:gd name="connsiteY70" fmla="*/ 610113 h 2527813"/>
                <a:gd name="connsiteX71" fmla="*/ 5378450 w 5421283"/>
                <a:gd name="connsiteY71" fmla="*/ 597413 h 2527813"/>
                <a:gd name="connsiteX72" fmla="*/ 5372100 w 5421283"/>
                <a:gd name="connsiteY72" fmla="*/ 578363 h 2527813"/>
                <a:gd name="connsiteX73" fmla="*/ 5372100 w 5421283"/>
                <a:gd name="connsiteY73" fmla="*/ 483113 h 2527813"/>
                <a:gd name="connsiteX74" fmla="*/ 5359400 w 5421283"/>
                <a:gd name="connsiteY74" fmla="*/ 254513 h 2527813"/>
                <a:gd name="connsiteX75" fmla="*/ 5353050 w 5421283"/>
                <a:gd name="connsiteY75" fmla="*/ 216413 h 2527813"/>
                <a:gd name="connsiteX76" fmla="*/ 5340350 w 5421283"/>
                <a:gd name="connsiteY76" fmla="*/ 140213 h 2527813"/>
                <a:gd name="connsiteX77" fmla="*/ 5334000 w 5421283"/>
                <a:gd name="connsiteY77" fmla="*/ 102113 h 2527813"/>
                <a:gd name="connsiteX78" fmla="*/ 5327650 w 5421283"/>
                <a:gd name="connsiteY78" fmla="*/ 76713 h 2527813"/>
                <a:gd name="connsiteX79" fmla="*/ 5321300 w 5421283"/>
                <a:gd name="connsiteY79" fmla="*/ 44963 h 2527813"/>
                <a:gd name="connsiteX80" fmla="*/ 5346700 w 5421283"/>
                <a:gd name="connsiteY80" fmla="*/ 513 h 2527813"/>
                <a:gd name="connsiteX81" fmla="*/ 5353050 w 5421283"/>
                <a:gd name="connsiteY81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27250 w 5421283"/>
                <a:gd name="connsiteY37" fmla="*/ 1588013 h 2527813"/>
                <a:gd name="connsiteX38" fmla="*/ 2216150 w 5421283"/>
                <a:gd name="connsiteY38" fmla="*/ 1581663 h 2527813"/>
                <a:gd name="connsiteX39" fmla="*/ 2235200 w 5421283"/>
                <a:gd name="connsiteY39" fmla="*/ 1562613 h 2527813"/>
                <a:gd name="connsiteX40" fmla="*/ 2241550 w 5421283"/>
                <a:gd name="connsiteY40" fmla="*/ 1537213 h 2527813"/>
                <a:gd name="connsiteX41" fmla="*/ 2838450 w 5421283"/>
                <a:gd name="connsiteY41" fmla="*/ 1524513 h 2527813"/>
                <a:gd name="connsiteX42" fmla="*/ 2870200 w 5421283"/>
                <a:gd name="connsiteY42" fmla="*/ 1461013 h 2527813"/>
                <a:gd name="connsiteX43" fmla="*/ 2895600 w 5421283"/>
                <a:gd name="connsiteY43" fmla="*/ 1467363 h 2527813"/>
                <a:gd name="connsiteX44" fmla="*/ 2914650 w 5421283"/>
                <a:gd name="connsiteY44" fmla="*/ 1473713 h 2527813"/>
                <a:gd name="connsiteX45" fmla="*/ 2933700 w 5421283"/>
                <a:gd name="connsiteY45" fmla="*/ 1454663 h 2527813"/>
                <a:gd name="connsiteX46" fmla="*/ 2940050 w 5421283"/>
                <a:gd name="connsiteY46" fmla="*/ 1372113 h 2527813"/>
                <a:gd name="connsiteX47" fmla="*/ 3079750 w 5421283"/>
                <a:gd name="connsiteY47" fmla="*/ 1346713 h 2527813"/>
                <a:gd name="connsiteX48" fmla="*/ 3086100 w 5421283"/>
                <a:gd name="connsiteY48" fmla="*/ 1283213 h 2527813"/>
                <a:gd name="connsiteX49" fmla="*/ 3263900 w 5421283"/>
                <a:gd name="connsiteY49" fmla="*/ 1276863 h 2527813"/>
                <a:gd name="connsiteX50" fmla="*/ 3371850 w 5421283"/>
                <a:gd name="connsiteY50" fmla="*/ 1270513 h 2527813"/>
                <a:gd name="connsiteX51" fmla="*/ 3378200 w 5421283"/>
                <a:gd name="connsiteY51" fmla="*/ 1200663 h 2527813"/>
                <a:gd name="connsiteX52" fmla="*/ 3702050 w 5421283"/>
                <a:gd name="connsiteY52" fmla="*/ 1194313 h 2527813"/>
                <a:gd name="connsiteX53" fmla="*/ 3721100 w 5421283"/>
                <a:gd name="connsiteY53" fmla="*/ 1187963 h 2527813"/>
                <a:gd name="connsiteX54" fmla="*/ 3714750 w 5421283"/>
                <a:gd name="connsiteY54" fmla="*/ 1168913 h 2527813"/>
                <a:gd name="connsiteX55" fmla="*/ 3721100 w 5421283"/>
                <a:gd name="connsiteY55" fmla="*/ 1092713 h 2527813"/>
                <a:gd name="connsiteX56" fmla="*/ 3740150 w 5421283"/>
                <a:gd name="connsiteY56" fmla="*/ 1080013 h 2527813"/>
                <a:gd name="connsiteX57" fmla="*/ 3822700 w 5421283"/>
                <a:gd name="connsiteY57" fmla="*/ 1073663 h 2527813"/>
                <a:gd name="connsiteX58" fmla="*/ 3816350 w 5421283"/>
                <a:gd name="connsiteY58" fmla="*/ 1054613 h 2527813"/>
                <a:gd name="connsiteX59" fmla="*/ 3822700 w 5421283"/>
                <a:gd name="connsiteY59" fmla="*/ 959363 h 2527813"/>
                <a:gd name="connsiteX60" fmla="*/ 3841750 w 5421283"/>
                <a:gd name="connsiteY60" fmla="*/ 953013 h 2527813"/>
                <a:gd name="connsiteX61" fmla="*/ 4133850 w 5421283"/>
                <a:gd name="connsiteY61" fmla="*/ 946663 h 2527813"/>
                <a:gd name="connsiteX62" fmla="*/ 4318000 w 5421283"/>
                <a:gd name="connsiteY62" fmla="*/ 933963 h 2527813"/>
                <a:gd name="connsiteX63" fmla="*/ 5067300 w 5421283"/>
                <a:gd name="connsiteY63" fmla="*/ 921263 h 2527813"/>
                <a:gd name="connsiteX64" fmla="*/ 5060950 w 5421283"/>
                <a:gd name="connsiteY64" fmla="*/ 724413 h 2527813"/>
                <a:gd name="connsiteX65" fmla="*/ 5067300 w 5421283"/>
                <a:gd name="connsiteY65" fmla="*/ 667263 h 2527813"/>
                <a:gd name="connsiteX66" fmla="*/ 5086350 w 5421283"/>
                <a:gd name="connsiteY66" fmla="*/ 622813 h 2527813"/>
                <a:gd name="connsiteX67" fmla="*/ 5105400 w 5421283"/>
                <a:gd name="connsiteY67" fmla="*/ 610113 h 2527813"/>
                <a:gd name="connsiteX68" fmla="*/ 5397500 w 5421283"/>
                <a:gd name="connsiteY68" fmla="*/ 616463 h 2527813"/>
                <a:gd name="connsiteX69" fmla="*/ 5416550 w 5421283"/>
                <a:gd name="connsiteY69" fmla="*/ 610113 h 2527813"/>
                <a:gd name="connsiteX70" fmla="*/ 5378450 w 5421283"/>
                <a:gd name="connsiteY70" fmla="*/ 597413 h 2527813"/>
                <a:gd name="connsiteX71" fmla="*/ 5372100 w 5421283"/>
                <a:gd name="connsiteY71" fmla="*/ 578363 h 2527813"/>
                <a:gd name="connsiteX72" fmla="*/ 5372100 w 5421283"/>
                <a:gd name="connsiteY72" fmla="*/ 483113 h 2527813"/>
                <a:gd name="connsiteX73" fmla="*/ 5359400 w 5421283"/>
                <a:gd name="connsiteY73" fmla="*/ 254513 h 2527813"/>
                <a:gd name="connsiteX74" fmla="*/ 5353050 w 5421283"/>
                <a:gd name="connsiteY74" fmla="*/ 216413 h 2527813"/>
                <a:gd name="connsiteX75" fmla="*/ 5340350 w 5421283"/>
                <a:gd name="connsiteY75" fmla="*/ 140213 h 2527813"/>
                <a:gd name="connsiteX76" fmla="*/ 5334000 w 5421283"/>
                <a:gd name="connsiteY76" fmla="*/ 102113 h 2527813"/>
                <a:gd name="connsiteX77" fmla="*/ 5327650 w 5421283"/>
                <a:gd name="connsiteY77" fmla="*/ 76713 h 2527813"/>
                <a:gd name="connsiteX78" fmla="*/ 5321300 w 5421283"/>
                <a:gd name="connsiteY78" fmla="*/ 44963 h 2527813"/>
                <a:gd name="connsiteX79" fmla="*/ 5346700 w 5421283"/>
                <a:gd name="connsiteY79" fmla="*/ 513 h 2527813"/>
                <a:gd name="connsiteX80" fmla="*/ 5353050 w 5421283"/>
                <a:gd name="connsiteY8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216150 w 5421283"/>
                <a:gd name="connsiteY37" fmla="*/ 1581663 h 2527813"/>
                <a:gd name="connsiteX38" fmla="*/ 2235200 w 5421283"/>
                <a:gd name="connsiteY38" fmla="*/ 1562613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70200 w 5421283"/>
                <a:gd name="connsiteY41" fmla="*/ 1461013 h 2527813"/>
                <a:gd name="connsiteX42" fmla="*/ 2895600 w 5421283"/>
                <a:gd name="connsiteY42" fmla="*/ 1467363 h 2527813"/>
                <a:gd name="connsiteX43" fmla="*/ 2914650 w 5421283"/>
                <a:gd name="connsiteY43" fmla="*/ 1473713 h 2527813"/>
                <a:gd name="connsiteX44" fmla="*/ 2933700 w 5421283"/>
                <a:gd name="connsiteY44" fmla="*/ 1454663 h 2527813"/>
                <a:gd name="connsiteX45" fmla="*/ 2940050 w 5421283"/>
                <a:gd name="connsiteY45" fmla="*/ 1372113 h 2527813"/>
                <a:gd name="connsiteX46" fmla="*/ 3079750 w 5421283"/>
                <a:gd name="connsiteY46" fmla="*/ 1346713 h 2527813"/>
                <a:gd name="connsiteX47" fmla="*/ 3086100 w 5421283"/>
                <a:gd name="connsiteY47" fmla="*/ 1283213 h 2527813"/>
                <a:gd name="connsiteX48" fmla="*/ 3263900 w 5421283"/>
                <a:gd name="connsiteY48" fmla="*/ 1276863 h 2527813"/>
                <a:gd name="connsiteX49" fmla="*/ 3371850 w 5421283"/>
                <a:gd name="connsiteY49" fmla="*/ 1270513 h 2527813"/>
                <a:gd name="connsiteX50" fmla="*/ 3378200 w 5421283"/>
                <a:gd name="connsiteY50" fmla="*/ 1200663 h 2527813"/>
                <a:gd name="connsiteX51" fmla="*/ 3702050 w 5421283"/>
                <a:gd name="connsiteY51" fmla="*/ 1194313 h 2527813"/>
                <a:gd name="connsiteX52" fmla="*/ 3721100 w 5421283"/>
                <a:gd name="connsiteY52" fmla="*/ 1187963 h 2527813"/>
                <a:gd name="connsiteX53" fmla="*/ 3714750 w 5421283"/>
                <a:gd name="connsiteY53" fmla="*/ 1168913 h 2527813"/>
                <a:gd name="connsiteX54" fmla="*/ 3721100 w 5421283"/>
                <a:gd name="connsiteY54" fmla="*/ 1092713 h 2527813"/>
                <a:gd name="connsiteX55" fmla="*/ 3740150 w 5421283"/>
                <a:gd name="connsiteY55" fmla="*/ 1080013 h 2527813"/>
                <a:gd name="connsiteX56" fmla="*/ 3822700 w 5421283"/>
                <a:gd name="connsiteY56" fmla="*/ 1073663 h 2527813"/>
                <a:gd name="connsiteX57" fmla="*/ 3816350 w 5421283"/>
                <a:gd name="connsiteY57" fmla="*/ 1054613 h 2527813"/>
                <a:gd name="connsiteX58" fmla="*/ 3822700 w 5421283"/>
                <a:gd name="connsiteY58" fmla="*/ 959363 h 2527813"/>
                <a:gd name="connsiteX59" fmla="*/ 3841750 w 5421283"/>
                <a:gd name="connsiteY59" fmla="*/ 953013 h 2527813"/>
                <a:gd name="connsiteX60" fmla="*/ 4133850 w 5421283"/>
                <a:gd name="connsiteY60" fmla="*/ 946663 h 2527813"/>
                <a:gd name="connsiteX61" fmla="*/ 4318000 w 5421283"/>
                <a:gd name="connsiteY61" fmla="*/ 933963 h 2527813"/>
                <a:gd name="connsiteX62" fmla="*/ 5067300 w 5421283"/>
                <a:gd name="connsiteY62" fmla="*/ 921263 h 2527813"/>
                <a:gd name="connsiteX63" fmla="*/ 5060950 w 5421283"/>
                <a:gd name="connsiteY63" fmla="*/ 724413 h 2527813"/>
                <a:gd name="connsiteX64" fmla="*/ 5067300 w 5421283"/>
                <a:gd name="connsiteY64" fmla="*/ 667263 h 2527813"/>
                <a:gd name="connsiteX65" fmla="*/ 5086350 w 5421283"/>
                <a:gd name="connsiteY65" fmla="*/ 622813 h 2527813"/>
                <a:gd name="connsiteX66" fmla="*/ 5105400 w 5421283"/>
                <a:gd name="connsiteY66" fmla="*/ 610113 h 2527813"/>
                <a:gd name="connsiteX67" fmla="*/ 5397500 w 5421283"/>
                <a:gd name="connsiteY67" fmla="*/ 616463 h 2527813"/>
                <a:gd name="connsiteX68" fmla="*/ 5416550 w 5421283"/>
                <a:gd name="connsiteY68" fmla="*/ 610113 h 2527813"/>
                <a:gd name="connsiteX69" fmla="*/ 5378450 w 5421283"/>
                <a:gd name="connsiteY69" fmla="*/ 597413 h 2527813"/>
                <a:gd name="connsiteX70" fmla="*/ 5372100 w 5421283"/>
                <a:gd name="connsiteY70" fmla="*/ 578363 h 2527813"/>
                <a:gd name="connsiteX71" fmla="*/ 5372100 w 5421283"/>
                <a:gd name="connsiteY71" fmla="*/ 483113 h 2527813"/>
                <a:gd name="connsiteX72" fmla="*/ 5359400 w 5421283"/>
                <a:gd name="connsiteY72" fmla="*/ 254513 h 2527813"/>
                <a:gd name="connsiteX73" fmla="*/ 5353050 w 5421283"/>
                <a:gd name="connsiteY73" fmla="*/ 216413 h 2527813"/>
                <a:gd name="connsiteX74" fmla="*/ 5340350 w 5421283"/>
                <a:gd name="connsiteY74" fmla="*/ 140213 h 2527813"/>
                <a:gd name="connsiteX75" fmla="*/ 5334000 w 5421283"/>
                <a:gd name="connsiteY75" fmla="*/ 102113 h 2527813"/>
                <a:gd name="connsiteX76" fmla="*/ 5327650 w 5421283"/>
                <a:gd name="connsiteY76" fmla="*/ 76713 h 2527813"/>
                <a:gd name="connsiteX77" fmla="*/ 5321300 w 5421283"/>
                <a:gd name="connsiteY77" fmla="*/ 44963 h 2527813"/>
                <a:gd name="connsiteX78" fmla="*/ 5346700 w 5421283"/>
                <a:gd name="connsiteY78" fmla="*/ 513 h 2527813"/>
                <a:gd name="connsiteX79" fmla="*/ 5353050 w 5421283"/>
                <a:gd name="connsiteY79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216150 w 5421283"/>
                <a:gd name="connsiteY37" fmla="*/ 1581663 h 2527813"/>
                <a:gd name="connsiteX38" fmla="*/ 2241550 w 5421283"/>
                <a:gd name="connsiteY38" fmla="*/ 1537213 h 2527813"/>
                <a:gd name="connsiteX39" fmla="*/ 2838450 w 5421283"/>
                <a:gd name="connsiteY39" fmla="*/ 1524513 h 2527813"/>
                <a:gd name="connsiteX40" fmla="*/ 2870200 w 5421283"/>
                <a:gd name="connsiteY40" fmla="*/ 1461013 h 2527813"/>
                <a:gd name="connsiteX41" fmla="*/ 2895600 w 5421283"/>
                <a:gd name="connsiteY41" fmla="*/ 1467363 h 2527813"/>
                <a:gd name="connsiteX42" fmla="*/ 2914650 w 5421283"/>
                <a:gd name="connsiteY42" fmla="*/ 1473713 h 2527813"/>
                <a:gd name="connsiteX43" fmla="*/ 2933700 w 5421283"/>
                <a:gd name="connsiteY43" fmla="*/ 1454663 h 2527813"/>
                <a:gd name="connsiteX44" fmla="*/ 2940050 w 5421283"/>
                <a:gd name="connsiteY44" fmla="*/ 1372113 h 2527813"/>
                <a:gd name="connsiteX45" fmla="*/ 3079750 w 5421283"/>
                <a:gd name="connsiteY45" fmla="*/ 1346713 h 2527813"/>
                <a:gd name="connsiteX46" fmla="*/ 3086100 w 5421283"/>
                <a:gd name="connsiteY46" fmla="*/ 1283213 h 2527813"/>
                <a:gd name="connsiteX47" fmla="*/ 3263900 w 5421283"/>
                <a:gd name="connsiteY47" fmla="*/ 1276863 h 2527813"/>
                <a:gd name="connsiteX48" fmla="*/ 3371850 w 5421283"/>
                <a:gd name="connsiteY48" fmla="*/ 1270513 h 2527813"/>
                <a:gd name="connsiteX49" fmla="*/ 3378200 w 5421283"/>
                <a:gd name="connsiteY49" fmla="*/ 1200663 h 2527813"/>
                <a:gd name="connsiteX50" fmla="*/ 3702050 w 5421283"/>
                <a:gd name="connsiteY50" fmla="*/ 1194313 h 2527813"/>
                <a:gd name="connsiteX51" fmla="*/ 3721100 w 5421283"/>
                <a:gd name="connsiteY51" fmla="*/ 1187963 h 2527813"/>
                <a:gd name="connsiteX52" fmla="*/ 3714750 w 5421283"/>
                <a:gd name="connsiteY52" fmla="*/ 1168913 h 2527813"/>
                <a:gd name="connsiteX53" fmla="*/ 3721100 w 5421283"/>
                <a:gd name="connsiteY53" fmla="*/ 1092713 h 2527813"/>
                <a:gd name="connsiteX54" fmla="*/ 3740150 w 5421283"/>
                <a:gd name="connsiteY54" fmla="*/ 1080013 h 2527813"/>
                <a:gd name="connsiteX55" fmla="*/ 3822700 w 5421283"/>
                <a:gd name="connsiteY55" fmla="*/ 1073663 h 2527813"/>
                <a:gd name="connsiteX56" fmla="*/ 3816350 w 5421283"/>
                <a:gd name="connsiteY56" fmla="*/ 1054613 h 2527813"/>
                <a:gd name="connsiteX57" fmla="*/ 3822700 w 5421283"/>
                <a:gd name="connsiteY57" fmla="*/ 959363 h 2527813"/>
                <a:gd name="connsiteX58" fmla="*/ 3841750 w 5421283"/>
                <a:gd name="connsiteY58" fmla="*/ 953013 h 2527813"/>
                <a:gd name="connsiteX59" fmla="*/ 4133850 w 5421283"/>
                <a:gd name="connsiteY59" fmla="*/ 946663 h 2527813"/>
                <a:gd name="connsiteX60" fmla="*/ 4318000 w 5421283"/>
                <a:gd name="connsiteY60" fmla="*/ 933963 h 2527813"/>
                <a:gd name="connsiteX61" fmla="*/ 5067300 w 5421283"/>
                <a:gd name="connsiteY61" fmla="*/ 921263 h 2527813"/>
                <a:gd name="connsiteX62" fmla="*/ 5060950 w 5421283"/>
                <a:gd name="connsiteY62" fmla="*/ 724413 h 2527813"/>
                <a:gd name="connsiteX63" fmla="*/ 5067300 w 5421283"/>
                <a:gd name="connsiteY63" fmla="*/ 667263 h 2527813"/>
                <a:gd name="connsiteX64" fmla="*/ 5086350 w 5421283"/>
                <a:gd name="connsiteY64" fmla="*/ 622813 h 2527813"/>
                <a:gd name="connsiteX65" fmla="*/ 5105400 w 5421283"/>
                <a:gd name="connsiteY65" fmla="*/ 610113 h 2527813"/>
                <a:gd name="connsiteX66" fmla="*/ 5397500 w 5421283"/>
                <a:gd name="connsiteY66" fmla="*/ 616463 h 2527813"/>
                <a:gd name="connsiteX67" fmla="*/ 5416550 w 5421283"/>
                <a:gd name="connsiteY67" fmla="*/ 610113 h 2527813"/>
                <a:gd name="connsiteX68" fmla="*/ 5378450 w 5421283"/>
                <a:gd name="connsiteY68" fmla="*/ 597413 h 2527813"/>
                <a:gd name="connsiteX69" fmla="*/ 5372100 w 5421283"/>
                <a:gd name="connsiteY69" fmla="*/ 578363 h 2527813"/>
                <a:gd name="connsiteX70" fmla="*/ 5372100 w 5421283"/>
                <a:gd name="connsiteY70" fmla="*/ 483113 h 2527813"/>
                <a:gd name="connsiteX71" fmla="*/ 5359400 w 5421283"/>
                <a:gd name="connsiteY71" fmla="*/ 254513 h 2527813"/>
                <a:gd name="connsiteX72" fmla="*/ 5353050 w 5421283"/>
                <a:gd name="connsiteY72" fmla="*/ 216413 h 2527813"/>
                <a:gd name="connsiteX73" fmla="*/ 5340350 w 5421283"/>
                <a:gd name="connsiteY73" fmla="*/ 140213 h 2527813"/>
                <a:gd name="connsiteX74" fmla="*/ 5334000 w 5421283"/>
                <a:gd name="connsiteY74" fmla="*/ 102113 h 2527813"/>
                <a:gd name="connsiteX75" fmla="*/ 5327650 w 5421283"/>
                <a:gd name="connsiteY75" fmla="*/ 76713 h 2527813"/>
                <a:gd name="connsiteX76" fmla="*/ 5321300 w 5421283"/>
                <a:gd name="connsiteY76" fmla="*/ 44963 h 2527813"/>
                <a:gd name="connsiteX77" fmla="*/ 5346700 w 5421283"/>
                <a:gd name="connsiteY77" fmla="*/ 513 h 2527813"/>
                <a:gd name="connsiteX78" fmla="*/ 5353050 w 5421283"/>
                <a:gd name="connsiteY78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241550 w 5421283"/>
                <a:gd name="connsiteY37" fmla="*/ 1537213 h 2527813"/>
                <a:gd name="connsiteX38" fmla="*/ 2838450 w 5421283"/>
                <a:gd name="connsiteY38" fmla="*/ 1524513 h 2527813"/>
                <a:gd name="connsiteX39" fmla="*/ 2870200 w 5421283"/>
                <a:gd name="connsiteY39" fmla="*/ 1461013 h 2527813"/>
                <a:gd name="connsiteX40" fmla="*/ 2895600 w 5421283"/>
                <a:gd name="connsiteY40" fmla="*/ 1467363 h 2527813"/>
                <a:gd name="connsiteX41" fmla="*/ 2914650 w 5421283"/>
                <a:gd name="connsiteY41" fmla="*/ 1473713 h 2527813"/>
                <a:gd name="connsiteX42" fmla="*/ 2933700 w 5421283"/>
                <a:gd name="connsiteY42" fmla="*/ 1454663 h 2527813"/>
                <a:gd name="connsiteX43" fmla="*/ 2940050 w 5421283"/>
                <a:gd name="connsiteY43" fmla="*/ 1372113 h 2527813"/>
                <a:gd name="connsiteX44" fmla="*/ 3079750 w 5421283"/>
                <a:gd name="connsiteY44" fmla="*/ 1346713 h 2527813"/>
                <a:gd name="connsiteX45" fmla="*/ 3086100 w 5421283"/>
                <a:gd name="connsiteY45" fmla="*/ 1283213 h 2527813"/>
                <a:gd name="connsiteX46" fmla="*/ 3263900 w 5421283"/>
                <a:gd name="connsiteY46" fmla="*/ 1276863 h 2527813"/>
                <a:gd name="connsiteX47" fmla="*/ 3371850 w 5421283"/>
                <a:gd name="connsiteY47" fmla="*/ 1270513 h 2527813"/>
                <a:gd name="connsiteX48" fmla="*/ 3378200 w 5421283"/>
                <a:gd name="connsiteY48" fmla="*/ 1200663 h 2527813"/>
                <a:gd name="connsiteX49" fmla="*/ 3702050 w 5421283"/>
                <a:gd name="connsiteY49" fmla="*/ 1194313 h 2527813"/>
                <a:gd name="connsiteX50" fmla="*/ 3721100 w 5421283"/>
                <a:gd name="connsiteY50" fmla="*/ 1187963 h 2527813"/>
                <a:gd name="connsiteX51" fmla="*/ 3714750 w 5421283"/>
                <a:gd name="connsiteY51" fmla="*/ 1168913 h 2527813"/>
                <a:gd name="connsiteX52" fmla="*/ 3721100 w 5421283"/>
                <a:gd name="connsiteY52" fmla="*/ 1092713 h 2527813"/>
                <a:gd name="connsiteX53" fmla="*/ 3740150 w 5421283"/>
                <a:gd name="connsiteY53" fmla="*/ 1080013 h 2527813"/>
                <a:gd name="connsiteX54" fmla="*/ 3822700 w 5421283"/>
                <a:gd name="connsiteY54" fmla="*/ 1073663 h 2527813"/>
                <a:gd name="connsiteX55" fmla="*/ 3816350 w 5421283"/>
                <a:gd name="connsiteY55" fmla="*/ 1054613 h 2527813"/>
                <a:gd name="connsiteX56" fmla="*/ 3822700 w 5421283"/>
                <a:gd name="connsiteY56" fmla="*/ 959363 h 2527813"/>
                <a:gd name="connsiteX57" fmla="*/ 3841750 w 5421283"/>
                <a:gd name="connsiteY57" fmla="*/ 953013 h 2527813"/>
                <a:gd name="connsiteX58" fmla="*/ 4133850 w 5421283"/>
                <a:gd name="connsiteY58" fmla="*/ 946663 h 2527813"/>
                <a:gd name="connsiteX59" fmla="*/ 4318000 w 5421283"/>
                <a:gd name="connsiteY59" fmla="*/ 933963 h 2527813"/>
                <a:gd name="connsiteX60" fmla="*/ 5067300 w 5421283"/>
                <a:gd name="connsiteY60" fmla="*/ 921263 h 2527813"/>
                <a:gd name="connsiteX61" fmla="*/ 5060950 w 5421283"/>
                <a:gd name="connsiteY61" fmla="*/ 724413 h 2527813"/>
                <a:gd name="connsiteX62" fmla="*/ 5067300 w 5421283"/>
                <a:gd name="connsiteY62" fmla="*/ 667263 h 2527813"/>
                <a:gd name="connsiteX63" fmla="*/ 5086350 w 5421283"/>
                <a:gd name="connsiteY63" fmla="*/ 622813 h 2527813"/>
                <a:gd name="connsiteX64" fmla="*/ 5105400 w 5421283"/>
                <a:gd name="connsiteY64" fmla="*/ 610113 h 2527813"/>
                <a:gd name="connsiteX65" fmla="*/ 5397500 w 5421283"/>
                <a:gd name="connsiteY65" fmla="*/ 616463 h 2527813"/>
                <a:gd name="connsiteX66" fmla="*/ 5416550 w 5421283"/>
                <a:gd name="connsiteY66" fmla="*/ 610113 h 2527813"/>
                <a:gd name="connsiteX67" fmla="*/ 5378450 w 5421283"/>
                <a:gd name="connsiteY67" fmla="*/ 597413 h 2527813"/>
                <a:gd name="connsiteX68" fmla="*/ 5372100 w 5421283"/>
                <a:gd name="connsiteY68" fmla="*/ 578363 h 2527813"/>
                <a:gd name="connsiteX69" fmla="*/ 5372100 w 5421283"/>
                <a:gd name="connsiteY69" fmla="*/ 483113 h 2527813"/>
                <a:gd name="connsiteX70" fmla="*/ 5359400 w 5421283"/>
                <a:gd name="connsiteY70" fmla="*/ 254513 h 2527813"/>
                <a:gd name="connsiteX71" fmla="*/ 5353050 w 5421283"/>
                <a:gd name="connsiteY71" fmla="*/ 216413 h 2527813"/>
                <a:gd name="connsiteX72" fmla="*/ 5340350 w 5421283"/>
                <a:gd name="connsiteY72" fmla="*/ 140213 h 2527813"/>
                <a:gd name="connsiteX73" fmla="*/ 5334000 w 5421283"/>
                <a:gd name="connsiteY73" fmla="*/ 102113 h 2527813"/>
                <a:gd name="connsiteX74" fmla="*/ 5327650 w 5421283"/>
                <a:gd name="connsiteY74" fmla="*/ 76713 h 2527813"/>
                <a:gd name="connsiteX75" fmla="*/ 5321300 w 5421283"/>
                <a:gd name="connsiteY75" fmla="*/ 44963 h 2527813"/>
                <a:gd name="connsiteX76" fmla="*/ 5346700 w 5421283"/>
                <a:gd name="connsiteY76" fmla="*/ 513 h 2527813"/>
                <a:gd name="connsiteX77" fmla="*/ 5353050 w 5421283"/>
                <a:gd name="connsiteY77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241550 w 5421283"/>
                <a:gd name="connsiteY37" fmla="*/ 1537213 h 2527813"/>
                <a:gd name="connsiteX38" fmla="*/ 2838450 w 5421283"/>
                <a:gd name="connsiteY38" fmla="*/ 1524513 h 2527813"/>
                <a:gd name="connsiteX39" fmla="*/ 2870200 w 5421283"/>
                <a:gd name="connsiteY39" fmla="*/ 1461013 h 2527813"/>
                <a:gd name="connsiteX40" fmla="*/ 2895600 w 5421283"/>
                <a:gd name="connsiteY40" fmla="*/ 1467363 h 2527813"/>
                <a:gd name="connsiteX41" fmla="*/ 2914650 w 5421283"/>
                <a:gd name="connsiteY41" fmla="*/ 1473713 h 2527813"/>
                <a:gd name="connsiteX42" fmla="*/ 2933700 w 5421283"/>
                <a:gd name="connsiteY42" fmla="*/ 1454663 h 2527813"/>
                <a:gd name="connsiteX43" fmla="*/ 2940050 w 5421283"/>
                <a:gd name="connsiteY43" fmla="*/ 1372113 h 2527813"/>
                <a:gd name="connsiteX44" fmla="*/ 3079750 w 5421283"/>
                <a:gd name="connsiteY44" fmla="*/ 1346713 h 2527813"/>
                <a:gd name="connsiteX45" fmla="*/ 3086100 w 5421283"/>
                <a:gd name="connsiteY45" fmla="*/ 1283213 h 2527813"/>
                <a:gd name="connsiteX46" fmla="*/ 3263900 w 5421283"/>
                <a:gd name="connsiteY46" fmla="*/ 1276863 h 2527813"/>
                <a:gd name="connsiteX47" fmla="*/ 3371850 w 5421283"/>
                <a:gd name="connsiteY47" fmla="*/ 1270513 h 2527813"/>
                <a:gd name="connsiteX48" fmla="*/ 3378200 w 5421283"/>
                <a:gd name="connsiteY48" fmla="*/ 1200663 h 2527813"/>
                <a:gd name="connsiteX49" fmla="*/ 3702050 w 5421283"/>
                <a:gd name="connsiteY49" fmla="*/ 1194313 h 2527813"/>
                <a:gd name="connsiteX50" fmla="*/ 3721100 w 5421283"/>
                <a:gd name="connsiteY50" fmla="*/ 1187963 h 2527813"/>
                <a:gd name="connsiteX51" fmla="*/ 3714750 w 5421283"/>
                <a:gd name="connsiteY51" fmla="*/ 1168913 h 2527813"/>
                <a:gd name="connsiteX52" fmla="*/ 3721100 w 5421283"/>
                <a:gd name="connsiteY52" fmla="*/ 1092713 h 2527813"/>
                <a:gd name="connsiteX53" fmla="*/ 3740150 w 5421283"/>
                <a:gd name="connsiteY53" fmla="*/ 1080013 h 2527813"/>
                <a:gd name="connsiteX54" fmla="*/ 3822700 w 5421283"/>
                <a:gd name="connsiteY54" fmla="*/ 1073663 h 2527813"/>
                <a:gd name="connsiteX55" fmla="*/ 3816350 w 5421283"/>
                <a:gd name="connsiteY55" fmla="*/ 1054613 h 2527813"/>
                <a:gd name="connsiteX56" fmla="*/ 3822700 w 5421283"/>
                <a:gd name="connsiteY56" fmla="*/ 959363 h 2527813"/>
                <a:gd name="connsiteX57" fmla="*/ 3841750 w 5421283"/>
                <a:gd name="connsiteY57" fmla="*/ 953013 h 2527813"/>
                <a:gd name="connsiteX58" fmla="*/ 4133850 w 5421283"/>
                <a:gd name="connsiteY58" fmla="*/ 946663 h 2527813"/>
                <a:gd name="connsiteX59" fmla="*/ 4318000 w 5421283"/>
                <a:gd name="connsiteY59" fmla="*/ 933963 h 2527813"/>
                <a:gd name="connsiteX60" fmla="*/ 5067300 w 5421283"/>
                <a:gd name="connsiteY60" fmla="*/ 921263 h 2527813"/>
                <a:gd name="connsiteX61" fmla="*/ 5060950 w 5421283"/>
                <a:gd name="connsiteY61" fmla="*/ 724413 h 2527813"/>
                <a:gd name="connsiteX62" fmla="*/ 5067300 w 5421283"/>
                <a:gd name="connsiteY62" fmla="*/ 667263 h 2527813"/>
                <a:gd name="connsiteX63" fmla="*/ 5086350 w 5421283"/>
                <a:gd name="connsiteY63" fmla="*/ 622813 h 2527813"/>
                <a:gd name="connsiteX64" fmla="*/ 5105400 w 5421283"/>
                <a:gd name="connsiteY64" fmla="*/ 610113 h 2527813"/>
                <a:gd name="connsiteX65" fmla="*/ 5397500 w 5421283"/>
                <a:gd name="connsiteY65" fmla="*/ 616463 h 2527813"/>
                <a:gd name="connsiteX66" fmla="*/ 5416550 w 5421283"/>
                <a:gd name="connsiteY66" fmla="*/ 610113 h 2527813"/>
                <a:gd name="connsiteX67" fmla="*/ 5378450 w 5421283"/>
                <a:gd name="connsiteY67" fmla="*/ 597413 h 2527813"/>
                <a:gd name="connsiteX68" fmla="*/ 5372100 w 5421283"/>
                <a:gd name="connsiteY68" fmla="*/ 578363 h 2527813"/>
                <a:gd name="connsiteX69" fmla="*/ 5372100 w 5421283"/>
                <a:gd name="connsiteY69" fmla="*/ 483113 h 2527813"/>
                <a:gd name="connsiteX70" fmla="*/ 5359400 w 5421283"/>
                <a:gd name="connsiteY70" fmla="*/ 254513 h 2527813"/>
                <a:gd name="connsiteX71" fmla="*/ 5353050 w 5421283"/>
                <a:gd name="connsiteY71" fmla="*/ 216413 h 2527813"/>
                <a:gd name="connsiteX72" fmla="*/ 5340350 w 5421283"/>
                <a:gd name="connsiteY72" fmla="*/ 140213 h 2527813"/>
                <a:gd name="connsiteX73" fmla="*/ 5334000 w 5421283"/>
                <a:gd name="connsiteY73" fmla="*/ 102113 h 2527813"/>
                <a:gd name="connsiteX74" fmla="*/ 5327650 w 5421283"/>
                <a:gd name="connsiteY74" fmla="*/ 76713 h 2527813"/>
                <a:gd name="connsiteX75" fmla="*/ 5321300 w 5421283"/>
                <a:gd name="connsiteY75" fmla="*/ 44963 h 2527813"/>
                <a:gd name="connsiteX76" fmla="*/ 5346700 w 5421283"/>
                <a:gd name="connsiteY76" fmla="*/ 513 h 2527813"/>
                <a:gd name="connsiteX77" fmla="*/ 5353050 w 5421283"/>
                <a:gd name="connsiteY77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41550 w 5421283"/>
                <a:gd name="connsiteY38" fmla="*/ 1537213 h 2527813"/>
                <a:gd name="connsiteX39" fmla="*/ 2838450 w 5421283"/>
                <a:gd name="connsiteY39" fmla="*/ 1524513 h 2527813"/>
                <a:gd name="connsiteX40" fmla="*/ 2870200 w 5421283"/>
                <a:gd name="connsiteY40" fmla="*/ 1461013 h 2527813"/>
                <a:gd name="connsiteX41" fmla="*/ 2895600 w 5421283"/>
                <a:gd name="connsiteY41" fmla="*/ 1467363 h 2527813"/>
                <a:gd name="connsiteX42" fmla="*/ 2914650 w 5421283"/>
                <a:gd name="connsiteY42" fmla="*/ 1473713 h 2527813"/>
                <a:gd name="connsiteX43" fmla="*/ 2933700 w 5421283"/>
                <a:gd name="connsiteY43" fmla="*/ 1454663 h 2527813"/>
                <a:gd name="connsiteX44" fmla="*/ 2940050 w 5421283"/>
                <a:gd name="connsiteY44" fmla="*/ 1372113 h 2527813"/>
                <a:gd name="connsiteX45" fmla="*/ 3079750 w 5421283"/>
                <a:gd name="connsiteY45" fmla="*/ 1346713 h 2527813"/>
                <a:gd name="connsiteX46" fmla="*/ 3086100 w 5421283"/>
                <a:gd name="connsiteY46" fmla="*/ 1283213 h 2527813"/>
                <a:gd name="connsiteX47" fmla="*/ 3263900 w 5421283"/>
                <a:gd name="connsiteY47" fmla="*/ 1276863 h 2527813"/>
                <a:gd name="connsiteX48" fmla="*/ 3371850 w 5421283"/>
                <a:gd name="connsiteY48" fmla="*/ 1270513 h 2527813"/>
                <a:gd name="connsiteX49" fmla="*/ 3378200 w 5421283"/>
                <a:gd name="connsiteY49" fmla="*/ 1200663 h 2527813"/>
                <a:gd name="connsiteX50" fmla="*/ 3702050 w 5421283"/>
                <a:gd name="connsiteY50" fmla="*/ 1194313 h 2527813"/>
                <a:gd name="connsiteX51" fmla="*/ 3721100 w 5421283"/>
                <a:gd name="connsiteY51" fmla="*/ 1187963 h 2527813"/>
                <a:gd name="connsiteX52" fmla="*/ 3714750 w 5421283"/>
                <a:gd name="connsiteY52" fmla="*/ 1168913 h 2527813"/>
                <a:gd name="connsiteX53" fmla="*/ 3721100 w 5421283"/>
                <a:gd name="connsiteY53" fmla="*/ 1092713 h 2527813"/>
                <a:gd name="connsiteX54" fmla="*/ 3740150 w 5421283"/>
                <a:gd name="connsiteY54" fmla="*/ 1080013 h 2527813"/>
                <a:gd name="connsiteX55" fmla="*/ 3822700 w 5421283"/>
                <a:gd name="connsiteY55" fmla="*/ 1073663 h 2527813"/>
                <a:gd name="connsiteX56" fmla="*/ 3816350 w 5421283"/>
                <a:gd name="connsiteY56" fmla="*/ 1054613 h 2527813"/>
                <a:gd name="connsiteX57" fmla="*/ 3822700 w 5421283"/>
                <a:gd name="connsiteY57" fmla="*/ 959363 h 2527813"/>
                <a:gd name="connsiteX58" fmla="*/ 3841750 w 5421283"/>
                <a:gd name="connsiteY58" fmla="*/ 953013 h 2527813"/>
                <a:gd name="connsiteX59" fmla="*/ 4133850 w 5421283"/>
                <a:gd name="connsiteY59" fmla="*/ 946663 h 2527813"/>
                <a:gd name="connsiteX60" fmla="*/ 4318000 w 5421283"/>
                <a:gd name="connsiteY60" fmla="*/ 933963 h 2527813"/>
                <a:gd name="connsiteX61" fmla="*/ 5067300 w 5421283"/>
                <a:gd name="connsiteY61" fmla="*/ 921263 h 2527813"/>
                <a:gd name="connsiteX62" fmla="*/ 5060950 w 5421283"/>
                <a:gd name="connsiteY62" fmla="*/ 724413 h 2527813"/>
                <a:gd name="connsiteX63" fmla="*/ 5067300 w 5421283"/>
                <a:gd name="connsiteY63" fmla="*/ 667263 h 2527813"/>
                <a:gd name="connsiteX64" fmla="*/ 5086350 w 5421283"/>
                <a:gd name="connsiteY64" fmla="*/ 622813 h 2527813"/>
                <a:gd name="connsiteX65" fmla="*/ 5105400 w 5421283"/>
                <a:gd name="connsiteY65" fmla="*/ 610113 h 2527813"/>
                <a:gd name="connsiteX66" fmla="*/ 5397500 w 5421283"/>
                <a:gd name="connsiteY66" fmla="*/ 616463 h 2527813"/>
                <a:gd name="connsiteX67" fmla="*/ 5416550 w 5421283"/>
                <a:gd name="connsiteY67" fmla="*/ 610113 h 2527813"/>
                <a:gd name="connsiteX68" fmla="*/ 5378450 w 5421283"/>
                <a:gd name="connsiteY68" fmla="*/ 597413 h 2527813"/>
                <a:gd name="connsiteX69" fmla="*/ 5372100 w 5421283"/>
                <a:gd name="connsiteY69" fmla="*/ 578363 h 2527813"/>
                <a:gd name="connsiteX70" fmla="*/ 5372100 w 5421283"/>
                <a:gd name="connsiteY70" fmla="*/ 483113 h 2527813"/>
                <a:gd name="connsiteX71" fmla="*/ 5359400 w 5421283"/>
                <a:gd name="connsiteY71" fmla="*/ 254513 h 2527813"/>
                <a:gd name="connsiteX72" fmla="*/ 5353050 w 5421283"/>
                <a:gd name="connsiteY72" fmla="*/ 216413 h 2527813"/>
                <a:gd name="connsiteX73" fmla="*/ 5340350 w 5421283"/>
                <a:gd name="connsiteY73" fmla="*/ 140213 h 2527813"/>
                <a:gd name="connsiteX74" fmla="*/ 5334000 w 5421283"/>
                <a:gd name="connsiteY74" fmla="*/ 102113 h 2527813"/>
                <a:gd name="connsiteX75" fmla="*/ 5327650 w 5421283"/>
                <a:gd name="connsiteY75" fmla="*/ 76713 h 2527813"/>
                <a:gd name="connsiteX76" fmla="*/ 5321300 w 5421283"/>
                <a:gd name="connsiteY76" fmla="*/ 44963 h 2527813"/>
                <a:gd name="connsiteX77" fmla="*/ 5346700 w 5421283"/>
                <a:gd name="connsiteY77" fmla="*/ 513 h 2527813"/>
                <a:gd name="connsiteX78" fmla="*/ 5353050 w 5421283"/>
                <a:gd name="connsiteY78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70200 w 5421283"/>
                <a:gd name="connsiteY41" fmla="*/ 1461013 h 2527813"/>
                <a:gd name="connsiteX42" fmla="*/ 2895600 w 5421283"/>
                <a:gd name="connsiteY42" fmla="*/ 1467363 h 2527813"/>
                <a:gd name="connsiteX43" fmla="*/ 2914650 w 5421283"/>
                <a:gd name="connsiteY43" fmla="*/ 1473713 h 2527813"/>
                <a:gd name="connsiteX44" fmla="*/ 2933700 w 5421283"/>
                <a:gd name="connsiteY44" fmla="*/ 1454663 h 2527813"/>
                <a:gd name="connsiteX45" fmla="*/ 2940050 w 5421283"/>
                <a:gd name="connsiteY45" fmla="*/ 1372113 h 2527813"/>
                <a:gd name="connsiteX46" fmla="*/ 3079750 w 5421283"/>
                <a:gd name="connsiteY46" fmla="*/ 1346713 h 2527813"/>
                <a:gd name="connsiteX47" fmla="*/ 3086100 w 5421283"/>
                <a:gd name="connsiteY47" fmla="*/ 1283213 h 2527813"/>
                <a:gd name="connsiteX48" fmla="*/ 3263900 w 5421283"/>
                <a:gd name="connsiteY48" fmla="*/ 1276863 h 2527813"/>
                <a:gd name="connsiteX49" fmla="*/ 3371850 w 5421283"/>
                <a:gd name="connsiteY49" fmla="*/ 1270513 h 2527813"/>
                <a:gd name="connsiteX50" fmla="*/ 3378200 w 5421283"/>
                <a:gd name="connsiteY50" fmla="*/ 1200663 h 2527813"/>
                <a:gd name="connsiteX51" fmla="*/ 3702050 w 5421283"/>
                <a:gd name="connsiteY51" fmla="*/ 1194313 h 2527813"/>
                <a:gd name="connsiteX52" fmla="*/ 3721100 w 5421283"/>
                <a:gd name="connsiteY52" fmla="*/ 1187963 h 2527813"/>
                <a:gd name="connsiteX53" fmla="*/ 3714750 w 5421283"/>
                <a:gd name="connsiteY53" fmla="*/ 1168913 h 2527813"/>
                <a:gd name="connsiteX54" fmla="*/ 3721100 w 5421283"/>
                <a:gd name="connsiteY54" fmla="*/ 1092713 h 2527813"/>
                <a:gd name="connsiteX55" fmla="*/ 3740150 w 5421283"/>
                <a:gd name="connsiteY55" fmla="*/ 1080013 h 2527813"/>
                <a:gd name="connsiteX56" fmla="*/ 3822700 w 5421283"/>
                <a:gd name="connsiteY56" fmla="*/ 1073663 h 2527813"/>
                <a:gd name="connsiteX57" fmla="*/ 3816350 w 5421283"/>
                <a:gd name="connsiteY57" fmla="*/ 1054613 h 2527813"/>
                <a:gd name="connsiteX58" fmla="*/ 3822700 w 5421283"/>
                <a:gd name="connsiteY58" fmla="*/ 959363 h 2527813"/>
                <a:gd name="connsiteX59" fmla="*/ 3841750 w 5421283"/>
                <a:gd name="connsiteY59" fmla="*/ 953013 h 2527813"/>
                <a:gd name="connsiteX60" fmla="*/ 4133850 w 5421283"/>
                <a:gd name="connsiteY60" fmla="*/ 946663 h 2527813"/>
                <a:gd name="connsiteX61" fmla="*/ 4318000 w 5421283"/>
                <a:gd name="connsiteY61" fmla="*/ 933963 h 2527813"/>
                <a:gd name="connsiteX62" fmla="*/ 5067300 w 5421283"/>
                <a:gd name="connsiteY62" fmla="*/ 921263 h 2527813"/>
                <a:gd name="connsiteX63" fmla="*/ 5060950 w 5421283"/>
                <a:gd name="connsiteY63" fmla="*/ 724413 h 2527813"/>
                <a:gd name="connsiteX64" fmla="*/ 5067300 w 5421283"/>
                <a:gd name="connsiteY64" fmla="*/ 667263 h 2527813"/>
                <a:gd name="connsiteX65" fmla="*/ 5086350 w 5421283"/>
                <a:gd name="connsiteY65" fmla="*/ 622813 h 2527813"/>
                <a:gd name="connsiteX66" fmla="*/ 5105400 w 5421283"/>
                <a:gd name="connsiteY66" fmla="*/ 610113 h 2527813"/>
                <a:gd name="connsiteX67" fmla="*/ 5397500 w 5421283"/>
                <a:gd name="connsiteY67" fmla="*/ 616463 h 2527813"/>
                <a:gd name="connsiteX68" fmla="*/ 5416550 w 5421283"/>
                <a:gd name="connsiteY68" fmla="*/ 610113 h 2527813"/>
                <a:gd name="connsiteX69" fmla="*/ 5378450 w 5421283"/>
                <a:gd name="connsiteY69" fmla="*/ 597413 h 2527813"/>
                <a:gd name="connsiteX70" fmla="*/ 5372100 w 5421283"/>
                <a:gd name="connsiteY70" fmla="*/ 578363 h 2527813"/>
                <a:gd name="connsiteX71" fmla="*/ 5372100 w 5421283"/>
                <a:gd name="connsiteY71" fmla="*/ 483113 h 2527813"/>
                <a:gd name="connsiteX72" fmla="*/ 5359400 w 5421283"/>
                <a:gd name="connsiteY72" fmla="*/ 254513 h 2527813"/>
                <a:gd name="connsiteX73" fmla="*/ 5353050 w 5421283"/>
                <a:gd name="connsiteY73" fmla="*/ 216413 h 2527813"/>
                <a:gd name="connsiteX74" fmla="*/ 5340350 w 5421283"/>
                <a:gd name="connsiteY74" fmla="*/ 140213 h 2527813"/>
                <a:gd name="connsiteX75" fmla="*/ 5334000 w 5421283"/>
                <a:gd name="connsiteY75" fmla="*/ 102113 h 2527813"/>
                <a:gd name="connsiteX76" fmla="*/ 5327650 w 5421283"/>
                <a:gd name="connsiteY76" fmla="*/ 76713 h 2527813"/>
                <a:gd name="connsiteX77" fmla="*/ 5321300 w 5421283"/>
                <a:gd name="connsiteY77" fmla="*/ 44963 h 2527813"/>
                <a:gd name="connsiteX78" fmla="*/ 5346700 w 5421283"/>
                <a:gd name="connsiteY78" fmla="*/ 513 h 2527813"/>
                <a:gd name="connsiteX79" fmla="*/ 5353050 w 5421283"/>
                <a:gd name="connsiteY79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70200 w 5421283"/>
                <a:gd name="connsiteY41" fmla="*/ 1461013 h 2527813"/>
                <a:gd name="connsiteX42" fmla="*/ 2895600 w 5421283"/>
                <a:gd name="connsiteY42" fmla="*/ 1467363 h 2527813"/>
                <a:gd name="connsiteX43" fmla="*/ 2914650 w 5421283"/>
                <a:gd name="connsiteY43" fmla="*/ 1473713 h 2527813"/>
                <a:gd name="connsiteX44" fmla="*/ 2933700 w 5421283"/>
                <a:gd name="connsiteY44" fmla="*/ 1454663 h 2527813"/>
                <a:gd name="connsiteX45" fmla="*/ 2940050 w 5421283"/>
                <a:gd name="connsiteY45" fmla="*/ 1372113 h 2527813"/>
                <a:gd name="connsiteX46" fmla="*/ 3079750 w 5421283"/>
                <a:gd name="connsiteY46" fmla="*/ 1346713 h 2527813"/>
                <a:gd name="connsiteX47" fmla="*/ 3086100 w 5421283"/>
                <a:gd name="connsiteY47" fmla="*/ 1283213 h 2527813"/>
                <a:gd name="connsiteX48" fmla="*/ 3263900 w 5421283"/>
                <a:gd name="connsiteY48" fmla="*/ 1276863 h 2527813"/>
                <a:gd name="connsiteX49" fmla="*/ 3371850 w 5421283"/>
                <a:gd name="connsiteY49" fmla="*/ 1270513 h 2527813"/>
                <a:gd name="connsiteX50" fmla="*/ 3378200 w 5421283"/>
                <a:gd name="connsiteY50" fmla="*/ 1200663 h 2527813"/>
                <a:gd name="connsiteX51" fmla="*/ 3702050 w 5421283"/>
                <a:gd name="connsiteY51" fmla="*/ 1194313 h 2527813"/>
                <a:gd name="connsiteX52" fmla="*/ 3721100 w 5421283"/>
                <a:gd name="connsiteY52" fmla="*/ 1187963 h 2527813"/>
                <a:gd name="connsiteX53" fmla="*/ 3714750 w 5421283"/>
                <a:gd name="connsiteY53" fmla="*/ 1168913 h 2527813"/>
                <a:gd name="connsiteX54" fmla="*/ 3721100 w 5421283"/>
                <a:gd name="connsiteY54" fmla="*/ 1092713 h 2527813"/>
                <a:gd name="connsiteX55" fmla="*/ 3740150 w 5421283"/>
                <a:gd name="connsiteY55" fmla="*/ 1080013 h 2527813"/>
                <a:gd name="connsiteX56" fmla="*/ 3822700 w 5421283"/>
                <a:gd name="connsiteY56" fmla="*/ 1073663 h 2527813"/>
                <a:gd name="connsiteX57" fmla="*/ 3816350 w 5421283"/>
                <a:gd name="connsiteY57" fmla="*/ 1054613 h 2527813"/>
                <a:gd name="connsiteX58" fmla="*/ 3822700 w 5421283"/>
                <a:gd name="connsiteY58" fmla="*/ 959363 h 2527813"/>
                <a:gd name="connsiteX59" fmla="*/ 3841750 w 5421283"/>
                <a:gd name="connsiteY59" fmla="*/ 953013 h 2527813"/>
                <a:gd name="connsiteX60" fmla="*/ 4133850 w 5421283"/>
                <a:gd name="connsiteY60" fmla="*/ 946663 h 2527813"/>
                <a:gd name="connsiteX61" fmla="*/ 4318000 w 5421283"/>
                <a:gd name="connsiteY61" fmla="*/ 933963 h 2527813"/>
                <a:gd name="connsiteX62" fmla="*/ 5067300 w 5421283"/>
                <a:gd name="connsiteY62" fmla="*/ 921263 h 2527813"/>
                <a:gd name="connsiteX63" fmla="*/ 5060950 w 5421283"/>
                <a:gd name="connsiteY63" fmla="*/ 724413 h 2527813"/>
                <a:gd name="connsiteX64" fmla="*/ 5067300 w 5421283"/>
                <a:gd name="connsiteY64" fmla="*/ 667263 h 2527813"/>
                <a:gd name="connsiteX65" fmla="*/ 5086350 w 5421283"/>
                <a:gd name="connsiteY65" fmla="*/ 622813 h 2527813"/>
                <a:gd name="connsiteX66" fmla="*/ 5105400 w 5421283"/>
                <a:gd name="connsiteY66" fmla="*/ 610113 h 2527813"/>
                <a:gd name="connsiteX67" fmla="*/ 5397500 w 5421283"/>
                <a:gd name="connsiteY67" fmla="*/ 616463 h 2527813"/>
                <a:gd name="connsiteX68" fmla="*/ 5416550 w 5421283"/>
                <a:gd name="connsiteY68" fmla="*/ 610113 h 2527813"/>
                <a:gd name="connsiteX69" fmla="*/ 5378450 w 5421283"/>
                <a:gd name="connsiteY69" fmla="*/ 597413 h 2527813"/>
                <a:gd name="connsiteX70" fmla="*/ 5372100 w 5421283"/>
                <a:gd name="connsiteY70" fmla="*/ 578363 h 2527813"/>
                <a:gd name="connsiteX71" fmla="*/ 5372100 w 5421283"/>
                <a:gd name="connsiteY71" fmla="*/ 483113 h 2527813"/>
                <a:gd name="connsiteX72" fmla="*/ 5359400 w 5421283"/>
                <a:gd name="connsiteY72" fmla="*/ 254513 h 2527813"/>
                <a:gd name="connsiteX73" fmla="*/ 5353050 w 5421283"/>
                <a:gd name="connsiteY73" fmla="*/ 216413 h 2527813"/>
                <a:gd name="connsiteX74" fmla="*/ 5340350 w 5421283"/>
                <a:gd name="connsiteY74" fmla="*/ 140213 h 2527813"/>
                <a:gd name="connsiteX75" fmla="*/ 5334000 w 5421283"/>
                <a:gd name="connsiteY75" fmla="*/ 102113 h 2527813"/>
                <a:gd name="connsiteX76" fmla="*/ 5327650 w 5421283"/>
                <a:gd name="connsiteY76" fmla="*/ 76713 h 2527813"/>
                <a:gd name="connsiteX77" fmla="*/ 5321300 w 5421283"/>
                <a:gd name="connsiteY77" fmla="*/ 44963 h 2527813"/>
                <a:gd name="connsiteX78" fmla="*/ 5346700 w 5421283"/>
                <a:gd name="connsiteY78" fmla="*/ 513 h 2527813"/>
                <a:gd name="connsiteX79" fmla="*/ 5353050 w 5421283"/>
                <a:gd name="connsiteY79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95600 w 5421283"/>
                <a:gd name="connsiteY41" fmla="*/ 1467363 h 2527813"/>
                <a:gd name="connsiteX42" fmla="*/ 2914650 w 5421283"/>
                <a:gd name="connsiteY42" fmla="*/ 1473713 h 2527813"/>
                <a:gd name="connsiteX43" fmla="*/ 2933700 w 5421283"/>
                <a:gd name="connsiteY43" fmla="*/ 1454663 h 2527813"/>
                <a:gd name="connsiteX44" fmla="*/ 2940050 w 5421283"/>
                <a:gd name="connsiteY44" fmla="*/ 1372113 h 2527813"/>
                <a:gd name="connsiteX45" fmla="*/ 3079750 w 5421283"/>
                <a:gd name="connsiteY45" fmla="*/ 1346713 h 2527813"/>
                <a:gd name="connsiteX46" fmla="*/ 3086100 w 5421283"/>
                <a:gd name="connsiteY46" fmla="*/ 1283213 h 2527813"/>
                <a:gd name="connsiteX47" fmla="*/ 3263900 w 5421283"/>
                <a:gd name="connsiteY47" fmla="*/ 1276863 h 2527813"/>
                <a:gd name="connsiteX48" fmla="*/ 3371850 w 5421283"/>
                <a:gd name="connsiteY48" fmla="*/ 1270513 h 2527813"/>
                <a:gd name="connsiteX49" fmla="*/ 3378200 w 5421283"/>
                <a:gd name="connsiteY49" fmla="*/ 1200663 h 2527813"/>
                <a:gd name="connsiteX50" fmla="*/ 3702050 w 5421283"/>
                <a:gd name="connsiteY50" fmla="*/ 1194313 h 2527813"/>
                <a:gd name="connsiteX51" fmla="*/ 3721100 w 5421283"/>
                <a:gd name="connsiteY51" fmla="*/ 1187963 h 2527813"/>
                <a:gd name="connsiteX52" fmla="*/ 3714750 w 5421283"/>
                <a:gd name="connsiteY52" fmla="*/ 1168913 h 2527813"/>
                <a:gd name="connsiteX53" fmla="*/ 3721100 w 5421283"/>
                <a:gd name="connsiteY53" fmla="*/ 1092713 h 2527813"/>
                <a:gd name="connsiteX54" fmla="*/ 3740150 w 5421283"/>
                <a:gd name="connsiteY54" fmla="*/ 1080013 h 2527813"/>
                <a:gd name="connsiteX55" fmla="*/ 3822700 w 5421283"/>
                <a:gd name="connsiteY55" fmla="*/ 1073663 h 2527813"/>
                <a:gd name="connsiteX56" fmla="*/ 3816350 w 5421283"/>
                <a:gd name="connsiteY56" fmla="*/ 1054613 h 2527813"/>
                <a:gd name="connsiteX57" fmla="*/ 3822700 w 5421283"/>
                <a:gd name="connsiteY57" fmla="*/ 959363 h 2527813"/>
                <a:gd name="connsiteX58" fmla="*/ 3841750 w 5421283"/>
                <a:gd name="connsiteY58" fmla="*/ 953013 h 2527813"/>
                <a:gd name="connsiteX59" fmla="*/ 4133850 w 5421283"/>
                <a:gd name="connsiteY59" fmla="*/ 946663 h 2527813"/>
                <a:gd name="connsiteX60" fmla="*/ 4318000 w 5421283"/>
                <a:gd name="connsiteY60" fmla="*/ 933963 h 2527813"/>
                <a:gd name="connsiteX61" fmla="*/ 5067300 w 5421283"/>
                <a:gd name="connsiteY61" fmla="*/ 921263 h 2527813"/>
                <a:gd name="connsiteX62" fmla="*/ 5060950 w 5421283"/>
                <a:gd name="connsiteY62" fmla="*/ 724413 h 2527813"/>
                <a:gd name="connsiteX63" fmla="*/ 5067300 w 5421283"/>
                <a:gd name="connsiteY63" fmla="*/ 667263 h 2527813"/>
                <a:gd name="connsiteX64" fmla="*/ 5086350 w 5421283"/>
                <a:gd name="connsiteY64" fmla="*/ 622813 h 2527813"/>
                <a:gd name="connsiteX65" fmla="*/ 5105400 w 5421283"/>
                <a:gd name="connsiteY65" fmla="*/ 610113 h 2527813"/>
                <a:gd name="connsiteX66" fmla="*/ 5397500 w 5421283"/>
                <a:gd name="connsiteY66" fmla="*/ 616463 h 2527813"/>
                <a:gd name="connsiteX67" fmla="*/ 5416550 w 5421283"/>
                <a:gd name="connsiteY67" fmla="*/ 610113 h 2527813"/>
                <a:gd name="connsiteX68" fmla="*/ 5378450 w 5421283"/>
                <a:gd name="connsiteY68" fmla="*/ 597413 h 2527813"/>
                <a:gd name="connsiteX69" fmla="*/ 5372100 w 5421283"/>
                <a:gd name="connsiteY69" fmla="*/ 578363 h 2527813"/>
                <a:gd name="connsiteX70" fmla="*/ 5372100 w 5421283"/>
                <a:gd name="connsiteY70" fmla="*/ 483113 h 2527813"/>
                <a:gd name="connsiteX71" fmla="*/ 5359400 w 5421283"/>
                <a:gd name="connsiteY71" fmla="*/ 254513 h 2527813"/>
                <a:gd name="connsiteX72" fmla="*/ 5353050 w 5421283"/>
                <a:gd name="connsiteY72" fmla="*/ 216413 h 2527813"/>
                <a:gd name="connsiteX73" fmla="*/ 5340350 w 5421283"/>
                <a:gd name="connsiteY73" fmla="*/ 140213 h 2527813"/>
                <a:gd name="connsiteX74" fmla="*/ 5334000 w 5421283"/>
                <a:gd name="connsiteY74" fmla="*/ 102113 h 2527813"/>
                <a:gd name="connsiteX75" fmla="*/ 5327650 w 5421283"/>
                <a:gd name="connsiteY75" fmla="*/ 76713 h 2527813"/>
                <a:gd name="connsiteX76" fmla="*/ 5321300 w 5421283"/>
                <a:gd name="connsiteY76" fmla="*/ 44963 h 2527813"/>
                <a:gd name="connsiteX77" fmla="*/ 5346700 w 5421283"/>
                <a:gd name="connsiteY77" fmla="*/ 513 h 2527813"/>
                <a:gd name="connsiteX78" fmla="*/ 5353050 w 5421283"/>
                <a:gd name="connsiteY78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914650 w 5421283"/>
                <a:gd name="connsiteY41" fmla="*/ 1473713 h 2527813"/>
                <a:gd name="connsiteX42" fmla="*/ 2933700 w 5421283"/>
                <a:gd name="connsiteY42" fmla="*/ 1454663 h 2527813"/>
                <a:gd name="connsiteX43" fmla="*/ 2940050 w 5421283"/>
                <a:gd name="connsiteY43" fmla="*/ 1372113 h 2527813"/>
                <a:gd name="connsiteX44" fmla="*/ 3079750 w 5421283"/>
                <a:gd name="connsiteY44" fmla="*/ 1346713 h 2527813"/>
                <a:gd name="connsiteX45" fmla="*/ 3086100 w 5421283"/>
                <a:gd name="connsiteY45" fmla="*/ 1283213 h 2527813"/>
                <a:gd name="connsiteX46" fmla="*/ 3263900 w 5421283"/>
                <a:gd name="connsiteY46" fmla="*/ 1276863 h 2527813"/>
                <a:gd name="connsiteX47" fmla="*/ 3371850 w 5421283"/>
                <a:gd name="connsiteY47" fmla="*/ 1270513 h 2527813"/>
                <a:gd name="connsiteX48" fmla="*/ 3378200 w 5421283"/>
                <a:gd name="connsiteY48" fmla="*/ 1200663 h 2527813"/>
                <a:gd name="connsiteX49" fmla="*/ 3702050 w 5421283"/>
                <a:gd name="connsiteY49" fmla="*/ 1194313 h 2527813"/>
                <a:gd name="connsiteX50" fmla="*/ 3721100 w 5421283"/>
                <a:gd name="connsiteY50" fmla="*/ 1187963 h 2527813"/>
                <a:gd name="connsiteX51" fmla="*/ 3714750 w 5421283"/>
                <a:gd name="connsiteY51" fmla="*/ 1168913 h 2527813"/>
                <a:gd name="connsiteX52" fmla="*/ 3721100 w 5421283"/>
                <a:gd name="connsiteY52" fmla="*/ 1092713 h 2527813"/>
                <a:gd name="connsiteX53" fmla="*/ 3740150 w 5421283"/>
                <a:gd name="connsiteY53" fmla="*/ 1080013 h 2527813"/>
                <a:gd name="connsiteX54" fmla="*/ 3822700 w 5421283"/>
                <a:gd name="connsiteY54" fmla="*/ 1073663 h 2527813"/>
                <a:gd name="connsiteX55" fmla="*/ 3816350 w 5421283"/>
                <a:gd name="connsiteY55" fmla="*/ 1054613 h 2527813"/>
                <a:gd name="connsiteX56" fmla="*/ 3822700 w 5421283"/>
                <a:gd name="connsiteY56" fmla="*/ 959363 h 2527813"/>
                <a:gd name="connsiteX57" fmla="*/ 3841750 w 5421283"/>
                <a:gd name="connsiteY57" fmla="*/ 953013 h 2527813"/>
                <a:gd name="connsiteX58" fmla="*/ 4133850 w 5421283"/>
                <a:gd name="connsiteY58" fmla="*/ 946663 h 2527813"/>
                <a:gd name="connsiteX59" fmla="*/ 4318000 w 5421283"/>
                <a:gd name="connsiteY59" fmla="*/ 933963 h 2527813"/>
                <a:gd name="connsiteX60" fmla="*/ 5067300 w 5421283"/>
                <a:gd name="connsiteY60" fmla="*/ 921263 h 2527813"/>
                <a:gd name="connsiteX61" fmla="*/ 5060950 w 5421283"/>
                <a:gd name="connsiteY61" fmla="*/ 724413 h 2527813"/>
                <a:gd name="connsiteX62" fmla="*/ 5067300 w 5421283"/>
                <a:gd name="connsiteY62" fmla="*/ 667263 h 2527813"/>
                <a:gd name="connsiteX63" fmla="*/ 5086350 w 5421283"/>
                <a:gd name="connsiteY63" fmla="*/ 622813 h 2527813"/>
                <a:gd name="connsiteX64" fmla="*/ 5105400 w 5421283"/>
                <a:gd name="connsiteY64" fmla="*/ 610113 h 2527813"/>
                <a:gd name="connsiteX65" fmla="*/ 5397500 w 5421283"/>
                <a:gd name="connsiteY65" fmla="*/ 616463 h 2527813"/>
                <a:gd name="connsiteX66" fmla="*/ 5416550 w 5421283"/>
                <a:gd name="connsiteY66" fmla="*/ 610113 h 2527813"/>
                <a:gd name="connsiteX67" fmla="*/ 5378450 w 5421283"/>
                <a:gd name="connsiteY67" fmla="*/ 597413 h 2527813"/>
                <a:gd name="connsiteX68" fmla="*/ 5372100 w 5421283"/>
                <a:gd name="connsiteY68" fmla="*/ 578363 h 2527813"/>
                <a:gd name="connsiteX69" fmla="*/ 5372100 w 5421283"/>
                <a:gd name="connsiteY69" fmla="*/ 483113 h 2527813"/>
                <a:gd name="connsiteX70" fmla="*/ 5359400 w 5421283"/>
                <a:gd name="connsiteY70" fmla="*/ 254513 h 2527813"/>
                <a:gd name="connsiteX71" fmla="*/ 5353050 w 5421283"/>
                <a:gd name="connsiteY71" fmla="*/ 216413 h 2527813"/>
                <a:gd name="connsiteX72" fmla="*/ 5340350 w 5421283"/>
                <a:gd name="connsiteY72" fmla="*/ 140213 h 2527813"/>
                <a:gd name="connsiteX73" fmla="*/ 5334000 w 5421283"/>
                <a:gd name="connsiteY73" fmla="*/ 102113 h 2527813"/>
                <a:gd name="connsiteX74" fmla="*/ 5327650 w 5421283"/>
                <a:gd name="connsiteY74" fmla="*/ 76713 h 2527813"/>
                <a:gd name="connsiteX75" fmla="*/ 5321300 w 5421283"/>
                <a:gd name="connsiteY75" fmla="*/ 44963 h 2527813"/>
                <a:gd name="connsiteX76" fmla="*/ 5346700 w 5421283"/>
                <a:gd name="connsiteY76" fmla="*/ 513 h 2527813"/>
                <a:gd name="connsiteX77" fmla="*/ 5353050 w 5421283"/>
                <a:gd name="connsiteY77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933700 w 5421283"/>
                <a:gd name="connsiteY41" fmla="*/ 1454663 h 2527813"/>
                <a:gd name="connsiteX42" fmla="*/ 2940050 w 5421283"/>
                <a:gd name="connsiteY42" fmla="*/ 1372113 h 2527813"/>
                <a:gd name="connsiteX43" fmla="*/ 3079750 w 5421283"/>
                <a:gd name="connsiteY43" fmla="*/ 1346713 h 2527813"/>
                <a:gd name="connsiteX44" fmla="*/ 3086100 w 5421283"/>
                <a:gd name="connsiteY44" fmla="*/ 1283213 h 2527813"/>
                <a:gd name="connsiteX45" fmla="*/ 3263900 w 5421283"/>
                <a:gd name="connsiteY45" fmla="*/ 1276863 h 2527813"/>
                <a:gd name="connsiteX46" fmla="*/ 3371850 w 5421283"/>
                <a:gd name="connsiteY46" fmla="*/ 1270513 h 2527813"/>
                <a:gd name="connsiteX47" fmla="*/ 3378200 w 5421283"/>
                <a:gd name="connsiteY47" fmla="*/ 1200663 h 2527813"/>
                <a:gd name="connsiteX48" fmla="*/ 3702050 w 5421283"/>
                <a:gd name="connsiteY48" fmla="*/ 1194313 h 2527813"/>
                <a:gd name="connsiteX49" fmla="*/ 3721100 w 5421283"/>
                <a:gd name="connsiteY49" fmla="*/ 1187963 h 2527813"/>
                <a:gd name="connsiteX50" fmla="*/ 3714750 w 5421283"/>
                <a:gd name="connsiteY50" fmla="*/ 1168913 h 2527813"/>
                <a:gd name="connsiteX51" fmla="*/ 3721100 w 5421283"/>
                <a:gd name="connsiteY51" fmla="*/ 1092713 h 2527813"/>
                <a:gd name="connsiteX52" fmla="*/ 3740150 w 5421283"/>
                <a:gd name="connsiteY52" fmla="*/ 1080013 h 2527813"/>
                <a:gd name="connsiteX53" fmla="*/ 3822700 w 5421283"/>
                <a:gd name="connsiteY53" fmla="*/ 1073663 h 2527813"/>
                <a:gd name="connsiteX54" fmla="*/ 3816350 w 5421283"/>
                <a:gd name="connsiteY54" fmla="*/ 1054613 h 2527813"/>
                <a:gd name="connsiteX55" fmla="*/ 3822700 w 5421283"/>
                <a:gd name="connsiteY55" fmla="*/ 959363 h 2527813"/>
                <a:gd name="connsiteX56" fmla="*/ 3841750 w 5421283"/>
                <a:gd name="connsiteY56" fmla="*/ 953013 h 2527813"/>
                <a:gd name="connsiteX57" fmla="*/ 4133850 w 5421283"/>
                <a:gd name="connsiteY57" fmla="*/ 946663 h 2527813"/>
                <a:gd name="connsiteX58" fmla="*/ 4318000 w 5421283"/>
                <a:gd name="connsiteY58" fmla="*/ 933963 h 2527813"/>
                <a:gd name="connsiteX59" fmla="*/ 5067300 w 5421283"/>
                <a:gd name="connsiteY59" fmla="*/ 921263 h 2527813"/>
                <a:gd name="connsiteX60" fmla="*/ 5060950 w 5421283"/>
                <a:gd name="connsiteY60" fmla="*/ 724413 h 2527813"/>
                <a:gd name="connsiteX61" fmla="*/ 5067300 w 5421283"/>
                <a:gd name="connsiteY61" fmla="*/ 667263 h 2527813"/>
                <a:gd name="connsiteX62" fmla="*/ 5086350 w 5421283"/>
                <a:gd name="connsiteY62" fmla="*/ 622813 h 2527813"/>
                <a:gd name="connsiteX63" fmla="*/ 5105400 w 5421283"/>
                <a:gd name="connsiteY63" fmla="*/ 610113 h 2527813"/>
                <a:gd name="connsiteX64" fmla="*/ 5397500 w 5421283"/>
                <a:gd name="connsiteY64" fmla="*/ 616463 h 2527813"/>
                <a:gd name="connsiteX65" fmla="*/ 5416550 w 5421283"/>
                <a:gd name="connsiteY65" fmla="*/ 610113 h 2527813"/>
                <a:gd name="connsiteX66" fmla="*/ 5378450 w 5421283"/>
                <a:gd name="connsiteY66" fmla="*/ 597413 h 2527813"/>
                <a:gd name="connsiteX67" fmla="*/ 5372100 w 5421283"/>
                <a:gd name="connsiteY67" fmla="*/ 578363 h 2527813"/>
                <a:gd name="connsiteX68" fmla="*/ 5372100 w 5421283"/>
                <a:gd name="connsiteY68" fmla="*/ 483113 h 2527813"/>
                <a:gd name="connsiteX69" fmla="*/ 5359400 w 5421283"/>
                <a:gd name="connsiteY69" fmla="*/ 254513 h 2527813"/>
                <a:gd name="connsiteX70" fmla="*/ 5353050 w 5421283"/>
                <a:gd name="connsiteY70" fmla="*/ 216413 h 2527813"/>
                <a:gd name="connsiteX71" fmla="*/ 5340350 w 5421283"/>
                <a:gd name="connsiteY71" fmla="*/ 140213 h 2527813"/>
                <a:gd name="connsiteX72" fmla="*/ 5334000 w 5421283"/>
                <a:gd name="connsiteY72" fmla="*/ 102113 h 2527813"/>
                <a:gd name="connsiteX73" fmla="*/ 5327650 w 5421283"/>
                <a:gd name="connsiteY73" fmla="*/ 76713 h 2527813"/>
                <a:gd name="connsiteX74" fmla="*/ 5321300 w 5421283"/>
                <a:gd name="connsiteY74" fmla="*/ 44963 h 2527813"/>
                <a:gd name="connsiteX75" fmla="*/ 5346700 w 5421283"/>
                <a:gd name="connsiteY75" fmla="*/ 513 h 2527813"/>
                <a:gd name="connsiteX76" fmla="*/ 5353050 w 5421283"/>
                <a:gd name="connsiteY76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933700 w 5421283"/>
                <a:gd name="connsiteY41" fmla="*/ 1454663 h 2527813"/>
                <a:gd name="connsiteX42" fmla="*/ 2940050 w 5421283"/>
                <a:gd name="connsiteY42" fmla="*/ 1372113 h 2527813"/>
                <a:gd name="connsiteX43" fmla="*/ 3079750 w 5421283"/>
                <a:gd name="connsiteY43" fmla="*/ 1346713 h 2527813"/>
                <a:gd name="connsiteX44" fmla="*/ 3086100 w 5421283"/>
                <a:gd name="connsiteY44" fmla="*/ 1283213 h 2527813"/>
                <a:gd name="connsiteX45" fmla="*/ 3263900 w 5421283"/>
                <a:gd name="connsiteY45" fmla="*/ 1276863 h 2527813"/>
                <a:gd name="connsiteX46" fmla="*/ 3371850 w 5421283"/>
                <a:gd name="connsiteY46" fmla="*/ 1270513 h 2527813"/>
                <a:gd name="connsiteX47" fmla="*/ 3378200 w 5421283"/>
                <a:gd name="connsiteY47" fmla="*/ 1200663 h 2527813"/>
                <a:gd name="connsiteX48" fmla="*/ 3702050 w 5421283"/>
                <a:gd name="connsiteY48" fmla="*/ 1194313 h 2527813"/>
                <a:gd name="connsiteX49" fmla="*/ 3721100 w 5421283"/>
                <a:gd name="connsiteY49" fmla="*/ 1187963 h 2527813"/>
                <a:gd name="connsiteX50" fmla="*/ 3714750 w 5421283"/>
                <a:gd name="connsiteY50" fmla="*/ 1168913 h 2527813"/>
                <a:gd name="connsiteX51" fmla="*/ 3721100 w 5421283"/>
                <a:gd name="connsiteY51" fmla="*/ 1092713 h 2527813"/>
                <a:gd name="connsiteX52" fmla="*/ 3740150 w 5421283"/>
                <a:gd name="connsiteY52" fmla="*/ 1080013 h 2527813"/>
                <a:gd name="connsiteX53" fmla="*/ 3822700 w 5421283"/>
                <a:gd name="connsiteY53" fmla="*/ 1073663 h 2527813"/>
                <a:gd name="connsiteX54" fmla="*/ 3816350 w 5421283"/>
                <a:gd name="connsiteY54" fmla="*/ 1054613 h 2527813"/>
                <a:gd name="connsiteX55" fmla="*/ 3822700 w 5421283"/>
                <a:gd name="connsiteY55" fmla="*/ 959363 h 2527813"/>
                <a:gd name="connsiteX56" fmla="*/ 3841750 w 5421283"/>
                <a:gd name="connsiteY56" fmla="*/ 953013 h 2527813"/>
                <a:gd name="connsiteX57" fmla="*/ 4133850 w 5421283"/>
                <a:gd name="connsiteY57" fmla="*/ 946663 h 2527813"/>
                <a:gd name="connsiteX58" fmla="*/ 4318000 w 5421283"/>
                <a:gd name="connsiteY58" fmla="*/ 933963 h 2527813"/>
                <a:gd name="connsiteX59" fmla="*/ 5067300 w 5421283"/>
                <a:gd name="connsiteY59" fmla="*/ 921263 h 2527813"/>
                <a:gd name="connsiteX60" fmla="*/ 5060950 w 5421283"/>
                <a:gd name="connsiteY60" fmla="*/ 724413 h 2527813"/>
                <a:gd name="connsiteX61" fmla="*/ 5067300 w 5421283"/>
                <a:gd name="connsiteY61" fmla="*/ 667263 h 2527813"/>
                <a:gd name="connsiteX62" fmla="*/ 5086350 w 5421283"/>
                <a:gd name="connsiteY62" fmla="*/ 622813 h 2527813"/>
                <a:gd name="connsiteX63" fmla="*/ 5105400 w 5421283"/>
                <a:gd name="connsiteY63" fmla="*/ 610113 h 2527813"/>
                <a:gd name="connsiteX64" fmla="*/ 5397500 w 5421283"/>
                <a:gd name="connsiteY64" fmla="*/ 616463 h 2527813"/>
                <a:gd name="connsiteX65" fmla="*/ 5416550 w 5421283"/>
                <a:gd name="connsiteY65" fmla="*/ 610113 h 2527813"/>
                <a:gd name="connsiteX66" fmla="*/ 5378450 w 5421283"/>
                <a:gd name="connsiteY66" fmla="*/ 597413 h 2527813"/>
                <a:gd name="connsiteX67" fmla="*/ 5372100 w 5421283"/>
                <a:gd name="connsiteY67" fmla="*/ 578363 h 2527813"/>
                <a:gd name="connsiteX68" fmla="*/ 5372100 w 5421283"/>
                <a:gd name="connsiteY68" fmla="*/ 483113 h 2527813"/>
                <a:gd name="connsiteX69" fmla="*/ 5359400 w 5421283"/>
                <a:gd name="connsiteY69" fmla="*/ 254513 h 2527813"/>
                <a:gd name="connsiteX70" fmla="*/ 5353050 w 5421283"/>
                <a:gd name="connsiteY70" fmla="*/ 216413 h 2527813"/>
                <a:gd name="connsiteX71" fmla="*/ 5340350 w 5421283"/>
                <a:gd name="connsiteY71" fmla="*/ 140213 h 2527813"/>
                <a:gd name="connsiteX72" fmla="*/ 5334000 w 5421283"/>
                <a:gd name="connsiteY72" fmla="*/ 102113 h 2527813"/>
                <a:gd name="connsiteX73" fmla="*/ 5327650 w 5421283"/>
                <a:gd name="connsiteY73" fmla="*/ 76713 h 2527813"/>
                <a:gd name="connsiteX74" fmla="*/ 5321300 w 5421283"/>
                <a:gd name="connsiteY74" fmla="*/ 44963 h 2527813"/>
                <a:gd name="connsiteX75" fmla="*/ 5346700 w 5421283"/>
                <a:gd name="connsiteY75" fmla="*/ 513 h 2527813"/>
                <a:gd name="connsiteX76" fmla="*/ 5353050 w 5421283"/>
                <a:gd name="connsiteY76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940050 w 5421283"/>
                <a:gd name="connsiteY41" fmla="*/ 1372113 h 2527813"/>
                <a:gd name="connsiteX42" fmla="*/ 3079750 w 5421283"/>
                <a:gd name="connsiteY42" fmla="*/ 1346713 h 2527813"/>
                <a:gd name="connsiteX43" fmla="*/ 3086100 w 5421283"/>
                <a:gd name="connsiteY43" fmla="*/ 1283213 h 2527813"/>
                <a:gd name="connsiteX44" fmla="*/ 3263900 w 5421283"/>
                <a:gd name="connsiteY44" fmla="*/ 1276863 h 2527813"/>
                <a:gd name="connsiteX45" fmla="*/ 3371850 w 5421283"/>
                <a:gd name="connsiteY45" fmla="*/ 1270513 h 2527813"/>
                <a:gd name="connsiteX46" fmla="*/ 3378200 w 5421283"/>
                <a:gd name="connsiteY46" fmla="*/ 1200663 h 2527813"/>
                <a:gd name="connsiteX47" fmla="*/ 3702050 w 5421283"/>
                <a:gd name="connsiteY47" fmla="*/ 1194313 h 2527813"/>
                <a:gd name="connsiteX48" fmla="*/ 3721100 w 5421283"/>
                <a:gd name="connsiteY48" fmla="*/ 1187963 h 2527813"/>
                <a:gd name="connsiteX49" fmla="*/ 3714750 w 5421283"/>
                <a:gd name="connsiteY49" fmla="*/ 1168913 h 2527813"/>
                <a:gd name="connsiteX50" fmla="*/ 3721100 w 5421283"/>
                <a:gd name="connsiteY50" fmla="*/ 1092713 h 2527813"/>
                <a:gd name="connsiteX51" fmla="*/ 3740150 w 5421283"/>
                <a:gd name="connsiteY51" fmla="*/ 1080013 h 2527813"/>
                <a:gd name="connsiteX52" fmla="*/ 3822700 w 5421283"/>
                <a:gd name="connsiteY52" fmla="*/ 1073663 h 2527813"/>
                <a:gd name="connsiteX53" fmla="*/ 3816350 w 5421283"/>
                <a:gd name="connsiteY53" fmla="*/ 1054613 h 2527813"/>
                <a:gd name="connsiteX54" fmla="*/ 3822700 w 5421283"/>
                <a:gd name="connsiteY54" fmla="*/ 959363 h 2527813"/>
                <a:gd name="connsiteX55" fmla="*/ 3841750 w 5421283"/>
                <a:gd name="connsiteY55" fmla="*/ 953013 h 2527813"/>
                <a:gd name="connsiteX56" fmla="*/ 4133850 w 5421283"/>
                <a:gd name="connsiteY56" fmla="*/ 946663 h 2527813"/>
                <a:gd name="connsiteX57" fmla="*/ 4318000 w 5421283"/>
                <a:gd name="connsiteY57" fmla="*/ 933963 h 2527813"/>
                <a:gd name="connsiteX58" fmla="*/ 5067300 w 5421283"/>
                <a:gd name="connsiteY58" fmla="*/ 921263 h 2527813"/>
                <a:gd name="connsiteX59" fmla="*/ 5060950 w 5421283"/>
                <a:gd name="connsiteY59" fmla="*/ 724413 h 2527813"/>
                <a:gd name="connsiteX60" fmla="*/ 5067300 w 5421283"/>
                <a:gd name="connsiteY60" fmla="*/ 667263 h 2527813"/>
                <a:gd name="connsiteX61" fmla="*/ 5086350 w 5421283"/>
                <a:gd name="connsiteY61" fmla="*/ 622813 h 2527813"/>
                <a:gd name="connsiteX62" fmla="*/ 5105400 w 5421283"/>
                <a:gd name="connsiteY62" fmla="*/ 610113 h 2527813"/>
                <a:gd name="connsiteX63" fmla="*/ 5397500 w 5421283"/>
                <a:gd name="connsiteY63" fmla="*/ 616463 h 2527813"/>
                <a:gd name="connsiteX64" fmla="*/ 5416550 w 5421283"/>
                <a:gd name="connsiteY64" fmla="*/ 610113 h 2527813"/>
                <a:gd name="connsiteX65" fmla="*/ 5378450 w 5421283"/>
                <a:gd name="connsiteY65" fmla="*/ 597413 h 2527813"/>
                <a:gd name="connsiteX66" fmla="*/ 5372100 w 5421283"/>
                <a:gd name="connsiteY66" fmla="*/ 578363 h 2527813"/>
                <a:gd name="connsiteX67" fmla="*/ 5372100 w 5421283"/>
                <a:gd name="connsiteY67" fmla="*/ 483113 h 2527813"/>
                <a:gd name="connsiteX68" fmla="*/ 5359400 w 5421283"/>
                <a:gd name="connsiteY68" fmla="*/ 254513 h 2527813"/>
                <a:gd name="connsiteX69" fmla="*/ 5353050 w 5421283"/>
                <a:gd name="connsiteY69" fmla="*/ 216413 h 2527813"/>
                <a:gd name="connsiteX70" fmla="*/ 5340350 w 5421283"/>
                <a:gd name="connsiteY70" fmla="*/ 140213 h 2527813"/>
                <a:gd name="connsiteX71" fmla="*/ 5334000 w 5421283"/>
                <a:gd name="connsiteY71" fmla="*/ 102113 h 2527813"/>
                <a:gd name="connsiteX72" fmla="*/ 5327650 w 5421283"/>
                <a:gd name="connsiteY72" fmla="*/ 76713 h 2527813"/>
                <a:gd name="connsiteX73" fmla="*/ 5321300 w 5421283"/>
                <a:gd name="connsiteY73" fmla="*/ 44963 h 2527813"/>
                <a:gd name="connsiteX74" fmla="*/ 5346700 w 5421283"/>
                <a:gd name="connsiteY74" fmla="*/ 513 h 2527813"/>
                <a:gd name="connsiteX75" fmla="*/ 5353050 w 5421283"/>
                <a:gd name="connsiteY75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3079750 w 5421283"/>
                <a:gd name="connsiteY41" fmla="*/ 1346713 h 2527813"/>
                <a:gd name="connsiteX42" fmla="*/ 3086100 w 5421283"/>
                <a:gd name="connsiteY42" fmla="*/ 1283213 h 2527813"/>
                <a:gd name="connsiteX43" fmla="*/ 3263900 w 5421283"/>
                <a:gd name="connsiteY43" fmla="*/ 1276863 h 2527813"/>
                <a:gd name="connsiteX44" fmla="*/ 3371850 w 5421283"/>
                <a:gd name="connsiteY44" fmla="*/ 1270513 h 2527813"/>
                <a:gd name="connsiteX45" fmla="*/ 3378200 w 5421283"/>
                <a:gd name="connsiteY45" fmla="*/ 1200663 h 2527813"/>
                <a:gd name="connsiteX46" fmla="*/ 3702050 w 5421283"/>
                <a:gd name="connsiteY46" fmla="*/ 1194313 h 2527813"/>
                <a:gd name="connsiteX47" fmla="*/ 3721100 w 5421283"/>
                <a:gd name="connsiteY47" fmla="*/ 1187963 h 2527813"/>
                <a:gd name="connsiteX48" fmla="*/ 3714750 w 5421283"/>
                <a:gd name="connsiteY48" fmla="*/ 1168913 h 2527813"/>
                <a:gd name="connsiteX49" fmla="*/ 3721100 w 5421283"/>
                <a:gd name="connsiteY49" fmla="*/ 1092713 h 2527813"/>
                <a:gd name="connsiteX50" fmla="*/ 3740150 w 5421283"/>
                <a:gd name="connsiteY50" fmla="*/ 1080013 h 2527813"/>
                <a:gd name="connsiteX51" fmla="*/ 3822700 w 5421283"/>
                <a:gd name="connsiteY51" fmla="*/ 1073663 h 2527813"/>
                <a:gd name="connsiteX52" fmla="*/ 3816350 w 5421283"/>
                <a:gd name="connsiteY52" fmla="*/ 1054613 h 2527813"/>
                <a:gd name="connsiteX53" fmla="*/ 3822700 w 5421283"/>
                <a:gd name="connsiteY53" fmla="*/ 959363 h 2527813"/>
                <a:gd name="connsiteX54" fmla="*/ 3841750 w 5421283"/>
                <a:gd name="connsiteY54" fmla="*/ 953013 h 2527813"/>
                <a:gd name="connsiteX55" fmla="*/ 4133850 w 5421283"/>
                <a:gd name="connsiteY55" fmla="*/ 946663 h 2527813"/>
                <a:gd name="connsiteX56" fmla="*/ 4318000 w 5421283"/>
                <a:gd name="connsiteY56" fmla="*/ 933963 h 2527813"/>
                <a:gd name="connsiteX57" fmla="*/ 5067300 w 5421283"/>
                <a:gd name="connsiteY57" fmla="*/ 921263 h 2527813"/>
                <a:gd name="connsiteX58" fmla="*/ 5060950 w 5421283"/>
                <a:gd name="connsiteY58" fmla="*/ 724413 h 2527813"/>
                <a:gd name="connsiteX59" fmla="*/ 5067300 w 5421283"/>
                <a:gd name="connsiteY59" fmla="*/ 667263 h 2527813"/>
                <a:gd name="connsiteX60" fmla="*/ 5086350 w 5421283"/>
                <a:gd name="connsiteY60" fmla="*/ 622813 h 2527813"/>
                <a:gd name="connsiteX61" fmla="*/ 5105400 w 5421283"/>
                <a:gd name="connsiteY61" fmla="*/ 610113 h 2527813"/>
                <a:gd name="connsiteX62" fmla="*/ 5397500 w 5421283"/>
                <a:gd name="connsiteY62" fmla="*/ 616463 h 2527813"/>
                <a:gd name="connsiteX63" fmla="*/ 5416550 w 5421283"/>
                <a:gd name="connsiteY63" fmla="*/ 610113 h 2527813"/>
                <a:gd name="connsiteX64" fmla="*/ 5378450 w 5421283"/>
                <a:gd name="connsiteY64" fmla="*/ 597413 h 2527813"/>
                <a:gd name="connsiteX65" fmla="*/ 5372100 w 5421283"/>
                <a:gd name="connsiteY65" fmla="*/ 578363 h 2527813"/>
                <a:gd name="connsiteX66" fmla="*/ 5372100 w 5421283"/>
                <a:gd name="connsiteY66" fmla="*/ 483113 h 2527813"/>
                <a:gd name="connsiteX67" fmla="*/ 5359400 w 5421283"/>
                <a:gd name="connsiteY67" fmla="*/ 254513 h 2527813"/>
                <a:gd name="connsiteX68" fmla="*/ 5353050 w 5421283"/>
                <a:gd name="connsiteY68" fmla="*/ 216413 h 2527813"/>
                <a:gd name="connsiteX69" fmla="*/ 5340350 w 5421283"/>
                <a:gd name="connsiteY69" fmla="*/ 140213 h 2527813"/>
                <a:gd name="connsiteX70" fmla="*/ 5334000 w 5421283"/>
                <a:gd name="connsiteY70" fmla="*/ 102113 h 2527813"/>
                <a:gd name="connsiteX71" fmla="*/ 5327650 w 5421283"/>
                <a:gd name="connsiteY71" fmla="*/ 76713 h 2527813"/>
                <a:gd name="connsiteX72" fmla="*/ 5321300 w 5421283"/>
                <a:gd name="connsiteY72" fmla="*/ 44963 h 2527813"/>
                <a:gd name="connsiteX73" fmla="*/ 5346700 w 5421283"/>
                <a:gd name="connsiteY73" fmla="*/ 513 h 2527813"/>
                <a:gd name="connsiteX74" fmla="*/ 5353050 w 5421283"/>
                <a:gd name="connsiteY7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3086100 w 5421283"/>
                <a:gd name="connsiteY41" fmla="*/ 1283213 h 2527813"/>
                <a:gd name="connsiteX42" fmla="*/ 3263900 w 5421283"/>
                <a:gd name="connsiteY42" fmla="*/ 1276863 h 2527813"/>
                <a:gd name="connsiteX43" fmla="*/ 3371850 w 5421283"/>
                <a:gd name="connsiteY43" fmla="*/ 1270513 h 2527813"/>
                <a:gd name="connsiteX44" fmla="*/ 3378200 w 5421283"/>
                <a:gd name="connsiteY44" fmla="*/ 1200663 h 2527813"/>
                <a:gd name="connsiteX45" fmla="*/ 3702050 w 5421283"/>
                <a:gd name="connsiteY45" fmla="*/ 1194313 h 2527813"/>
                <a:gd name="connsiteX46" fmla="*/ 3721100 w 5421283"/>
                <a:gd name="connsiteY46" fmla="*/ 1187963 h 2527813"/>
                <a:gd name="connsiteX47" fmla="*/ 3714750 w 5421283"/>
                <a:gd name="connsiteY47" fmla="*/ 1168913 h 2527813"/>
                <a:gd name="connsiteX48" fmla="*/ 3721100 w 5421283"/>
                <a:gd name="connsiteY48" fmla="*/ 1092713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16350 w 5421283"/>
                <a:gd name="connsiteY51" fmla="*/ 1054613 h 2527813"/>
                <a:gd name="connsiteX52" fmla="*/ 3822700 w 5421283"/>
                <a:gd name="connsiteY52" fmla="*/ 959363 h 2527813"/>
                <a:gd name="connsiteX53" fmla="*/ 3841750 w 5421283"/>
                <a:gd name="connsiteY53" fmla="*/ 953013 h 2527813"/>
                <a:gd name="connsiteX54" fmla="*/ 4133850 w 5421283"/>
                <a:gd name="connsiteY54" fmla="*/ 946663 h 2527813"/>
                <a:gd name="connsiteX55" fmla="*/ 4318000 w 5421283"/>
                <a:gd name="connsiteY55" fmla="*/ 933963 h 2527813"/>
                <a:gd name="connsiteX56" fmla="*/ 5067300 w 5421283"/>
                <a:gd name="connsiteY56" fmla="*/ 921263 h 2527813"/>
                <a:gd name="connsiteX57" fmla="*/ 5060950 w 5421283"/>
                <a:gd name="connsiteY57" fmla="*/ 724413 h 2527813"/>
                <a:gd name="connsiteX58" fmla="*/ 5067300 w 5421283"/>
                <a:gd name="connsiteY58" fmla="*/ 667263 h 2527813"/>
                <a:gd name="connsiteX59" fmla="*/ 5086350 w 5421283"/>
                <a:gd name="connsiteY59" fmla="*/ 622813 h 2527813"/>
                <a:gd name="connsiteX60" fmla="*/ 5105400 w 5421283"/>
                <a:gd name="connsiteY60" fmla="*/ 610113 h 2527813"/>
                <a:gd name="connsiteX61" fmla="*/ 5397500 w 5421283"/>
                <a:gd name="connsiteY61" fmla="*/ 616463 h 2527813"/>
                <a:gd name="connsiteX62" fmla="*/ 5416550 w 5421283"/>
                <a:gd name="connsiteY62" fmla="*/ 610113 h 2527813"/>
                <a:gd name="connsiteX63" fmla="*/ 5378450 w 5421283"/>
                <a:gd name="connsiteY63" fmla="*/ 597413 h 2527813"/>
                <a:gd name="connsiteX64" fmla="*/ 5372100 w 5421283"/>
                <a:gd name="connsiteY64" fmla="*/ 578363 h 2527813"/>
                <a:gd name="connsiteX65" fmla="*/ 5372100 w 5421283"/>
                <a:gd name="connsiteY65" fmla="*/ 483113 h 2527813"/>
                <a:gd name="connsiteX66" fmla="*/ 5359400 w 5421283"/>
                <a:gd name="connsiteY66" fmla="*/ 254513 h 2527813"/>
                <a:gd name="connsiteX67" fmla="*/ 5353050 w 5421283"/>
                <a:gd name="connsiteY67" fmla="*/ 216413 h 2527813"/>
                <a:gd name="connsiteX68" fmla="*/ 5340350 w 5421283"/>
                <a:gd name="connsiteY68" fmla="*/ 140213 h 2527813"/>
                <a:gd name="connsiteX69" fmla="*/ 5334000 w 5421283"/>
                <a:gd name="connsiteY69" fmla="*/ 102113 h 2527813"/>
                <a:gd name="connsiteX70" fmla="*/ 5327650 w 5421283"/>
                <a:gd name="connsiteY70" fmla="*/ 76713 h 2527813"/>
                <a:gd name="connsiteX71" fmla="*/ 5321300 w 5421283"/>
                <a:gd name="connsiteY71" fmla="*/ 44963 h 2527813"/>
                <a:gd name="connsiteX72" fmla="*/ 5346700 w 5421283"/>
                <a:gd name="connsiteY72" fmla="*/ 513 h 2527813"/>
                <a:gd name="connsiteX73" fmla="*/ 5353050 w 5421283"/>
                <a:gd name="connsiteY73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3263900 w 5421283"/>
                <a:gd name="connsiteY41" fmla="*/ 1276863 h 2527813"/>
                <a:gd name="connsiteX42" fmla="*/ 3371850 w 5421283"/>
                <a:gd name="connsiteY42" fmla="*/ 1270513 h 2527813"/>
                <a:gd name="connsiteX43" fmla="*/ 3378200 w 5421283"/>
                <a:gd name="connsiteY43" fmla="*/ 1200663 h 2527813"/>
                <a:gd name="connsiteX44" fmla="*/ 3702050 w 5421283"/>
                <a:gd name="connsiteY44" fmla="*/ 1194313 h 2527813"/>
                <a:gd name="connsiteX45" fmla="*/ 3721100 w 5421283"/>
                <a:gd name="connsiteY45" fmla="*/ 1187963 h 2527813"/>
                <a:gd name="connsiteX46" fmla="*/ 3714750 w 5421283"/>
                <a:gd name="connsiteY46" fmla="*/ 1168913 h 2527813"/>
                <a:gd name="connsiteX47" fmla="*/ 3721100 w 5421283"/>
                <a:gd name="connsiteY47" fmla="*/ 1092713 h 2527813"/>
                <a:gd name="connsiteX48" fmla="*/ 3740150 w 5421283"/>
                <a:gd name="connsiteY48" fmla="*/ 1080013 h 2527813"/>
                <a:gd name="connsiteX49" fmla="*/ 3822700 w 5421283"/>
                <a:gd name="connsiteY49" fmla="*/ 1073663 h 2527813"/>
                <a:gd name="connsiteX50" fmla="*/ 3816350 w 5421283"/>
                <a:gd name="connsiteY50" fmla="*/ 1054613 h 2527813"/>
                <a:gd name="connsiteX51" fmla="*/ 3822700 w 5421283"/>
                <a:gd name="connsiteY51" fmla="*/ 959363 h 2527813"/>
                <a:gd name="connsiteX52" fmla="*/ 3841750 w 5421283"/>
                <a:gd name="connsiteY52" fmla="*/ 953013 h 2527813"/>
                <a:gd name="connsiteX53" fmla="*/ 4133850 w 5421283"/>
                <a:gd name="connsiteY53" fmla="*/ 946663 h 2527813"/>
                <a:gd name="connsiteX54" fmla="*/ 4318000 w 5421283"/>
                <a:gd name="connsiteY54" fmla="*/ 933963 h 2527813"/>
                <a:gd name="connsiteX55" fmla="*/ 5067300 w 5421283"/>
                <a:gd name="connsiteY55" fmla="*/ 921263 h 2527813"/>
                <a:gd name="connsiteX56" fmla="*/ 5060950 w 5421283"/>
                <a:gd name="connsiteY56" fmla="*/ 724413 h 2527813"/>
                <a:gd name="connsiteX57" fmla="*/ 5067300 w 5421283"/>
                <a:gd name="connsiteY57" fmla="*/ 667263 h 2527813"/>
                <a:gd name="connsiteX58" fmla="*/ 5086350 w 5421283"/>
                <a:gd name="connsiteY58" fmla="*/ 622813 h 2527813"/>
                <a:gd name="connsiteX59" fmla="*/ 5105400 w 5421283"/>
                <a:gd name="connsiteY59" fmla="*/ 610113 h 2527813"/>
                <a:gd name="connsiteX60" fmla="*/ 5397500 w 5421283"/>
                <a:gd name="connsiteY60" fmla="*/ 616463 h 2527813"/>
                <a:gd name="connsiteX61" fmla="*/ 5416550 w 5421283"/>
                <a:gd name="connsiteY61" fmla="*/ 610113 h 2527813"/>
                <a:gd name="connsiteX62" fmla="*/ 5378450 w 5421283"/>
                <a:gd name="connsiteY62" fmla="*/ 597413 h 2527813"/>
                <a:gd name="connsiteX63" fmla="*/ 5372100 w 5421283"/>
                <a:gd name="connsiteY63" fmla="*/ 578363 h 2527813"/>
                <a:gd name="connsiteX64" fmla="*/ 5372100 w 5421283"/>
                <a:gd name="connsiteY64" fmla="*/ 483113 h 2527813"/>
                <a:gd name="connsiteX65" fmla="*/ 5359400 w 5421283"/>
                <a:gd name="connsiteY65" fmla="*/ 254513 h 2527813"/>
                <a:gd name="connsiteX66" fmla="*/ 5353050 w 5421283"/>
                <a:gd name="connsiteY66" fmla="*/ 216413 h 2527813"/>
                <a:gd name="connsiteX67" fmla="*/ 5340350 w 5421283"/>
                <a:gd name="connsiteY67" fmla="*/ 140213 h 2527813"/>
                <a:gd name="connsiteX68" fmla="*/ 5334000 w 5421283"/>
                <a:gd name="connsiteY68" fmla="*/ 102113 h 2527813"/>
                <a:gd name="connsiteX69" fmla="*/ 5327650 w 5421283"/>
                <a:gd name="connsiteY69" fmla="*/ 76713 h 2527813"/>
                <a:gd name="connsiteX70" fmla="*/ 5321300 w 5421283"/>
                <a:gd name="connsiteY70" fmla="*/ 44963 h 2527813"/>
                <a:gd name="connsiteX71" fmla="*/ 5346700 w 5421283"/>
                <a:gd name="connsiteY71" fmla="*/ 513 h 2527813"/>
                <a:gd name="connsiteX72" fmla="*/ 5353050 w 5421283"/>
                <a:gd name="connsiteY72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3371850 w 5421283"/>
                <a:gd name="connsiteY41" fmla="*/ 1270513 h 2527813"/>
                <a:gd name="connsiteX42" fmla="*/ 3378200 w 5421283"/>
                <a:gd name="connsiteY42" fmla="*/ 1200663 h 2527813"/>
                <a:gd name="connsiteX43" fmla="*/ 3702050 w 5421283"/>
                <a:gd name="connsiteY43" fmla="*/ 1194313 h 2527813"/>
                <a:gd name="connsiteX44" fmla="*/ 3721100 w 5421283"/>
                <a:gd name="connsiteY44" fmla="*/ 1187963 h 2527813"/>
                <a:gd name="connsiteX45" fmla="*/ 3714750 w 5421283"/>
                <a:gd name="connsiteY45" fmla="*/ 1168913 h 2527813"/>
                <a:gd name="connsiteX46" fmla="*/ 3721100 w 5421283"/>
                <a:gd name="connsiteY46" fmla="*/ 1092713 h 2527813"/>
                <a:gd name="connsiteX47" fmla="*/ 3740150 w 5421283"/>
                <a:gd name="connsiteY47" fmla="*/ 1080013 h 2527813"/>
                <a:gd name="connsiteX48" fmla="*/ 3822700 w 5421283"/>
                <a:gd name="connsiteY48" fmla="*/ 1073663 h 2527813"/>
                <a:gd name="connsiteX49" fmla="*/ 3816350 w 5421283"/>
                <a:gd name="connsiteY49" fmla="*/ 1054613 h 2527813"/>
                <a:gd name="connsiteX50" fmla="*/ 3822700 w 5421283"/>
                <a:gd name="connsiteY50" fmla="*/ 959363 h 2527813"/>
                <a:gd name="connsiteX51" fmla="*/ 3841750 w 5421283"/>
                <a:gd name="connsiteY51" fmla="*/ 953013 h 2527813"/>
                <a:gd name="connsiteX52" fmla="*/ 4133850 w 5421283"/>
                <a:gd name="connsiteY52" fmla="*/ 946663 h 2527813"/>
                <a:gd name="connsiteX53" fmla="*/ 4318000 w 5421283"/>
                <a:gd name="connsiteY53" fmla="*/ 933963 h 2527813"/>
                <a:gd name="connsiteX54" fmla="*/ 5067300 w 5421283"/>
                <a:gd name="connsiteY54" fmla="*/ 921263 h 2527813"/>
                <a:gd name="connsiteX55" fmla="*/ 5060950 w 5421283"/>
                <a:gd name="connsiteY55" fmla="*/ 724413 h 2527813"/>
                <a:gd name="connsiteX56" fmla="*/ 5067300 w 5421283"/>
                <a:gd name="connsiteY56" fmla="*/ 667263 h 2527813"/>
                <a:gd name="connsiteX57" fmla="*/ 5086350 w 5421283"/>
                <a:gd name="connsiteY57" fmla="*/ 622813 h 2527813"/>
                <a:gd name="connsiteX58" fmla="*/ 5105400 w 5421283"/>
                <a:gd name="connsiteY58" fmla="*/ 610113 h 2527813"/>
                <a:gd name="connsiteX59" fmla="*/ 5397500 w 5421283"/>
                <a:gd name="connsiteY59" fmla="*/ 616463 h 2527813"/>
                <a:gd name="connsiteX60" fmla="*/ 5416550 w 5421283"/>
                <a:gd name="connsiteY60" fmla="*/ 610113 h 2527813"/>
                <a:gd name="connsiteX61" fmla="*/ 5378450 w 5421283"/>
                <a:gd name="connsiteY61" fmla="*/ 597413 h 2527813"/>
                <a:gd name="connsiteX62" fmla="*/ 5372100 w 5421283"/>
                <a:gd name="connsiteY62" fmla="*/ 578363 h 2527813"/>
                <a:gd name="connsiteX63" fmla="*/ 5372100 w 5421283"/>
                <a:gd name="connsiteY63" fmla="*/ 483113 h 2527813"/>
                <a:gd name="connsiteX64" fmla="*/ 5359400 w 5421283"/>
                <a:gd name="connsiteY64" fmla="*/ 254513 h 2527813"/>
                <a:gd name="connsiteX65" fmla="*/ 5353050 w 5421283"/>
                <a:gd name="connsiteY65" fmla="*/ 216413 h 2527813"/>
                <a:gd name="connsiteX66" fmla="*/ 5340350 w 5421283"/>
                <a:gd name="connsiteY66" fmla="*/ 140213 h 2527813"/>
                <a:gd name="connsiteX67" fmla="*/ 5334000 w 5421283"/>
                <a:gd name="connsiteY67" fmla="*/ 102113 h 2527813"/>
                <a:gd name="connsiteX68" fmla="*/ 5327650 w 5421283"/>
                <a:gd name="connsiteY68" fmla="*/ 76713 h 2527813"/>
                <a:gd name="connsiteX69" fmla="*/ 5321300 w 5421283"/>
                <a:gd name="connsiteY69" fmla="*/ 44963 h 2527813"/>
                <a:gd name="connsiteX70" fmla="*/ 5346700 w 5421283"/>
                <a:gd name="connsiteY70" fmla="*/ 513 h 2527813"/>
                <a:gd name="connsiteX71" fmla="*/ 5353050 w 5421283"/>
                <a:gd name="connsiteY71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3378200 w 5421283"/>
                <a:gd name="connsiteY41" fmla="*/ 1200663 h 2527813"/>
                <a:gd name="connsiteX42" fmla="*/ 3702050 w 5421283"/>
                <a:gd name="connsiteY42" fmla="*/ 1194313 h 2527813"/>
                <a:gd name="connsiteX43" fmla="*/ 3721100 w 5421283"/>
                <a:gd name="connsiteY43" fmla="*/ 1187963 h 2527813"/>
                <a:gd name="connsiteX44" fmla="*/ 3714750 w 5421283"/>
                <a:gd name="connsiteY44" fmla="*/ 1168913 h 2527813"/>
                <a:gd name="connsiteX45" fmla="*/ 3721100 w 5421283"/>
                <a:gd name="connsiteY45" fmla="*/ 1092713 h 2527813"/>
                <a:gd name="connsiteX46" fmla="*/ 3740150 w 5421283"/>
                <a:gd name="connsiteY46" fmla="*/ 1080013 h 2527813"/>
                <a:gd name="connsiteX47" fmla="*/ 3822700 w 5421283"/>
                <a:gd name="connsiteY47" fmla="*/ 1073663 h 2527813"/>
                <a:gd name="connsiteX48" fmla="*/ 3816350 w 5421283"/>
                <a:gd name="connsiteY48" fmla="*/ 1054613 h 2527813"/>
                <a:gd name="connsiteX49" fmla="*/ 3822700 w 5421283"/>
                <a:gd name="connsiteY49" fmla="*/ 959363 h 2527813"/>
                <a:gd name="connsiteX50" fmla="*/ 3841750 w 5421283"/>
                <a:gd name="connsiteY50" fmla="*/ 953013 h 2527813"/>
                <a:gd name="connsiteX51" fmla="*/ 4133850 w 5421283"/>
                <a:gd name="connsiteY51" fmla="*/ 946663 h 2527813"/>
                <a:gd name="connsiteX52" fmla="*/ 4318000 w 5421283"/>
                <a:gd name="connsiteY52" fmla="*/ 933963 h 2527813"/>
                <a:gd name="connsiteX53" fmla="*/ 5067300 w 5421283"/>
                <a:gd name="connsiteY53" fmla="*/ 921263 h 2527813"/>
                <a:gd name="connsiteX54" fmla="*/ 5060950 w 5421283"/>
                <a:gd name="connsiteY54" fmla="*/ 724413 h 2527813"/>
                <a:gd name="connsiteX55" fmla="*/ 5067300 w 5421283"/>
                <a:gd name="connsiteY55" fmla="*/ 667263 h 2527813"/>
                <a:gd name="connsiteX56" fmla="*/ 5086350 w 5421283"/>
                <a:gd name="connsiteY56" fmla="*/ 622813 h 2527813"/>
                <a:gd name="connsiteX57" fmla="*/ 5105400 w 5421283"/>
                <a:gd name="connsiteY57" fmla="*/ 610113 h 2527813"/>
                <a:gd name="connsiteX58" fmla="*/ 5397500 w 5421283"/>
                <a:gd name="connsiteY58" fmla="*/ 616463 h 2527813"/>
                <a:gd name="connsiteX59" fmla="*/ 5416550 w 5421283"/>
                <a:gd name="connsiteY59" fmla="*/ 610113 h 2527813"/>
                <a:gd name="connsiteX60" fmla="*/ 5378450 w 5421283"/>
                <a:gd name="connsiteY60" fmla="*/ 597413 h 2527813"/>
                <a:gd name="connsiteX61" fmla="*/ 5372100 w 5421283"/>
                <a:gd name="connsiteY61" fmla="*/ 578363 h 2527813"/>
                <a:gd name="connsiteX62" fmla="*/ 5372100 w 5421283"/>
                <a:gd name="connsiteY62" fmla="*/ 483113 h 2527813"/>
                <a:gd name="connsiteX63" fmla="*/ 5359400 w 5421283"/>
                <a:gd name="connsiteY63" fmla="*/ 254513 h 2527813"/>
                <a:gd name="connsiteX64" fmla="*/ 5353050 w 5421283"/>
                <a:gd name="connsiteY64" fmla="*/ 216413 h 2527813"/>
                <a:gd name="connsiteX65" fmla="*/ 5340350 w 5421283"/>
                <a:gd name="connsiteY65" fmla="*/ 140213 h 2527813"/>
                <a:gd name="connsiteX66" fmla="*/ 5334000 w 5421283"/>
                <a:gd name="connsiteY66" fmla="*/ 102113 h 2527813"/>
                <a:gd name="connsiteX67" fmla="*/ 5327650 w 5421283"/>
                <a:gd name="connsiteY67" fmla="*/ 76713 h 2527813"/>
                <a:gd name="connsiteX68" fmla="*/ 5321300 w 5421283"/>
                <a:gd name="connsiteY68" fmla="*/ 44963 h 2527813"/>
                <a:gd name="connsiteX69" fmla="*/ 5346700 w 5421283"/>
                <a:gd name="connsiteY69" fmla="*/ 513 h 2527813"/>
                <a:gd name="connsiteX70" fmla="*/ 5353050 w 5421283"/>
                <a:gd name="connsiteY7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3378200 w 5421283"/>
                <a:gd name="connsiteY41" fmla="*/ 1200663 h 2527813"/>
                <a:gd name="connsiteX42" fmla="*/ 3702050 w 5421283"/>
                <a:gd name="connsiteY42" fmla="*/ 1194313 h 2527813"/>
                <a:gd name="connsiteX43" fmla="*/ 3721100 w 5421283"/>
                <a:gd name="connsiteY43" fmla="*/ 1187963 h 2527813"/>
                <a:gd name="connsiteX44" fmla="*/ 3714750 w 5421283"/>
                <a:gd name="connsiteY44" fmla="*/ 1168913 h 2527813"/>
                <a:gd name="connsiteX45" fmla="*/ 3721100 w 5421283"/>
                <a:gd name="connsiteY45" fmla="*/ 1092713 h 2527813"/>
                <a:gd name="connsiteX46" fmla="*/ 3740150 w 5421283"/>
                <a:gd name="connsiteY46" fmla="*/ 1080013 h 2527813"/>
                <a:gd name="connsiteX47" fmla="*/ 3822700 w 5421283"/>
                <a:gd name="connsiteY47" fmla="*/ 1073663 h 2527813"/>
                <a:gd name="connsiteX48" fmla="*/ 3816350 w 5421283"/>
                <a:gd name="connsiteY48" fmla="*/ 1054613 h 2527813"/>
                <a:gd name="connsiteX49" fmla="*/ 3822700 w 5421283"/>
                <a:gd name="connsiteY49" fmla="*/ 959363 h 2527813"/>
                <a:gd name="connsiteX50" fmla="*/ 3841750 w 5421283"/>
                <a:gd name="connsiteY50" fmla="*/ 953013 h 2527813"/>
                <a:gd name="connsiteX51" fmla="*/ 4133850 w 5421283"/>
                <a:gd name="connsiteY51" fmla="*/ 946663 h 2527813"/>
                <a:gd name="connsiteX52" fmla="*/ 4318000 w 5421283"/>
                <a:gd name="connsiteY52" fmla="*/ 933963 h 2527813"/>
                <a:gd name="connsiteX53" fmla="*/ 5067300 w 5421283"/>
                <a:gd name="connsiteY53" fmla="*/ 921263 h 2527813"/>
                <a:gd name="connsiteX54" fmla="*/ 5060950 w 5421283"/>
                <a:gd name="connsiteY54" fmla="*/ 724413 h 2527813"/>
                <a:gd name="connsiteX55" fmla="*/ 5067300 w 5421283"/>
                <a:gd name="connsiteY55" fmla="*/ 667263 h 2527813"/>
                <a:gd name="connsiteX56" fmla="*/ 5086350 w 5421283"/>
                <a:gd name="connsiteY56" fmla="*/ 622813 h 2527813"/>
                <a:gd name="connsiteX57" fmla="*/ 5105400 w 5421283"/>
                <a:gd name="connsiteY57" fmla="*/ 610113 h 2527813"/>
                <a:gd name="connsiteX58" fmla="*/ 5397500 w 5421283"/>
                <a:gd name="connsiteY58" fmla="*/ 616463 h 2527813"/>
                <a:gd name="connsiteX59" fmla="*/ 5416550 w 5421283"/>
                <a:gd name="connsiteY59" fmla="*/ 610113 h 2527813"/>
                <a:gd name="connsiteX60" fmla="*/ 5378450 w 5421283"/>
                <a:gd name="connsiteY60" fmla="*/ 597413 h 2527813"/>
                <a:gd name="connsiteX61" fmla="*/ 5372100 w 5421283"/>
                <a:gd name="connsiteY61" fmla="*/ 578363 h 2527813"/>
                <a:gd name="connsiteX62" fmla="*/ 5372100 w 5421283"/>
                <a:gd name="connsiteY62" fmla="*/ 483113 h 2527813"/>
                <a:gd name="connsiteX63" fmla="*/ 5359400 w 5421283"/>
                <a:gd name="connsiteY63" fmla="*/ 254513 h 2527813"/>
                <a:gd name="connsiteX64" fmla="*/ 5353050 w 5421283"/>
                <a:gd name="connsiteY64" fmla="*/ 216413 h 2527813"/>
                <a:gd name="connsiteX65" fmla="*/ 5340350 w 5421283"/>
                <a:gd name="connsiteY65" fmla="*/ 140213 h 2527813"/>
                <a:gd name="connsiteX66" fmla="*/ 5334000 w 5421283"/>
                <a:gd name="connsiteY66" fmla="*/ 102113 h 2527813"/>
                <a:gd name="connsiteX67" fmla="*/ 5327650 w 5421283"/>
                <a:gd name="connsiteY67" fmla="*/ 76713 h 2527813"/>
                <a:gd name="connsiteX68" fmla="*/ 5321300 w 5421283"/>
                <a:gd name="connsiteY68" fmla="*/ 44963 h 2527813"/>
                <a:gd name="connsiteX69" fmla="*/ 5346700 w 5421283"/>
                <a:gd name="connsiteY69" fmla="*/ 513 h 2527813"/>
                <a:gd name="connsiteX70" fmla="*/ 5353050 w 5421283"/>
                <a:gd name="connsiteY7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3378200 w 5421283"/>
                <a:gd name="connsiteY42" fmla="*/ 1200663 h 2527813"/>
                <a:gd name="connsiteX43" fmla="*/ 3702050 w 5421283"/>
                <a:gd name="connsiteY43" fmla="*/ 1194313 h 2527813"/>
                <a:gd name="connsiteX44" fmla="*/ 3721100 w 5421283"/>
                <a:gd name="connsiteY44" fmla="*/ 1187963 h 2527813"/>
                <a:gd name="connsiteX45" fmla="*/ 3714750 w 5421283"/>
                <a:gd name="connsiteY45" fmla="*/ 1168913 h 2527813"/>
                <a:gd name="connsiteX46" fmla="*/ 3721100 w 5421283"/>
                <a:gd name="connsiteY46" fmla="*/ 1092713 h 2527813"/>
                <a:gd name="connsiteX47" fmla="*/ 3740150 w 5421283"/>
                <a:gd name="connsiteY47" fmla="*/ 1080013 h 2527813"/>
                <a:gd name="connsiteX48" fmla="*/ 3822700 w 5421283"/>
                <a:gd name="connsiteY48" fmla="*/ 1073663 h 2527813"/>
                <a:gd name="connsiteX49" fmla="*/ 3816350 w 5421283"/>
                <a:gd name="connsiteY49" fmla="*/ 1054613 h 2527813"/>
                <a:gd name="connsiteX50" fmla="*/ 3822700 w 5421283"/>
                <a:gd name="connsiteY50" fmla="*/ 959363 h 2527813"/>
                <a:gd name="connsiteX51" fmla="*/ 3841750 w 5421283"/>
                <a:gd name="connsiteY51" fmla="*/ 953013 h 2527813"/>
                <a:gd name="connsiteX52" fmla="*/ 4133850 w 5421283"/>
                <a:gd name="connsiteY52" fmla="*/ 946663 h 2527813"/>
                <a:gd name="connsiteX53" fmla="*/ 4318000 w 5421283"/>
                <a:gd name="connsiteY53" fmla="*/ 933963 h 2527813"/>
                <a:gd name="connsiteX54" fmla="*/ 5067300 w 5421283"/>
                <a:gd name="connsiteY54" fmla="*/ 921263 h 2527813"/>
                <a:gd name="connsiteX55" fmla="*/ 5060950 w 5421283"/>
                <a:gd name="connsiteY55" fmla="*/ 724413 h 2527813"/>
                <a:gd name="connsiteX56" fmla="*/ 5067300 w 5421283"/>
                <a:gd name="connsiteY56" fmla="*/ 667263 h 2527813"/>
                <a:gd name="connsiteX57" fmla="*/ 5086350 w 5421283"/>
                <a:gd name="connsiteY57" fmla="*/ 622813 h 2527813"/>
                <a:gd name="connsiteX58" fmla="*/ 5105400 w 5421283"/>
                <a:gd name="connsiteY58" fmla="*/ 610113 h 2527813"/>
                <a:gd name="connsiteX59" fmla="*/ 5397500 w 5421283"/>
                <a:gd name="connsiteY59" fmla="*/ 616463 h 2527813"/>
                <a:gd name="connsiteX60" fmla="*/ 5416550 w 5421283"/>
                <a:gd name="connsiteY60" fmla="*/ 610113 h 2527813"/>
                <a:gd name="connsiteX61" fmla="*/ 5378450 w 5421283"/>
                <a:gd name="connsiteY61" fmla="*/ 597413 h 2527813"/>
                <a:gd name="connsiteX62" fmla="*/ 5372100 w 5421283"/>
                <a:gd name="connsiteY62" fmla="*/ 578363 h 2527813"/>
                <a:gd name="connsiteX63" fmla="*/ 5372100 w 5421283"/>
                <a:gd name="connsiteY63" fmla="*/ 483113 h 2527813"/>
                <a:gd name="connsiteX64" fmla="*/ 5359400 w 5421283"/>
                <a:gd name="connsiteY64" fmla="*/ 254513 h 2527813"/>
                <a:gd name="connsiteX65" fmla="*/ 5353050 w 5421283"/>
                <a:gd name="connsiteY65" fmla="*/ 216413 h 2527813"/>
                <a:gd name="connsiteX66" fmla="*/ 5340350 w 5421283"/>
                <a:gd name="connsiteY66" fmla="*/ 140213 h 2527813"/>
                <a:gd name="connsiteX67" fmla="*/ 5334000 w 5421283"/>
                <a:gd name="connsiteY67" fmla="*/ 102113 h 2527813"/>
                <a:gd name="connsiteX68" fmla="*/ 5327650 w 5421283"/>
                <a:gd name="connsiteY68" fmla="*/ 76713 h 2527813"/>
                <a:gd name="connsiteX69" fmla="*/ 5321300 w 5421283"/>
                <a:gd name="connsiteY69" fmla="*/ 44963 h 2527813"/>
                <a:gd name="connsiteX70" fmla="*/ 5346700 w 5421283"/>
                <a:gd name="connsiteY70" fmla="*/ 513 h 2527813"/>
                <a:gd name="connsiteX71" fmla="*/ 5353050 w 5421283"/>
                <a:gd name="connsiteY71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3378200 w 5421283"/>
                <a:gd name="connsiteY43" fmla="*/ 1200663 h 2527813"/>
                <a:gd name="connsiteX44" fmla="*/ 3702050 w 5421283"/>
                <a:gd name="connsiteY44" fmla="*/ 1194313 h 2527813"/>
                <a:gd name="connsiteX45" fmla="*/ 3721100 w 5421283"/>
                <a:gd name="connsiteY45" fmla="*/ 1187963 h 2527813"/>
                <a:gd name="connsiteX46" fmla="*/ 3714750 w 5421283"/>
                <a:gd name="connsiteY46" fmla="*/ 1168913 h 2527813"/>
                <a:gd name="connsiteX47" fmla="*/ 3721100 w 5421283"/>
                <a:gd name="connsiteY47" fmla="*/ 1092713 h 2527813"/>
                <a:gd name="connsiteX48" fmla="*/ 3740150 w 5421283"/>
                <a:gd name="connsiteY48" fmla="*/ 1080013 h 2527813"/>
                <a:gd name="connsiteX49" fmla="*/ 3822700 w 5421283"/>
                <a:gd name="connsiteY49" fmla="*/ 1073663 h 2527813"/>
                <a:gd name="connsiteX50" fmla="*/ 3816350 w 5421283"/>
                <a:gd name="connsiteY50" fmla="*/ 1054613 h 2527813"/>
                <a:gd name="connsiteX51" fmla="*/ 3822700 w 5421283"/>
                <a:gd name="connsiteY51" fmla="*/ 959363 h 2527813"/>
                <a:gd name="connsiteX52" fmla="*/ 3841750 w 5421283"/>
                <a:gd name="connsiteY52" fmla="*/ 953013 h 2527813"/>
                <a:gd name="connsiteX53" fmla="*/ 4133850 w 5421283"/>
                <a:gd name="connsiteY53" fmla="*/ 946663 h 2527813"/>
                <a:gd name="connsiteX54" fmla="*/ 4318000 w 5421283"/>
                <a:gd name="connsiteY54" fmla="*/ 933963 h 2527813"/>
                <a:gd name="connsiteX55" fmla="*/ 5067300 w 5421283"/>
                <a:gd name="connsiteY55" fmla="*/ 921263 h 2527813"/>
                <a:gd name="connsiteX56" fmla="*/ 5060950 w 5421283"/>
                <a:gd name="connsiteY56" fmla="*/ 724413 h 2527813"/>
                <a:gd name="connsiteX57" fmla="*/ 5067300 w 5421283"/>
                <a:gd name="connsiteY57" fmla="*/ 667263 h 2527813"/>
                <a:gd name="connsiteX58" fmla="*/ 5086350 w 5421283"/>
                <a:gd name="connsiteY58" fmla="*/ 622813 h 2527813"/>
                <a:gd name="connsiteX59" fmla="*/ 5105400 w 5421283"/>
                <a:gd name="connsiteY59" fmla="*/ 610113 h 2527813"/>
                <a:gd name="connsiteX60" fmla="*/ 5397500 w 5421283"/>
                <a:gd name="connsiteY60" fmla="*/ 616463 h 2527813"/>
                <a:gd name="connsiteX61" fmla="*/ 5416550 w 5421283"/>
                <a:gd name="connsiteY61" fmla="*/ 610113 h 2527813"/>
                <a:gd name="connsiteX62" fmla="*/ 5378450 w 5421283"/>
                <a:gd name="connsiteY62" fmla="*/ 597413 h 2527813"/>
                <a:gd name="connsiteX63" fmla="*/ 5372100 w 5421283"/>
                <a:gd name="connsiteY63" fmla="*/ 578363 h 2527813"/>
                <a:gd name="connsiteX64" fmla="*/ 5372100 w 5421283"/>
                <a:gd name="connsiteY64" fmla="*/ 483113 h 2527813"/>
                <a:gd name="connsiteX65" fmla="*/ 5359400 w 5421283"/>
                <a:gd name="connsiteY65" fmla="*/ 254513 h 2527813"/>
                <a:gd name="connsiteX66" fmla="*/ 5353050 w 5421283"/>
                <a:gd name="connsiteY66" fmla="*/ 216413 h 2527813"/>
                <a:gd name="connsiteX67" fmla="*/ 5340350 w 5421283"/>
                <a:gd name="connsiteY67" fmla="*/ 140213 h 2527813"/>
                <a:gd name="connsiteX68" fmla="*/ 5334000 w 5421283"/>
                <a:gd name="connsiteY68" fmla="*/ 102113 h 2527813"/>
                <a:gd name="connsiteX69" fmla="*/ 5327650 w 5421283"/>
                <a:gd name="connsiteY69" fmla="*/ 76713 h 2527813"/>
                <a:gd name="connsiteX70" fmla="*/ 5321300 w 5421283"/>
                <a:gd name="connsiteY70" fmla="*/ 44963 h 2527813"/>
                <a:gd name="connsiteX71" fmla="*/ 5346700 w 5421283"/>
                <a:gd name="connsiteY71" fmla="*/ 513 h 2527813"/>
                <a:gd name="connsiteX72" fmla="*/ 5353050 w 5421283"/>
                <a:gd name="connsiteY72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378200 w 5421283"/>
                <a:gd name="connsiteY44" fmla="*/ 1200663 h 2527813"/>
                <a:gd name="connsiteX45" fmla="*/ 3702050 w 5421283"/>
                <a:gd name="connsiteY45" fmla="*/ 1194313 h 2527813"/>
                <a:gd name="connsiteX46" fmla="*/ 3721100 w 5421283"/>
                <a:gd name="connsiteY46" fmla="*/ 1187963 h 2527813"/>
                <a:gd name="connsiteX47" fmla="*/ 3714750 w 5421283"/>
                <a:gd name="connsiteY47" fmla="*/ 1168913 h 2527813"/>
                <a:gd name="connsiteX48" fmla="*/ 3721100 w 5421283"/>
                <a:gd name="connsiteY48" fmla="*/ 1092713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16350 w 5421283"/>
                <a:gd name="connsiteY51" fmla="*/ 1054613 h 2527813"/>
                <a:gd name="connsiteX52" fmla="*/ 3822700 w 5421283"/>
                <a:gd name="connsiteY52" fmla="*/ 959363 h 2527813"/>
                <a:gd name="connsiteX53" fmla="*/ 3841750 w 5421283"/>
                <a:gd name="connsiteY53" fmla="*/ 953013 h 2527813"/>
                <a:gd name="connsiteX54" fmla="*/ 4133850 w 5421283"/>
                <a:gd name="connsiteY54" fmla="*/ 946663 h 2527813"/>
                <a:gd name="connsiteX55" fmla="*/ 4318000 w 5421283"/>
                <a:gd name="connsiteY55" fmla="*/ 933963 h 2527813"/>
                <a:gd name="connsiteX56" fmla="*/ 5067300 w 5421283"/>
                <a:gd name="connsiteY56" fmla="*/ 921263 h 2527813"/>
                <a:gd name="connsiteX57" fmla="*/ 5060950 w 5421283"/>
                <a:gd name="connsiteY57" fmla="*/ 724413 h 2527813"/>
                <a:gd name="connsiteX58" fmla="*/ 5067300 w 5421283"/>
                <a:gd name="connsiteY58" fmla="*/ 667263 h 2527813"/>
                <a:gd name="connsiteX59" fmla="*/ 5086350 w 5421283"/>
                <a:gd name="connsiteY59" fmla="*/ 622813 h 2527813"/>
                <a:gd name="connsiteX60" fmla="*/ 5105400 w 5421283"/>
                <a:gd name="connsiteY60" fmla="*/ 610113 h 2527813"/>
                <a:gd name="connsiteX61" fmla="*/ 5397500 w 5421283"/>
                <a:gd name="connsiteY61" fmla="*/ 616463 h 2527813"/>
                <a:gd name="connsiteX62" fmla="*/ 5416550 w 5421283"/>
                <a:gd name="connsiteY62" fmla="*/ 610113 h 2527813"/>
                <a:gd name="connsiteX63" fmla="*/ 5378450 w 5421283"/>
                <a:gd name="connsiteY63" fmla="*/ 597413 h 2527813"/>
                <a:gd name="connsiteX64" fmla="*/ 5372100 w 5421283"/>
                <a:gd name="connsiteY64" fmla="*/ 578363 h 2527813"/>
                <a:gd name="connsiteX65" fmla="*/ 5372100 w 5421283"/>
                <a:gd name="connsiteY65" fmla="*/ 483113 h 2527813"/>
                <a:gd name="connsiteX66" fmla="*/ 5359400 w 5421283"/>
                <a:gd name="connsiteY66" fmla="*/ 254513 h 2527813"/>
                <a:gd name="connsiteX67" fmla="*/ 5353050 w 5421283"/>
                <a:gd name="connsiteY67" fmla="*/ 216413 h 2527813"/>
                <a:gd name="connsiteX68" fmla="*/ 5340350 w 5421283"/>
                <a:gd name="connsiteY68" fmla="*/ 140213 h 2527813"/>
                <a:gd name="connsiteX69" fmla="*/ 5334000 w 5421283"/>
                <a:gd name="connsiteY69" fmla="*/ 102113 h 2527813"/>
                <a:gd name="connsiteX70" fmla="*/ 5327650 w 5421283"/>
                <a:gd name="connsiteY70" fmla="*/ 76713 h 2527813"/>
                <a:gd name="connsiteX71" fmla="*/ 5321300 w 5421283"/>
                <a:gd name="connsiteY71" fmla="*/ 44963 h 2527813"/>
                <a:gd name="connsiteX72" fmla="*/ 5346700 w 5421283"/>
                <a:gd name="connsiteY72" fmla="*/ 513 h 2527813"/>
                <a:gd name="connsiteX73" fmla="*/ 5353050 w 5421283"/>
                <a:gd name="connsiteY73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378200 w 5421283"/>
                <a:gd name="connsiteY45" fmla="*/ 1200663 h 2527813"/>
                <a:gd name="connsiteX46" fmla="*/ 3702050 w 5421283"/>
                <a:gd name="connsiteY46" fmla="*/ 1194313 h 2527813"/>
                <a:gd name="connsiteX47" fmla="*/ 3721100 w 5421283"/>
                <a:gd name="connsiteY47" fmla="*/ 1187963 h 2527813"/>
                <a:gd name="connsiteX48" fmla="*/ 3714750 w 5421283"/>
                <a:gd name="connsiteY48" fmla="*/ 1168913 h 2527813"/>
                <a:gd name="connsiteX49" fmla="*/ 3721100 w 5421283"/>
                <a:gd name="connsiteY49" fmla="*/ 1092713 h 2527813"/>
                <a:gd name="connsiteX50" fmla="*/ 3740150 w 5421283"/>
                <a:gd name="connsiteY50" fmla="*/ 1080013 h 2527813"/>
                <a:gd name="connsiteX51" fmla="*/ 3822700 w 5421283"/>
                <a:gd name="connsiteY51" fmla="*/ 1073663 h 2527813"/>
                <a:gd name="connsiteX52" fmla="*/ 3816350 w 5421283"/>
                <a:gd name="connsiteY52" fmla="*/ 1054613 h 2527813"/>
                <a:gd name="connsiteX53" fmla="*/ 3822700 w 5421283"/>
                <a:gd name="connsiteY53" fmla="*/ 959363 h 2527813"/>
                <a:gd name="connsiteX54" fmla="*/ 3841750 w 5421283"/>
                <a:gd name="connsiteY54" fmla="*/ 953013 h 2527813"/>
                <a:gd name="connsiteX55" fmla="*/ 4133850 w 5421283"/>
                <a:gd name="connsiteY55" fmla="*/ 946663 h 2527813"/>
                <a:gd name="connsiteX56" fmla="*/ 4318000 w 5421283"/>
                <a:gd name="connsiteY56" fmla="*/ 933963 h 2527813"/>
                <a:gd name="connsiteX57" fmla="*/ 5067300 w 5421283"/>
                <a:gd name="connsiteY57" fmla="*/ 921263 h 2527813"/>
                <a:gd name="connsiteX58" fmla="*/ 5060950 w 5421283"/>
                <a:gd name="connsiteY58" fmla="*/ 724413 h 2527813"/>
                <a:gd name="connsiteX59" fmla="*/ 5067300 w 5421283"/>
                <a:gd name="connsiteY59" fmla="*/ 667263 h 2527813"/>
                <a:gd name="connsiteX60" fmla="*/ 5086350 w 5421283"/>
                <a:gd name="connsiteY60" fmla="*/ 622813 h 2527813"/>
                <a:gd name="connsiteX61" fmla="*/ 5105400 w 5421283"/>
                <a:gd name="connsiteY61" fmla="*/ 610113 h 2527813"/>
                <a:gd name="connsiteX62" fmla="*/ 5397500 w 5421283"/>
                <a:gd name="connsiteY62" fmla="*/ 616463 h 2527813"/>
                <a:gd name="connsiteX63" fmla="*/ 5416550 w 5421283"/>
                <a:gd name="connsiteY63" fmla="*/ 610113 h 2527813"/>
                <a:gd name="connsiteX64" fmla="*/ 5378450 w 5421283"/>
                <a:gd name="connsiteY64" fmla="*/ 597413 h 2527813"/>
                <a:gd name="connsiteX65" fmla="*/ 5372100 w 5421283"/>
                <a:gd name="connsiteY65" fmla="*/ 578363 h 2527813"/>
                <a:gd name="connsiteX66" fmla="*/ 5372100 w 5421283"/>
                <a:gd name="connsiteY66" fmla="*/ 483113 h 2527813"/>
                <a:gd name="connsiteX67" fmla="*/ 5359400 w 5421283"/>
                <a:gd name="connsiteY67" fmla="*/ 254513 h 2527813"/>
                <a:gd name="connsiteX68" fmla="*/ 5353050 w 5421283"/>
                <a:gd name="connsiteY68" fmla="*/ 216413 h 2527813"/>
                <a:gd name="connsiteX69" fmla="*/ 5340350 w 5421283"/>
                <a:gd name="connsiteY69" fmla="*/ 140213 h 2527813"/>
                <a:gd name="connsiteX70" fmla="*/ 5334000 w 5421283"/>
                <a:gd name="connsiteY70" fmla="*/ 102113 h 2527813"/>
                <a:gd name="connsiteX71" fmla="*/ 5327650 w 5421283"/>
                <a:gd name="connsiteY71" fmla="*/ 76713 h 2527813"/>
                <a:gd name="connsiteX72" fmla="*/ 5321300 w 5421283"/>
                <a:gd name="connsiteY72" fmla="*/ 44963 h 2527813"/>
                <a:gd name="connsiteX73" fmla="*/ 5346700 w 5421283"/>
                <a:gd name="connsiteY73" fmla="*/ 513 h 2527813"/>
                <a:gd name="connsiteX74" fmla="*/ 5353050 w 5421283"/>
                <a:gd name="connsiteY7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8200 w 5421283"/>
                <a:gd name="connsiteY46" fmla="*/ 1200663 h 2527813"/>
                <a:gd name="connsiteX47" fmla="*/ 3702050 w 5421283"/>
                <a:gd name="connsiteY47" fmla="*/ 1194313 h 2527813"/>
                <a:gd name="connsiteX48" fmla="*/ 3721100 w 5421283"/>
                <a:gd name="connsiteY48" fmla="*/ 1187963 h 2527813"/>
                <a:gd name="connsiteX49" fmla="*/ 3714750 w 5421283"/>
                <a:gd name="connsiteY49" fmla="*/ 1168913 h 2527813"/>
                <a:gd name="connsiteX50" fmla="*/ 3721100 w 5421283"/>
                <a:gd name="connsiteY50" fmla="*/ 1092713 h 2527813"/>
                <a:gd name="connsiteX51" fmla="*/ 3740150 w 5421283"/>
                <a:gd name="connsiteY51" fmla="*/ 1080013 h 2527813"/>
                <a:gd name="connsiteX52" fmla="*/ 3822700 w 5421283"/>
                <a:gd name="connsiteY52" fmla="*/ 1073663 h 2527813"/>
                <a:gd name="connsiteX53" fmla="*/ 3816350 w 5421283"/>
                <a:gd name="connsiteY53" fmla="*/ 1054613 h 2527813"/>
                <a:gd name="connsiteX54" fmla="*/ 3822700 w 5421283"/>
                <a:gd name="connsiteY54" fmla="*/ 959363 h 2527813"/>
                <a:gd name="connsiteX55" fmla="*/ 3841750 w 5421283"/>
                <a:gd name="connsiteY55" fmla="*/ 953013 h 2527813"/>
                <a:gd name="connsiteX56" fmla="*/ 4133850 w 5421283"/>
                <a:gd name="connsiteY56" fmla="*/ 946663 h 2527813"/>
                <a:gd name="connsiteX57" fmla="*/ 4318000 w 5421283"/>
                <a:gd name="connsiteY57" fmla="*/ 933963 h 2527813"/>
                <a:gd name="connsiteX58" fmla="*/ 5067300 w 5421283"/>
                <a:gd name="connsiteY58" fmla="*/ 921263 h 2527813"/>
                <a:gd name="connsiteX59" fmla="*/ 5060950 w 5421283"/>
                <a:gd name="connsiteY59" fmla="*/ 724413 h 2527813"/>
                <a:gd name="connsiteX60" fmla="*/ 5067300 w 5421283"/>
                <a:gd name="connsiteY60" fmla="*/ 667263 h 2527813"/>
                <a:gd name="connsiteX61" fmla="*/ 5086350 w 5421283"/>
                <a:gd name="connsiteY61" fmla="*/ 622813 h 2527813"/>
                <a:gd name="connsiteX62" fmla="*/ 5105400 w 5421283"/>
                <a:gd name="connsiteY62" fmla="*/ 610113 h 2527813"/>
                <a:gd name="connsiteX63" fmla="*/ 5397500 w 5421283"/>
                <a:gd name="connsiteY63" fmla="*/ 616463 h 2527813"/>
                <a:gd name="connsiteX64" fmla="*/ 5416550 w 5421283"/>
                <a:gd name="connsiteY64" fmla="*/ 610113 h 2527813"/>
                <a:gd name="connsiteX65" fmla="*/ 5378450 w 5421283"/>
                <a:gd name="connsiteY65" fmla="*/ 597413 h 2527813"/>
                <a:gd name="connsiteX66" fmla="*/ 5372100 w 5421283"/>
                <a:gd name="connsiteY66" fmla="*/ 578363 h 2527813"/>
                <a:gd name="connsiteX67" fmla="*/ 5372100 w 5421283"/>
                <a:gd name="connsiteY67" fmla="*/ 483113 h 2527813"/>
                <a:gd name="connsiteX68" fmla="*/ 5359400 w 5421283"/>
                <a:gd name="connsiteY68" fmla="*/ 254513 h 2527813"/>
                <a:gd name="connsiteX69" fmla="*/ 5353050 w 5421283"/>
                <a:gd name="connsiteY69" fmla="*/ 216413 h 2527813"/>
                <a:gd name="connsiteX70" fmla="*/ 5340350 w 5421283"/>
                <a:gd name="connsiteY70" fmla="*/ 140213 h 2527813"/>
                <a:gd name="connsiteX71" fmla="*/ 5334000 w 5421283"/>
                <a:gd name="connsiteY71" fmla="*/ 102113 h 2527813"/>
                <a:gd name="connsiteX72" fmla="*/ 5327650 w 5421283"/>
                <a:gd name="connsiteY72" fmla="*/ 76713 h 2527813"/>
                <a:gd name="connsiteX73" fmla="*/ 5321300 w 5421283"/>
                <a:gd name="connsiteY73" fmla="*/ 44963 h 2527813"/>
                <a:gd name="connsiteX74" fmla="*/ 5346700 w 5421283"/>
                <a:gd name="connsiteY74" fmla="*/ 513 h 2527813"/>
                <a:gd name="connsiteX75" fmla="*/ 5353050 w 5421283"/>
                <a:gd name="connsiteY75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02050 w 5421283"/>
                <a:gd name="connsiteY48" fmla="*/ 1194313 h 2527813"/>
                <a:gd name="connsiteX49" fmla="*/ 3721100 w 5421283"/>
                <a:gd name="connsiteY49" fmla="*/ 1187963 h 2527813"/>
                <a:gd name="connsiteX50" fmla="*/ 3714750 w 5421283"/>
                <a:gd name="connsiteY50" fmla="*/ 1168913 h 2527813"/>
                <a:gd name="connsiteX51" fmla="*/ 3721100 w 5421283"/>
                <a:gd name="connsiteY51" fmla="*/ 1092713 h 2527813"/>
                <a:gd name="connsiteX52" fmla="*/ 3740150 w 5421283"/>
                <a:gd name="connsiteY52" fmla="*/ 1080013 h 2527813"/>
                <a:gd name="connsiteX53" fmla="*/ 3822700 w 5421283"/>
                <a:gd name="connsiteY53" fmla="*/ 1073663 h 2527813"/>
                <a:gd name="connsiteX54" fmla="*/ 3816350 w 5421283"/>
                <a:gd name="connsiteY54" fmla="*/ 1054613 h 2527813"/>
                <a:gd name="connsiteX55" fmla="*/ 3822700 w 5421283"/>
                <a:gd name="connsiteY55" fmla="*/ 959363 h 2527813"/>
                <a:gd name="connsiteX56" fmla="*/ 3841750 w 5421283"/>
                <a:gd name="connsiteY56" fmla="*/ 953013 h 2527813"/>
                <a:gd name="connsiteX57" fmla="*/ 4133850 w 5421283"/>
                <a:gd name="connsiteY57" fmla="*/ 946663 h 2527813"/>
                <a:gd name="connsiteX58" fmla="*/ 4318000 w 5421283"/>
                <a:gd name="connsiteY58" fmla="*/ 933963 h 2527813"/>
                <a:gd name="connsiteX59" fmla="*/ 5067300 w 5421283"/>
                <a:gd name="connsiteY59" fmla="*/ 921263 h 2527813"/>
                <a:gd name="connsiteX60" fmla="*/ 5060950 w 5421283"/>
                <a:gd name="connsiteY60" fmla="*/ 724413 h 2527813"/>
                <a:gd name="connsiteX61" fmla="*/ 5067300 w 5421283"/>
                <a:gd name="connsiteY61" fmla="*/ 667263 h 2527813"/>
                <a:gd name="connsiteX62" fmla="*/ 5086350 w 5421283"/>
                <a:gd name="connsiteY62" fmla="*/ 622813 h 2527813"/>
                <a:gd name="connsiteX63" fmla="*/ 5105400 w 5421283"/>
                <a:gd name="connsiteY63" fmla="*/ 610113 h 2527813"/>
                <a:gd name="connsiteX64" fmla="*/ 5397500 w 5421283"/>
                <a:gd name="connsiteY64" fmla="*/ 616463 h 2527813"/>
                <a:gd name="connsiteX65" fmla="*/ 5416550 w 5421283"/>
                <a:gd name="connsiteY65" fmla="*/ 610113 h 2527813"/>
                <a:gd name="connsiteX66" fmla="*/ 5378450 w 5421283"/>
                <a:gd name="connsiteY66" fmla="*/ 597413 h 2527813"/>
                <a:gd name="connsiteX67" fmla="*/ 5372100 w 5421283"/>
                <a:gd name="connsiteY67" fmla="*/ 578363 h 2527813"/>
                <a:gd name="connsiteX68" fmla="*/ 5372100 w 5421283"/>
                <a:gd name="connsiteY68" fmla="*/ 483113 h 2527813"/>
                <a:gd name="connsiteX69" fmla="*/ 5359400 w 5421283"/>
                <a:gd name="connsiteY69" fmla="*/ 254513 h 2527813"/>
                <a:gd name="connsiteX70" fmla="*/ 5353050 w 5421283"/>
                <a:gd name="connsiteY70" fmla="*/ 216413 h 2527813"/>
                <a:gd name="connsiteX71" fmla="*/ 5340350 w 5421283"/>
                <a:gd name="connsiteY71" fmla="*/ 140213 h 2527813"/>
                <a:gd name="connsiteX72" fmla="*/ 5334000 w 5421283"/>
                <a:gd name="connsiteY72" fmla="*/ 102113 h 2527813"/>
                <a:gd name="connsiteX73" fmla="*/ 5327650 w 5421283"/>
                <a:gd name="connsiteY73" fmla="*/ 76713 h 2527813"/>
                <a:gd name="connsiteX74" fmla="*/ 5321300 w 5421283"/>
                <a:gd name="connsiteY74" fmla="*/ 44963 h 2527813"/>
                <a:gd name="connsiteX75" fmla="*/ 5346700 w 5421283"/>
                <a:gd name="connsiteY75" fmla="*/ 513 h 2527813"/>
                <a:gd name="connsiteX76" fmla="*/ 5353050 w 5421283"/>
                <a:gd name="connsiteY76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02050 w 5421283"/>
                <a:gd name="connsiteY48" fmla="*/ 1194313 h 2527813"/>
                <a:gd name="connsiteX49" fmla="*/ 3721100 w 5421283"/>
                <a:gd name="connsiteY49" fmla="*/ 1187963 h 2527813"/>
                <a:gd name="connsiteX50" fmla="*/ 3714750 w 5421283"/>
                <a:gd name="connsiteY50" fmla="*/ 1168913 h 2527813"/>
                <a:gd name="connsiteX51" fmla="*/ 3721100 w 5421283"/>
                <a:gd name="connsiteY51" fmla="*/ 1092713 h 2527813"/>
                <a:gd name="connsiteX52" fmla="*/ 3740150 w 5421283"/>
                <a:gd name="connsiteY52" fmla="*/ 1080013 h 2527813"/>
                <a:gd name="connsiteX53" fmla="*/ 3822700 w 5421283"/>
                <a:gd name="connsiteY53" fmla="*/ 1073663 h 2527813"/>
                <a:gd name="connsiteX54" fmla="*/ 3816350 w 5421283"/>
                <a:gd name="connsiteY54" fmla="*/ 1054613 h 2527813"/>
                <a:gd name="connsiteX55" fmla="*/ 3822700 w 5421283"/>
                <a:gd name="connsiteY55" fmla="*/ 959363 h 2527813"/>
                <a:gd name="connsiteX56" fmla="*/ 3841750 w 5421283"/>
                <a:gd name="connsiteY56" fmla="*/ 953013 h 2527813"/>
                <a:gd name="connsiteX57" fmla="*/ 4133850 w 5421283"/>
                <a:gd name="connsiteY57" fmla="*/ 946663 h 2527813"/>
                <a:gd name="connsiteX58" fmla="*/ 4318000 w 5421283"/>
                <a:gd name="connsiteY58" fmla="*/ 933963 h 2527813"/>
                <a:gd name="connsiteX59" fmla="*/ 5067300 w 5421283"/>
                <a:gd name="connsiteY59" fmla="*/ 921263 h 2527813"/>
                <a:gd name="connsiteX60" fmla="*/ 5060950 w 5421283"/>
                <a:gd name="connsiteY60" fmla="*/ 724413 h 2527813"/>
                <a:gd name="connsiteX61" fmla="*/ 5067300 w 5421283"/>
                <a:gd name="connsiteY61" fmla="*/ 667263 h 2527813"/>
                <a:gd name="connsiteX62" fmla="*/ 5086350 w 5421283"/>
                <a:gd name="connsiteY62" fmla="*/ 622813 h 2527813"/>
                <a:gd name="connsiteX63" fmla="*/ 5105400 w 5421283"/>
                <a:gd name="connsiteY63" fmla="*/ 610113 h 2527813"/>
                <a:gd name="connsiteX64" fmla="*/ 5397500 w 5421283"/>
                <a:gd name="connsiteY64" fmla="*/ 616463 h 2527813"/>
                <a:gd name="connsiteX65" fmla="*/ 5416550 w 5421283"/>
                <a:gd name="connsiteY65" fmla="*/ 610113 h 2527813"/>
                <a:gd name="connsiteX66" fmla="*/ 5378450 w 5421283"/>
                <a:gd name="connsiteY66" fmla="*/ 597413 h 2527813"/>
                <a:gd name="connsiteX67" fmla="*/ 5372100 w 5421283"/>
                <a:gd name="connsiteY67" fmla="*/ 578363 h 2527813"/>
                <a:gd name="connsiteX68" fmla="*/ 5372100 w 5421283"/>
                <a:gd name="connsiteY68" fmla="*/ 483113 h 2527813"/>
                <a:gd name="connsiteX69" fmla="*/ 5359400 w 5421283"/>
                <a:gd name="connsiteY69" fmla="*/ 254513 h 2527813"/>
                <a:gd name="connsiteX70" fmla="*/ 5353050 w 5421283"/>
                <a:gd name="connsiteY70" fmla="*/ 216413 h 2527813"/>
                <a:gd name="connsiteX71" fmla="*/ 5340350 w 5421283"/>
                <a:gd name="connsiteY71" fmla="*/ 140213 h 2527813"/>
                <a:gd name="connsiteX72" fmla="*/ 5334000 w 5421283"/>
                <a:gd name="connsiteY72" fmla="*/ 102113 h 2527813"/>
                <a:gd name="connsiteX73" fmla="*/ 5327650 w 5421283"/>
                <a:gd name="connsiteY73" fmla="*/ 76713 h 2527813"/>
                <a:gd name="connsiteX74" fmla="*/ 5321300 w 5421283"/>
                <a:gd name="connsiteY74" fmla="*/ 44963 h 2527813"/>
                <a:gd name="connsiteX75" fmla="*/ 5346700 w 5421283"/>
                <a:gd name="connsiteY75" fmla="*/ 513 h 2527813"/>
                <a:gd name="connsiteX76" fmla="*/ 5353050 w 5421283"/>
                <a:gd name="connsiteY76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02050 w 5421283"/>
                <a:gd name="connsiteY48" fmla="*/ 1194313 h 2527813"/>
                <a:gd name="connsiteX49" fmla="*/ 3714750 w 5421283"/>
                <a:gd name="connsiteY49" fmla="*/ 1168913 h 2527813"/>
                <a:gd name="connsiteX50" fmla="*/ 3721100 w 5421283"/>
                <a:gd name="connsiteY50" fmla="*/ 1092713 h 2527813"/>
                <a:gd name="connsiteX51" fmla="*/ 3740150 w 5421283"/>
                <a:gd name="connsiteY51" fmla="*/ 1080013 h 2527813"/>
                <a:gd name="connsiteX52" fmla="*/ 3822700 w 5421283"/>
                <a:gd name="connsiteY52" fmla="*/ 1073663 h 2527813"/>
                <a:gd name="connsiteX53" fmla="*/ 3816350 w 5421283"/>
                <a:gd name="connsiteY53" fmla="*/ 1054613 h 2527813"/>
                <a:gd name="connsiteX54" fmla="*/ 3822700 w 5421283"/>
                <a:gd name="connsiteY54" fmla="*/ 959363 h 2527813"/>
                <a:gd name="connsiteX55" fmla="*/ 3841750 w 5421283"/>
                <a:gd name="connsiteY55" fmla="*/ 953013 h 2527813"/>
                <a:gd name="connsiteX56" fmla="*/ 4133850 w 5421283"/>
                <a:gd name="connsiteY56" fmla="*/ 946663 h 2527813"/>
                <a:gd name="connsiteX57" fmla="*/ 4318000 w 5421283"/>
                <a:gd name="connsiteY57" fmla="*/ 933963 h 2527813"/>
                <a:gd name="connsiteX58" fmla="*/ 5067300 w 5421283"/>
                <a:gd name="connsiteY58" fmla="*/ 921263 h 2527813"/>
                <a:gd name="connsiteX59" fmla="*/ 5060950 w 5421283"/>
                <a:gd name="connsiteY59" fmla="*/ 724413 h 2527813"/>
                <a:gd name="connsiteX60" fmla="*/ 5067300 w 5421283"/>
                <a:gd name="connsiteY60" fmla="*/ 667263 h 2527813"/>
                <a:gd name="connsiteX61" fmla="*/ 5086350 w 5421283"/>
                <a:gd name="connsiteY61" fmla="*/ 622813 h 2527813"/>
                <a:gd name="connsiteX62" fmla="*/ 5105400 w 5421283"/>
                <a:gd name="connsiteY62" fmla="*/ 610113 h 2527813"/>
                <a:gd name="connsiteX63" fmla="*/ 5397500 w 5421283"/>
                <a:gd name="connsiteY63" fmla="*/ 616463 h 2527813"/>
                <a:gd name="connsiteX64" fmla="*/ 5416550 w 5421283"/>
                <a:gd name="connsiteY64" fmla="*/ 610113 h 2527813"/>
                <a:gd name="connsiteX65" fmla="*/ 5378450 w 5421283"/>
                <a:gd name="connsiteY65" fmla="*/ 597413 h 2527813"/>
                <a:gd name="connsiteX66" fmla="*/ 5372100 w 5421283"/>
                <a:gd name="connsiteY66" fmla="*/ 578363 h 2527813"/>
                <a:gd name="connsiteX67" fmla="*/ 5372100 w 5421283"/>
                <a:gd name="connsiteY67" fmla="*/ 483113 h 2527813"/>
                <a:gd name="connsiteX68" fmla="*/ 5359400 w 5421283"/>
                <a:gd name="connsiteY68" fmla="*/ 254513 h 2527813"/>
                <a:gd name="connsiteX69" fmla="*/ 5353050 w 5421283"/>
                <a:gd name="connsiteY69" fmla="*/ 216413 h 2527813"/>
                <a:gd name="connsiteX70" fmla="*/ 5340350 w 5421283"/>
                <a:gd name="connsiteY70" fmla="*/ 140213 h 2527813"/>
                <a:gd name="connsiteX71" fmla="*/ 5334000 w 5421283"/>
                <a:gd name="connsiteY71" fmla="*/ 102113 h 2527813"/>
                <a:gd name="connsiteX72" fmla="*/ 5327650 w 5421283"/>
                <a:gd name="connsiteY72" fmla="*/ 76713 h 2527813"/>
                <a:gd name="connsiteX73" fmla="*/ 5321300 w 5421283"/>
                <a:gd name="connsiteY73" fmla="*/ 44963 h 2527813"/>
                <a:gd name="connsiteX74" fmla="*/ 5346700 w 5421283"/>
                <a:gd name="connsiteY74" fmla="*/ 513 h 2527813"/>
                <a:gd name="connsiteX75" fmla="*/ 5353050 w 5421283"/>
                <a:gd name="connsiteY75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02050 w 5421283"/>
                <a:gd name="connsiteY48" fmla="*/ 1194313 h 2527813"/>
                <a:gd name="connsiteX49" fmla="*/ 3721100 w 5421283"/>
                <a:gd name="connsiteY49" fmla="*/ 1092713 h 2527813"/>
                <a:gd name="connsiteX50" fmla="*/ 3740150 w 5421283"/>
                <a:gd name="connsiteY50" fmla="*/ 1080013 h 2527813"/>
                <a:gd name="connsiteX51" fmla="*/ 3822700 w 5421283"/>
                <a:gd name="connsiteY51" fmla="*/ 1073663 h 2527813"/>
                <a:gd name="connsiteX52" fmla="*/ 3816350 w 5421283"/>
                <a:gd name="connsiteY52" fmla="*/ 1054613 h 2527813"/>
                <a:gd name="connsiteX53" fmla="*/ 3822700 w 5421283"/>
                <a:gd name="connsiteY53" fmla="*/ 959363 h 2527813"/>
                <a:gd name="connsiteX54" fmla="*/ 3841750 w 5421283"/>
                <a:gd name="connsiteY54" fmla="*/ 953013 h 2527813"/>
                <a:gd name="connsiteX55" fmla="*/ 4133850 w 5421283"/>
                <a:gd name="connsiteY55" fmla="*/ 946663 h 2527813"/>
                <a:gd name="connsiteX56" fmla="*/ 4318000 w 5421283"/>
                <a:gd name="connsiteY56" fmla="*/ 933963 h 2527813"/>
                <a:gd name="connsiteX57" fmla="*/ 5067300 w 5421283"/>
                <a:gd name="connsiteY57" fmla="*/ 921263 h 2527813"/>
                <a:gd name="connsiteX58" fmla="*/ 5060950 w 5421283"/>
                <a:gd name="connsiteY58" fmla="*/ 724413 h 2527813"/>
                <a:gd name="connsiteX59" fmla="*/ 5067300 w 5421283"/>
                <a:gd name="connsiteY59" fmla="*/ 667263 h 2527813"/>
                <a:gd name="connsiteX60" fmla="*/ 5086350 w 5421283"/>
                <a:gd name="connsiteY60" fmla="*/ 622813 h 2527813"/>
                <a:gd name="connsiteX61" fmla="*/ 5105400 w 5421283"/>
                <a:gd name="connsiteY61" fmla="*/ 610113 h 2527813"/>
                <a:gd name="connsiteX62" fmla="*/ 5397500 w 5421283"/>
                <a:gd name="connsiteY62" fmla="*/ 616463 h 2527813"/>
                <a:gd name="connsiteX63" fmla="*/ 5416550 w 5421283"/>
                <a:gd name="connsiteY63" fmla="*/ 610113 h 2527813"/>
                <a:gd name="connsiteX64" fmla="*/ 5378450 w 5421283"/>
                <a:gd name="connsiteY64" fmla="*/ 597413 h 2527813"/>
                <a:gd name="connsiteX65" fmla="*/ 5372100 w 5421283"/>
                <a:gd name="connsiteY65" fmla="*/ 578363 h 2527813"/>
                <a:gd name="connsiteX66" fmla="*/ 5372100 w 5421283"/>
                <a:gd name="connsiteY66" fmla="*/ 483113 h 2527813"/>
                <a:gd name="connsiteX67" fmla="*/ 5359400 w 5421283"/>
                <a:gd name="connsiteY67" fmla="*/ 254513 h 2527813"/>
                <a:gd name="connsiteX68" fmla="*/ 5353050 w 5421283"/>
                <a:gd name="connsiteY68" fmla="*/ 216413 h 2527813"/>
                <a:gd name="connsiteX69" fmla="*/ 5340350 w 5421283"/>
                <a:gd name="connsiteY69" fmla="*/ 140213 h 2527813"/>
                <a:gd name="connsiteX70" fmla="*/ 5334000 w 5421283"/>
                <a:gd name="connsiteY70" fmla="*/ 102113 h 2527813"/>
                <a:gd name="connsiteX71" fmla="*/ 5327650 w 5421283"/>
                <a:gd name="connsiteY71" fmla="*/ 76713 h 2527813"/>
                <a:gd name="connsiteX72" fmla="*/ 5321300 w 5421283"/>
                <a:gd name="connsiteY72" fmla="*/ 44963 h 2527813"/>
                <a:gd name="connsiteX73" fmla="*/ 5346700 w 5421283"/>
                <a:gd name="connsiteY73" fmla="*/ 513 h 2527813"/>
                <a:gd name="connsiteX74" fmla="*/ 5353050 w 5421283"/>
                <a:gd name="connsiteY74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21100 w 5421283"/>
                <a:gd name="connsiteY48" fmla="*/ 1092713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16350 w 5421283"/>
                <a:gd name="connsiteY51" fmla="*/ 1054613 h 2527813"/>
                <a:gd name="connsiteX52" fmla="*/ 3822700 w 5421283"/>
                <a:gd name="connsiteY52" fmla="*/ 959363 h 2527813"/>
                <a:gd name="connsiteX53" fmla="*/ 3841750 w 5421283"/>
                <a:gd name="connsiteY53" fmla="*/ 953013 h 2527813"/>
                <a:gd name="connsiteX54" fmla="*/ 4133850 w 5421283"/>
                <a:gd name="connsiteY54" fmla="*/ 946663 h 2527813"/>
                <a:gd name="connsiteX55" fmla="*/ 4318000 w 5421283"/>
                <a:gd name="connsiteY55" fmla="*/ 933963 h 2527813"/>
                <a:gd name="connsiteX56" fmla="*/ 5067300 w 5421283"/>
                <a:gd name="connsiteY56" fmla="*/ 921263 h 2527813"/>
                <a:gd name="connsiteX57" fmla="*/ 5060950 w 5421283"/>
                <a:gd name="connsiteY57" fmla="*/ 724413 h 2527813"/>
                <a:gd name="connsiteX58" fmla="*/ 5067300 w 5421283"/>
                <a:gd name="connsiteY58" fmla="*/ 667263 h 2527813"/>
                <a:gd name="connsiteX59" fmla="*/ 5086350 w 5421283"/>
                <a:gd name="connsiteY59" fmla="*/ 622813 h 2527813"/>
                <a:gd name="connsiteX60" fmla="*/ 5105400 w 5421283"/>
                <a:gd name="connsiteY60" fmla="*/ 610113 h 2527813"/>
                <a:gd name="connsiteX61" fmla="*/ 5397500 w 5421283"/>
                <a:gd name="connsiteY61" fmla="*/ 616463 h 2527813"/>
                <a:gd name="connsiteX62" fmla="*/ 5416550 w 5421283"/>
                <a:gd name="connsiteY62" fmla="*/ 610113 h 2527813"/>
                <a:gd name="connsiteX63" fmla="*/ 5378450 w 5421283"/>
                <a:gd name="connsiteY63" fmla="*/ 597413 h 2527813"/>
                <a:gd name="connsiteX64" fmla="*/ 5372100 w 5421283"/>
                <a:gd name="connsiteY64" fmla="*/ 578363 h 2527813"/>
                <a:gd name="connsiteX65" fmla="*/ 5372100 w 5421283"/>
                <a:gd name="connsiteY65" fmla="*/ 483113 h 2527813"/>
                <a:gd name="connsiteX66" fmla="*/ 5359400 w 5421283"/>
                <a:gd name="connsiteY66" fmla="*/ 254513 h 2527813"/>
                <a:gd name="connsiteX67" fmla="*/ 5353050 w 5421283"/>
                <a:gd name="connsiteY67" fmla="*/ 216413 h 2527813"/>
                <a:gd name="connsiteX68" fmla="*/ 5340350 w 5421283"/>
                <a:gd name="connsiteY68" fmla="*/ 140213 h 2527813"/>
                <a:gd name="connsiteX69" fmla="*/ 5334000 w 5421283"/>
                <a:gd name="connsiteY69" fmla="*/ 102113 h 2527813"/>
                <a:gd name="connsiteX70" fmla="*/ 5327650 w 5421283"/>
                <a:gd name="connsiteY70" fmla="*/ 76713 h 2527813"/>
                <a:gd name="connsiteX71" fmla="*/ 5321300 w 5421283"/>
                <a:gd name="connsiteY71" fmla="*/ 44963 h 2527813"/>
                <a:gd name="connsiteX72" fmla="*/ 5346700 w 5421283"/>
                <a:gd name="connsiteY72" fmla="*/ 513 h 2527813"/>
                <a:gd name="connsiteX73" fmla="*/ 5353050 w 5421283"/>
                <a:gd name="connsiteY73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40150 w 5421283"/>
                <a:gd name="connsiteY48" fmla="*/ 1080013 h 2527813"/>
                <a:gd name="connsiteX49" fmla="*/ 3822700 w 5421283"/>
                <a:gd name="connsiteY49" fmla="*/ 1073663 h 2527813"/>
                <a:gd name="connsiteX50" fmla="*/ 3816350 w 5421283"/>
                <a:gd name="connsiteY50" fmla="*/ 1054613 h 2527813"/>
                <a:gd name="connsiteX51" fmla="*/ 3822700 w 5421283"/>
                <a:gd name="connsiteY51" fmla="*/ 959363 h 2527813"/>
                <a:gd name="connsiteX52" fmla="*/ 3841750 w 5421283"/>
                <a:gd name="connsiteY52" fmla="*/ 953013 h 2527813"/>
                <a:gd name="connsiteX53" fmla="*/ 4133850 w 5421283"/>
                <a:gd name="connsiteY53" fmla="*/ 946663 h 2527813"/>
                <a:gd name="connsiteX54" fmla="*/ 4318000 w 5421283"/>
                <a:gd name="connsiteY54" fmla="*/ 933963 h 2527813"/>
                <a:gd name="connsiteX55" fmla="*/ 5067300 w 5421283"/>
                <a:gd name="connsiteY55" fmla="*/ 921263 h 2527813"/>
                <a:gd name="connsiteX56" fmla="*/ 5060950 w 5421283"/>
                <a:gd name="connsiteY56" fmla="*/ 724413 h 2527813"/>
                <a:gd name="connsiteX57" fmla="*/ 5067300 w 5421283"/>
                <a:gd name="connsiteY57" fmla="*/ 667263 h 2527813"/>
                <a:gd name="connsiteX58" fmla="*/ 5086350 w 5421283"/>
                <a:gd name="connsiteY58" fmla="*/ 622813 h 2527813"/>
                <a:gd name="connsiteX59" fmla="*/ 5105400 w 5421283"/>
                <a:gd name="connsiteY59" fmla="*/ 610113 h 2527813"/>
                <a:gd name="connsiteX60" fmla="*/ 5397500 w 5421283"/>
                <a:gd name="connsiteY60" fmla="*/ 616463 h 2527813"/>
                <a:gd name="connsiteX61" fmla="*/ 5416550 w 5421283"/>
                <a:gd name="connsiteY61" fmla="*/ 610113 h 2527813"/>
                <a:gd name="connsiteX62" fmla="*/ 5378450 w 5421283"/>
                <a:gd name="connsiteY62" fmla="*/ 597413 h 2527813"/>
                <a:gd name="connsiteX63" fmla="*/ 5372100 w 5421283"/>
                <a:gd name="connsiteY63" fmla="*/ 578363 h 2527813"/>
                <a:gd name="connsiteX64" fmla="*/ 5372100 w 5421283"/>
                <a:gd name="connsiteY64" fmla="*/ 483113 h 2527813"/>
                <a:gd name="connsiteX65" fmla="*/ 5359400 w 5421283"/>
                <a:gd name="connsiteY65" fmla="*/ 254513 h 2527813"/>
                <a:gd name="connsiteX66" fmla="*/ 5353050 w 5421283"/>
                <a:gd name="connsiteY66" fmla="*/ 216413 h 2527813"/>
                <a:gd name="connsiteX67" fmla="*/ 5340350 w 5421283"/>
                <a:gd name="connsiteY67" fmla="*/ 140213 h 2527813"/>
                <a:gd name="connsiteX68" fmla="*/ 5334000 w 5421283"/>
                <a:gd name="connsiteY68" fmla="*/ 102113 h 2527813"/>
                <a:gd name="connsiteX69" fmla="*/ 5327650 w 5421283"/>
                <a:gd name="connsiteY69" fmla="*/ 76713 h 2527813"/>
                <a:gd name="connsiteX70" fmla="*/ 5321300 w 5421283"/>
                <a:gd name="connsiteY70" fmla="*/ 44963 h 2527813"/>
                <a:gd name="connsiteX71" fmla="*/ 5346700 w 5421283"/>
                <a:gd name="connsiteY71" fmla="*/ 513 h 2527813"/>
                <a:gd name="connsiteX72" fmla="*/ 5353050 w 5421283"/>
                <a:gd name="connsiteY72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16350 w 5421283"/>
                <a:gd name="connsiteY51" fmla="*/ 1054613 h 2527813"/>
                <a:gd name="connsiteX52" fmla="*/ 3822700 w 5421283"/>
                <a:gd name="connsiteY52" fmla="*/ 959363 h 2527813"/>
                <a:gd name="connsiteX53" fmla="*/ 3841750 w 5421283"/>
                <a:gd name="connsiteY53" fmla="*/ 953013 h 2527813"/>
                <a:gd name="connsiteX54" fmla="*/ 4133850 w 5421283"/>
                <a:gd name="connsiteY54" fmla="*/ 946663 h 2527813"/>
                <a:gd name="connsiteX55" fmla="*/ 4318000 w 5421283"/>
                <a:gd name="connsiteY55" fmla="*/ 933963 h 2527813"/>
                <a:gd name="connsiteX56" fmla="*/ 5067300 w 5421283"/>
                <a:gd name="connsiteY56" fmla="*/ 921263 h 2527813"/>
                <a:gd name="connsiteX57" fmla="*/ 5060950 w 5421283"/>
                <a:gd name="connsiteY57" fmla="*/ 724413 h 2527813"/>
                <a:gd name="connsiteX58" fmla="*/ 5067300 w 5421283"/>
                <a:gd name="connsiteY58" fmla="*/ 667263 h 2527813"/>
                <a:gd name="connsiteX59" fmla="*/ 5086350 w 5421283"/>
                <a:gd name="connsiteY59" fmla="*/ 622813 h 2527813"/>
                <a:gd name="connsiteX60" fmla="*/ 5105400 w 5421283"/>
                <a:gd name="connsiteY60" fmla="*/ 610113 h 2527813"/>
                <a:gd name="connsiteX61" fmla="*/ 5397500 w 5421283"/>
                <a:gd name="connsiteY61" fmla="*/ 616463 h 2527813"/>
                <a:gd name="connsiteX62" fmla="*/ 5416550 w 5421283"/>
                <a:gd name="connsiteY62" fmla="*/ 610113 h 2527813"/>
                <a:gd name="connsiteX63" fmla="*/ 5378450 w 5421283"/>
                <a:gd name="connsiteY63" fmla="*/ 597413 h 2527813"/>
                <a:gd name="connsiteX64" fmla="*/ 5372100 w 5421283"/>
                <a:gd name="connsiteY64" fmla="*/ 578363 h 2527813"/>
                <a:gd name="connsiteX65" fmla="*/ 5372100 w 5421283"/>
                <a:gd name="connsiteY65" fmla="*/ 483113 h 2527813"/>
                <a:gd name="connsiteX66" fmla="*/ 5359400 w 5421283"/>
                <a:gd name="connsiteY66" fmla="*/ 254513 h 2527813"/>
                <a:gd name="connsiteX67" fmla="*/ 5353050 w 5421283"/>
                <a:gd name="connsiteY67" fmla="*/ 216413 h 2527813"/>
                <a:gd name="connsiteX68" fmla="*/ 5340350 w 5421283"/>
                <a:gd name="connsiteY68" fmla="*/ 140213 h 2527813"/>
                <a:gd name="connsiteX69" fmla="*/ 5334000 w 5421283"/>
                <a:gd name="connsiteY69" fmla="*/ 102113 h 2527813"/>
                <a:gd name="connsiteX70" fmla="*/ 5327650 w 5421283"/>
                <a:gd name="connsiteY70" fmla="*/ 76713 h 2527813"/>
                <a:gd name="connsiteX71" fmla="*/ 5321300 w 5421283"/>
                <a:gd name="connsiteY71" fmla="*/ 44963 h 2527813"/>
                <a:gd name="connsiteX72" fmla="*/ 5346700 w 5421283"/>
                <a:gd name="connsiteY72" fmla="*/ 513 h 2527813"/>
                <a:gd name="connsiteX73" fmla="*/ 5353050 w 5421283"/>
                <a:gd name="connsiteY73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3841750 w 5421283"/>
                <a:gd name="connsiteY52" fmla="*/ 953013 h 2527813"/>
                <a:gd name="connsiteX53" fmla="*/ 4133850 w 5421283"/>
                <a:gd name="connsiteY53" fmla="*/ 946663 h 2527813"/>
                <a:gd name="connsiteX54" fmla="*/ 4318000 w 5421283"/>
                <a:gd name="connsiteY54" fmla="*/ 933963 h 2527813"/>
                <a:gd name="connsiteX55" fmla="*/ 5067300 w 5421283"/>
                <a:gd name="connsiteY55" fmla="*/ 921263 h 2527813"/>
                <a:gd name="connsiteX56" fmla="*/ 5060950 w 5421283"/>
                <a:gd name="connsiteY56" fmla="*/ 724413 h 2527813"/>
                <a:gd name="connsiteX57" fmla="*/ 5067300 w 5421283"/>
                <a:gd name="connsiteY57" fmla="*/ 667263 h 2527813"/>
                <a:gd name="connsiteX58" fmla="*/ 5086350 w 5421283"/>
                <a:gd name="connsiteY58" fmla="*/ 622813 h 2527813"/>
                <a:gd name="connsiteX59" fmla="*/ 5105400 w 5421283"/>
                <a:gd name="connsiteY59" fmla="*/ 610113 h 2527813"/>
                <a:gd name="connsiteX60" fmla="*/ 5397500 w 5421283"/>
                <a:gd name="connsiteY60" fmla="*/ 616463 h 2527813"/>
                <a:gd name="connsiteX61" fmla="*/ 5416550 w 5421283"/>
                <a:gd name="connsiteY61" fmla="*/ 610113 h 2527813"/>
                <a:gd name="connsiteX62" fmla="*/ 5378450 w 5421283"/>
                <a:gd name="connsiteY62" fmla="*/ 597413 h 2527813"/>
                <a:gd name="connsiteX63" fmla="*/ 5372100 w 5421283"/>
                <a:gd name="connsiteY63" fmla="*/ 578363 h 2527813"/>
                <a:gd name="connsiteX64" fmla="*/ 5372100 w 5421283"/>
                <a:gd name="connsiteY64" fmla="*/ 483113 h 2527813"/>
                <a:gd name="connsiteX65" fmla="*/ 5359400 w 5421283"/>
                <a:gd name="connsiteY65" fmla="*/ 254513 h 2527813"/>
                <a:gd name="connsiteX66" fmla="*/ 5353050 w 5421283"/>
                <a:gd name="connsiteY66" fmla="*/ 216413 h 2527813"/>
                <a:gd name="connsiteX67" fmla="*/ 5340350 w 5421283"/>
                <a:gd name="connsiteY67" fmla="*/ 140213 h 2527813"/>
                <a:gd name="connsiteX68" fmla="*/ 5334000 w 5421283"/>
                <a:gd name="connsiteY68" fmla="*/ 102113 h 2527813"/>
                <a:gd name="connsiteX69" fmla="*/ 5327650 w 5421283"/>
                <a:gd name="connsiteY69" fmla="*/ 76713 h 2527813"/>
                <a:gd name="connsiteX70" fmla="*/ 5321300 w 5421283"/>
                <a:gd name="connsiteY70" fmla="*/ 44963 h 2527813"/>
                <a:gd name="connsiteX71" fmla="*/ 5346700 w 5421283"/>
                <a:gd name="connsiteY71" fmla="*/ 513 h 2527813"/>
                <a:gd name="connsiteX72" fmla="*/ 5353050 w 5421283"/>
                <a:gd name="connsiteY72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3841750 w 5421283"/>
                <a:gd name="connsiteY52" fmla="*/ 953013 h 2527813"/>
                <a:gd name="connsiteX53" fmla="*/ 4133850 w 5421283"/>
                <a:gd name="connsiteY53" fmla="*/ 946663 h 2527813"/>
                <a:gd name="connsiteX54" fmla="*/ 4318000 w 5421283"/>
                <a:gd name="connsiteY54" fmla="*/ 933963 h 2527813"/>
                <a:gd name="connsiteX55" fmla="*/ 5067300 w 5421283"/>
                <a:gd name="connsiteY55" fmla="*/ 921263 h 2527813"/>
                <a:gd name="connsiteX56" fmla="*/ 5060950 w 5421283"/>
                <a:gd name="connsiteY56" fmla="*/ 724413 h 2527813"/>
                <a:gd name="connsiteX57" fmla="*/ 5067300 w 5421283"/>
                <a:gd name="connsiteY57" fmla="*/ 667263 h 2527813"/>
                <a:gd name="connsiteX58" fmla="*/ 5086350 w 5421283"/>
                <a:gd name="connsiteY58" fmla="*/ 622813 h 2527813"/>
                <a:gd name="connsiteX59" fmla="*/ 5105400 w 5421283"/>
                <a:gd name="connsiteY59" fmla="*/ 610113 h 2527813"/>
                <a:gd name="connsiteX60" fmla="*/ 5397500 w 5421283"/>
                <a:gd name="connsiteY60" fmla="*/ 616463 h 2527813"/>
                <a:gd name="connsiteX61" fmla="*/ 5416550 w 5421283"/>
                <a:gd name="connsiteY61" fmla="*/ 610113 h 2527813"/>
                <a:gd name="connsiteX62" fmla="*/ 5378450 w 5421283"/>
                <a:gd name="connsiteY62" fmla="*/ 597413 h 2527813"/>
                <a:gd name="connsiteX63" fmla="*/ 5372100 w 5421283"/>
                <a:gd name="connsiteY63" fmla="*/ 578363 h 2527813"/>
                <a:gd name="connsiteX64" fmla="*/ 5372100 w 5421283"/>
                <a:gd name="connsiteY64" fmla="*/ 483113 h 2527813"/>
                <a:gd name="connsiteX65" fmla="*/ 5359400 w 5421283"/>
                <a:gd name="connsiteY65" fmla="*/ 254513 h 2527813"/>
                <a:gd name="connsiteX66" fmla="*/ 5353050 w 5421283"/>
                <a:gd name="connsiteY66" fmla="*/ 216413 h 2527813"/>
                <a:gd name="connsiteX67" fmla="*/ 5340350 w 5421283"/>
                <a:gd name="connsiteY67" fmla="*/ 140213 h 2527813"/>
                <a:gd name="connsiteX68" fmla="*/ 5334000 w 5421283"/>
                <a:gd name="connsiteY68" fmla="*/ 102113 h 2527813"/>
                <a:gd name="connsiteX69" fmla="*/ 5327650 w 5421283"/>
                <a:gd name="connsiteY69" fmla="*/ 76713 h 2527813"/>
                <a:gd name="connsiteX70" fmla="*/ 5321300 w 5421283"/>
                <a:gd name="connsiteY70" fmla="*/ 44963 h 2527813"/>
                <a:gd name="connsiteX71" fmla="*/ 5346700 w 5421283"/>
                <a:gd name="connsiteY71" fmla="*/ 513 h 2527813"/>
                <a:gd name="connsiteX72" fmla="*/ 5353050 w 5421283"/>
                <a:gd name="connsiteY72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3841750 w 5421283"/>
                <a:gd name="connsiteY52" fmla="*/ 953013 h 2527813"/>
                <a:gd name="connsiteX53" fmla="*/ 4133850 w 5421283"/>
                <a:gd name="connsiteY53" fmla="*/ 946663 h 2527813"/>
                <a:gd name="connsiteX54" fmla="*/ 4318000 w 5421283"/>
                <a:gd name="connsiteY54" fmla="*/ 933963 h 2527813"/>
                <a:gd name="connsiteX55" fmla="*/ 5067300 w 5421283"/>
                <a:gd name="connsiteY55" fmla="*/ 921263 h 2527813"/>
                <a:gd name="connsiteX56" fmla="*/ 5060950 w 5421283"/>
                <a:gd name="connsiteY56" fmla="*/ 724413 h 2527813"/>
                <a:gd name="connsiteX57" fmla="*/ 5067300 w 5421283"/>
                <a:gd name="connsiteY57" fmla="*/ 667263 h 2527813"/>
                <a:gd name="connsiteX58" fmla="*/ 5086350 w 5421283"/>
                <a:gd name="connsiteY58" fmla="*/ 622813 h 2527813"/>
                <a:gd name="connsiteX59" fmla="*/ 5105400 w 5421283"/>
                <a:gd name="connsiteY59" fmla="*/ 610113 h 2527813"/>
                <a:gd name="connsiteX60" fmla="*/ 5397500 w 5421283"/>
                <a:gd name="connsiteY60" fmla="*/ 616463 h 2527813"/>
                <a:gd name="connsiteX61" fmla="*/ 5416550 w 5421283"/>
                <a:gd name="connsiteY61" fmla="*/ 610113 h 2527813"/>
                <a:gd name="connsiteX62" fmla="*/ 5378450 w 5421283"/>
                <a:gd name="connsiteY62" fmla="*/ 597413 h 2527813"/>
                <a:gd name="connsiteX63" fmla="*/ 5372100 w 5421283"/>
                <a:gd name="connsiteY63" fmla="*/ 578363 h 2527813"/>
                <a:gd name="connsiteX64" fmla="*/ 5372100 w 5421283"/>
                <a:gd name="connsiteY64" fmla="*/ 483113 h 2527813"/>
                <a:gd name="connsiteX65" fmla="*/ 5359400 w 5421283"/>
                <a:gd name="connsiteY65" fmla="*/ 254513 h 2527813"/>
                <a:gd name="connsiteX66" fmla="*/ 5353050 w 5421283"/>
                <a:gd name="connsiteY66" fmla="*/ 216413 h 2527813"/>
                <a:gd name="connsiteX67" fmla="*/ 5340350 w 5421283"/>
                <a:gd name="connsiteY67" fmla="*/ 140213 h 2527813"/>
                <a:gd name="connsiteX68" fmla="*/ 5334000 w 5421283"/>
                <a:gd name="connsiteY68" fmla="*/ 102113 h 2527813"/>
                <a:gd name="connsiteX69" fmla="*/ 5327650 w 5421283"/>
                <a:gd name="connsiteY69" fmla="*/ 76713 h 2527813"/>
                <a:gd name="connsiteX70" fmla="*/ 5321300 w 5421283"/>
                <a:gd name="connsiteY70" fmla="*/ 44963 h 2527813"/>
                <a:gd name="connsiteX71" fmla="*/ 5346700 w 5421283"/>
                <a:gd name="connsiteY71" fmla="*/ 513 h 2527813"/>
                <a:gd name="connsiteX72" fmla="*/ 5353050 w 5421283"/>
                <a:gd name="connsiteY72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3841750 w 5421283"/>
                <a:gd name="connsiteY52" fmla="*/ 953013 h 2527813"/>
                <a:gd name="connsiteX53" fmla="*/ 4133850 w 5421283"/>
                <a:gd name="connsiteY53" fmla="*/ 946663 h 2527813"/>
                <a:gd name="connsiteX54" fmla="*/ 4318000 w 5421283"/>
                <a:gd name="connsiteY54" fmla="*/ 933963 h 2527813"/>
                <a:gd name="connsiteX55" fmla="*/ 5060950 w 5421283"/>
                <a:gd name="connsiteY55" fmla="*/ 724413 h 2527813"/>
                <a:gd name="connsiteX56" fmla="*/ 5067300 w 5421283"/>
                <a:gd name="connsiteY56" fmla="*/ 667263 h 2527813"/>
                <a:gd name="connsiteX57" fmla="*/ 5086350 w 5421283"/>
                <a:gd name="connsiteY57" fmla="*/ 622813 h 2527813"/>
                <a:gd name="connsiteX58" fmla="*/ 5105400 w 5421283"/>
                <a:gd name="connsiteY58" fmla="*/ 610113 h 2527813"/>
                <a:gd name="connsiteX59" fmla="*/ 5397500 w 5421283"/>
                <a:gd name="connsiteY59" fmla="*/ 616463 h 2527813"/>
                <a:gd name="connsiteX60" fmla="*/ 5416550 w 5421283"/>
                <a:gd name="connsiteY60" fmla="*/ 610113 h 2527813"/>
                <a:gd name="connsiteX61" fmla="*/ 5378450 w 5421283"/>
                <a:gd name="connsiteY61" fmla="*/ 597413 h 2527813"/>
                <a:gd name="connsiteX62" fmla="*/ 5372100 w 5421283"/>
                <a:gd name="connsiteY62" fmla="*/ 578363 h 2527813"/>
                <a:gd name="connsiteX63" fmla="*/ 5372100 w 5421283"/>
                <a:gd name="connsiteY63" fmla="*/ 483113 h 2527813"/>
                <a:gd name="connsiteX64" fmla="*/ 5359400 w 5421283"/>
                <a:gd name="connsiteY64" fmla="*/ 254513 h 2527813"/>
                <a:gd name="connsiteX65" fmla="*/ 5353050 w 5421283"/>
                <a:gd name="connsiteY65" fmla="*/ 216413 h 2527813"/>
                <a:gd name="connsiteX66" fmla="*/ 5340350 w 5421283"/>
                <a:gd name="connsiteY66" fmla="*/ 140213 h 2527813"/>
                <a:gd name="connsiteX67" fmla="*/ 5334000 w 5421283"/>
                <a:gd name="connsiteY67" fmla="*/ 102113 h 2527813"/>
                <a:gd name="connsiteX68" fmla="*/ 5327650 w 5421283"/>
                <a:gd name="connsiteY68" fmla="*/ 76713 h 2527813"/>
                <a:gd name="connsiteX69" fmla="*/ 5321300 w 5421283"/>
                <a:gd name="connsiteY69" fmla="*/ 44963 h 2527813"/>
                <a:gd name="connsiteX70" fmla="*/ 5346700 w 5421283"/>
                <a:gd name="connsiteY70" fmla="*/ 513 h 2527813"/>
                <a:gd name="connsiteX71" fmla="*/ 5353050 w 5421283"/>
                <a:gd name="connsiteY71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3841750 w 5421283"/>
                <a:gd name="connsiteY52" fmla="*/ 953013 h 2527813"/>
                <a:gd name="connsiteX53" fmla="*/ 4133850 w 5421283"/>
                <a:gd name="connsiteY53" fmla="*/ 946663 h 2527813"/>
                <a:gd name="connsiteX54" fmla="*/ 5060950 w 5421283"/>
                <a:gd name="connsiteY54" fmla="*/ 724413 h 2527813"/>
                <a:gd name="connsiteX55" fmla="*/ 5067300 w 5421283"/>
                <a:gd name="connsiteY55" fmla="*/ 667263 h 2527813"/>
                <a:gd name="connsiteX56" fmla="*/ 5086350 w 5421283"/>
                <a:gd name="connsiteY56" fmla="*/ 622813 h 2527813"/>
                <a:gd name="connsiteX57" fmla="*/ 5105400 w 5421283"/>
                <a:gd name="connsiteY57" fmla="*/ 610113 h 2527813"/>
                <a:gd name="connsiteX58" fmla="*/ 5397500 w 5421283"/>
                <a:gd name="connsiteY58" fmla="*/ 616463 h 2527813"/>
                <a:gd name="connsiteX59" fmla="*/ 5416550 w 5421283"/>
                <a:gd name="connsiteY59" fmla="*/ 610113 h 2527813"/>
                <a:gd name="connsiteX60" fmla="*/ 5378450 w 5421283"/>
                <a:gd name="connsiteY60" fmla="*/ 597413 h 2527813"/>
                <a:gd name="connsiteX61" fmla="*/ 5372100 w 5421283"/>
                <a:gd name="connsiteY61" fmla="*/ 578363 h 2527813"/>
                <a:gd name="connsiteX62" fmla="*/ 5372100 w 5421283"/>
                <a:gd name="connsiteY62" fmla="*/ 483113 h 2527813"/>
                <a:gd name="connsiteX63" fmla="*/ 5359400 w 5421283"/>
                <a:gd name="connsiteY63" fmla="*/ 254513 h 2527813"/>
                <a:gd name="connsiteX64" fmla="*/ 5353050 w 5421283"/>
                <a:gd name="connsiteY64" fmla="*/ 216413 h 2527813"/>
                <a:gd name="connsiteX65" fmla="*/ 5340350 w 5421283"/>
                <a:gd name="connsiteY65" fmla="*/ 140213 h 2527813"/>
                <a:gd name="connsiteX66" fmla="*/ 5334000 w 5421283"/>
                <a:gd name="connsiteY66" fmla="*/ 102113 h 2527813"/>
                <a:gd name="connsiteX67" fmla="*/ 5327650 w 5421283"/>
                <a:gd name="connsiteY67" fmla="*/ 76713 h 2527813"/>
                <a:gd name="connsiteX68" fmla="*/ 5321300 w 5421283"/>
                <a:gd name="connsiteY68" fmla="*/ 44963 h 2527813"/>
                <a:gd name="connsiteX69" fmla="*/ 5346700 w 5421283"/>
                <a:gd name="connsiteY69" fmla="*/ 513 h 2527813"/>
                <a:gd name="connsiteX70" fmla="*/ 5353050 w 5421283"/>
                <a:gd name="connsiteY70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3841750 w 5421283"/>
                <a:gd name="connsiteY52" fmla="*/ 953013 h 2527813"/>
                <a:gd name="connsiteX53" fmla="*/ 5060950 w 5421283"/>
                <a:gd name="connsiteY53" fmla="*/ 724413 h 2527813"/>
                <a:gd name="connsiteX54" fmla="*/ 5067300 w 5421283"/>
                <a:gd name="connsiteY54" fmla="*/ 667263 h 2527813"/>
                <a:gd name="connsiteX55" fmla="*/ 5086350 w 5421283"/>
                <a:gd name="connsiteY55" fmla="*/ 622813 h 2527813"/>
                <a:gd name="connsiteX56" fmla="*/ 5105400 w 5421283"/>
                <a:gd name="connsiteY56" fmla="*/ 610113 h 2527813"/>
                <a:gd name="connsiteX57" fmla="*/ 5397500 w 5421283"/>
                <a:gd name="connsiteY57" fmla="*/ 616463 h 2527813"/>
                <a:gd name="connsiteX58" fmla="*/ 5416550 w 5421283"/>
                <a:gd name="connsiteY58" fmla="*/ 610113 h 2527813"/>
                <a:gd name="connsiteX59" fmla="*/ 5378450 w 5421283"/>
                <a:gd name="connsiteY59" fmla="*/ 597413 h 2527813"/>
                <a:gd name="connsiteX60" fmla="*/ 5372100 w 5421283"/>
                <a:gd name="connsiteY60" fmla="*/ 578363 h 2527813"/>
                <a:gd name="connsiteX61" fmla="*/ 5372100 w 5421283"/>
                <a:gd name="connsiteY61" fmla="*/ 483113 h 2527813"/>
                <a:gd name="connsiteX62" fmla="*/ 5359400 w 5421283"/>
                <a:gd name="connsiteY62" fmla="*/ 254513 h 2527813"/>
                <a:gd name="connsiteX63" fmla="*/ 5353050 w 5421283"/>
                <a:gd name="connsiteY63" fmla="*/ 216413 h 2527813"/>
                <a:gd name="connsiteX64" fmla="*/ 5340350 w 5421283"/>
                <a:gd name="connsiteY64" fmla="*/ 140213 h 2527813"/>
                <a:gd name="connsiteX65" fmla="*/ 5334000 w 5421283"/>
                <a:gd name="connsiteY65" fmla="*/ 102113 h 2527813"/>
                <a:gd name="connsiteX66" fmla="*/ 5327650 w 5421283"/>
                <a:gd name="connsiteY66" fmla="*/ 76713 h 2527813"/>
                <a:gd name="connsiteX67" fmla="*/ 5321300 w 5421283"/>
                <a:gd name="connsiteY67" fmla="*/ 44963 h 2527813"/>
                <a:gd name="connsiteX68" fmla="*/ 5346700 w 5421283"/>
                <a:gd name="connsiteY68" fmla="*/ 513 h 2527813"/>
                <a:gd name="connsiteX69" fmla="*/ 5353050 w 5421283"/>
                <a:gd name="connsiteY69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5060950 w 5421283"/>
                <a:gd name="connsiteY52" fmla="*/ 724413 h 2527813"/>
                <a:gd name="connsiteX53" fmla="*/ 5067300 w 5421283"/>
                <a:gd name="connsiteY53" fmla="*/ 667263 h 2527813"/>
                <a:gd name="connsiteX54" fmla="*/ 5086350 w 5421283"/>
                <a:gd name="connsiteY54" fmla="*/ 622813 h 2527813"/>
                <a:gd name="connsiteX55" fmla="*/ 5105400 w 5421283"/>
                <a:gd name="connsiteY55" fmla="*/ 610113 h 2527813"/>
                <a:gd name="connsiteX56" fmla="*/ 5397500 w 5421283"/>
                <a:gd name="connsiteY56" fmla="*/ 616463 h 2527813"/>
                <a:gd name="connsiteX57" fmla="*/ 5416550 w 5421283"/>
                <a:gd name="connsiteY57" fmla="*/ 610113 h 2527813"/>
                <a:gd name="connsiteX58" fmla="*/ 5378450 w 5421283"/>
                <a:gd name="connsiteY58" fmla="*/ 597413 h 2527813"/>
                <a:gd name="connsiteX59" fmla="*/ 5372100 w 5421283"/>
                <a:gd name="connsiteY59" fmla="*/ 578363 h 2527813"/>
                <a:gd name="connsiteX60" fmla="*/ 5372100 w 5421283"/>
                <a:gd name="connsiteY60" fmla="*/ 483113 h 2527813"/>
                <a:gd name="connsiteX61" fmla="*/ 5359400 w 5421283"/>
                <a:gd name="connsiteY61" fmla="*/ 254513 h 2527813"/>
                <a:gd name="connsiteX62" fmla="*/ 5353050 w 5421283"/>
                <a:gd name="connsiteY62" fmla="*/ 216413 h 2527813"/>
                <a:gd name="connsiteX63" fmla="*/ 5340350 w 5421283"/>
                <a:gd name="connsiteY63" fmla="*/ 140213 h 2527813"/>
                <a:gd name="connsiteX64" fmla="*/ 5334000 w 5421283"/>
                <a:gd name="connsiteY64" fmla="*/ 102113 h 2527813"/>
                <a:gd name="connsiteX65" fmla="*/ 5327650 w 5421283"/>
                <a:gd name="connsiteY65" fmla="*/ 76713 h 2527813"/>
                <a:gd name="connsiteX66" fmla="*/ 5321300 w 5421283"/>
                <a:gd name="connsiteY66" fmla="*/ 44963 h 2527813"/>
                <a:gd name="connsiteX67" fmla="*/ 5346700 w 5421283"/>
                <a:gd name="connsiteY67" fmla="*/ 513 h 2527813"/>
                <a:gd name="connsiteX68" fmla="*/ 5353050 w 5421283"/>
                <a:gd name="connsiteY68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5060950 w 5421283"/>
                <a:gd name="connsiteY52" fmla="*/ 724413 h 2527813"/>
                <a:gd name="connsiteX53" fmla="*/ 5067300 w 5421283"/>
                <a:gd name="connsiteY53" fmla="*/ 667263 h 2527813"/>
                <a:gd name="connsiteX54" fmla="*/ 5086350 w 5421283"/>
                <a:gd name="connsiteY54" fmla="*/ 622813 h 2527813"/>
                <a:gd name="connsiteX55" fmla="*/ 5105400 w 5421283"/>
                <a:gd name="connsiteY55" fmla="*/ 610113 h 2527813"/>
                <a:gd name="connsiteX56" fmla="*/ 5397500 w 5421283"/>
                <a:gd name="connsiteY56" fmla="*/ 616463 h 2527813"/>
                <a:gd name="connsiteX57" fmla="*/ 5416550 w 5421283"/>
                <a:gd name="connsiteY57" fmla="*/ 610113 h 2527813"/>
                <a:gd name="connsiteX58" fmla="*/ 5378450 w 5421283"/>
                <a:gd name="connsiteY58" fmla="*/ 597413 h 2527813"/>
                <a:gd name="connsiteX59" fmla="*/ 5372100 w 5421283"/>
                <a:gd name="connsiteY59" fmla="*/ 578363 h 2527813"/>
                <a:gd name="connsiteX60" fmla="*/ 5372100 w 5421283"/>
                <a:gd name="connsiteY60" fmla="*/ 483113 h 2527813"/>
                <a:gd name="connsiteX61" fmla="*/ 5359400 w 5421283"/>
                <a:gd name="connsiteY61" fmla="*/ 254513 h 2527813"/>
                <a:gd name="connsiteX62" fmla="*/ 5353050 w 5421283"/>
                <a:gd name="connsiteY62" fmla="*/ 216413 h 2527813"/>
                <a:gd name="connsiteX63" fmla="*/ 5340350 w 5421283"/>
                <a:gd name="connsiteY63" fmla="*/ 140213 h 2527813"/>
                <a:gd name="connsiteX64" fmla="*/ 5334000 w 5421283"/>
                <a:gd name="connsiteY64" fmla="*/ 102113 h 2527813"/>
                <a:gd name="connsiteX65" fmla="*/ 5327650 w 5421283"/>
                <a:gd name="connsiteY65" fmla="*/ 76713 h 2527813"/>
                <a:gd name="connsiteX66" fmla="*/ 5321300 w 5421283"/>
                <a:gd name="connsiteY66" fmla="*/ 44963 h 2527813"/>
                <a:gd name="connsiteX67" fmla="*/ 5346700 w 5421283"/>
                <a:gd name="connsiteY67" fmla="*/ 513 h 2527813"/>
                <a:gd name="connsiteX68" fmla="*/ 5353050 w 5421283"/>
                <a:gd name="connsiteY68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5038725 w 5421283"/>
                <a:gd name="connsiteY52" fmla="*/ 953013 h 2527813"/>
                <a:gd name="connsiteX53" fmla="*/ 5060950 w 5421283"/>
                <a:gd name="connsiteY53" fmla="*/ 724413 h 2527813"/>
                <a:gd name="connsiteX54" fmla="*/ 5067300 w 5421283"/>
                <a:gd name="connsiteY54" fmla="*/ 667263 h 2527813"/>
                <a:gd name="connsiteX55" fmla="*/ 5086350 w 5421283"/>
                <a:gd name="connsiteY55" fmla="*/ 622813 h 2527813"/>
                <a:gd name="connsiteX56" fmla="*/ 5105400 w 5421283"/>
                <a:gd name="connsiteY56" fmla="*/ 610113 h 2527813"/>
                <a:gd name="connsiteX57" fmla="*/ 5397500 w 5421283"/>
                <a:gd name="connsiteY57" fmla="*/ 616463 h 2527813"/>
                <a:gd name="connsiteX58" fmla="*/ 5416550 w 5421283"/>
                <a:gd name="connsiteY58" fmla="*/ 610113 h 2527813"/>
                <a:gd name="connsiteX59" fmla="*/ 5378450 w 5421283"/>
                <a:gd name="connsiteY59" fmla="*/ 597413 h 2527813"/>
                <a:gd name="connsiteX60" fmla="*/ 5372100 w 5421283"/>
                <a:gd name="connsiteY60" fmla="*/ 578363 h 2527813"/>
                <a:gd name="connsiteX61" fmla="*/ 5372100 w 5421283"/>
                <a:gd name="connsiteY61" fmla="*/ 483113 h 2527813"/>
                <a:gd name="connsiteX62" fmla="*/ 5359400 w 5421283"/>
                <a:gd name="connsiteY62" fmla="*/ 254513 h 2527813"/>
                <a:gd name="connsiteX63" fmla="*/ 5353050 w 5421283"/>
                <a:gd name="connsiteY63" fmla="*/ 216413 h 2527813"/>
                <a:gd name="connsiteX64" fmla="*/ 5340350 w 5421283"/>
                <a:gd name="connsiteY64" fmla="*/ 140213 h 2527813"/>
                <a:gd name="connsiteX65" fmla="*/ 5334000 w 5421283"/>
                <a:gd name="connsiteY65" fmla="*/ 102113 h 2527813"/>
                <a:gd name="connsiteX66" fmla="*/ 5327650 w 5421283"/>
                <a:gd name="connsiteY66" fmla="*/ 76713 h 2527813"/>
                <a:gd name="connsiteX67" fmla="*/ 5321300 w 5421283"/>
                <a:gd name="connsiteY67" fmla="*/ 44963 h 2527813"/>
                <a:gd name="connsiteX68" fmla="*/ 5346700 w 5421283"/>
                <a:gd name="connsiteY68" fmla="*/ 513 h 2527813"/>
                <a:gd name="connsiteX69" fmla="*/ 5353050 w 5421283"/>
                <a:gd name="connsiteY69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5038725 w 5421283"/>
                <a:gd name="connsiteY52" fmla="*/ 953013 h 2527813"/>
                <a:gd name="connsiteX53" fmla="*/ 5067300 w 5421283"/>
                <a:gd name="connsiteY53" fmla="*/ 667263 h 2527813"/>
                <a:gd name="connsiteX54" fmla="*/ 5086350 w 5421283"/>
                <a:gd name="connsiteY54" fmla="*/ 622813 h 2527813"/>
                <a:gd name="connsiteX55" fmla="*/ 5105400 w 5421283"/>
                <a:gd name="connsiteY55" fmla="*/ 610113 h 2527813"/>
                <a:gd name="connsiteX56" fmla="*/ 5397500 w 5421283"/>
                <a:gd name="connsiteY56" fmla="*/ 616463 h 2527813"/>
                <a:gd name="connsiteX57" fmla="*/ 5416550 w 5421283"/>
                <a:gd name="connsiteY57" fmla="*/ 610113 h 2527813"/>
                <a:gd name="connsiteX58" fmla="*/ 5378450 w 5421283"/>
                <a:gd name="connsiteY58" fmla="*/ 597413 h 2527813"/>
                <a:gd name="connsiteX59" fmla="*/ 5372100 w 5421283"/>
                <a:gd name="connsiteY59" fmla="*/ 578363 h 2527813"/>
                <a:gd name="connsiteX60" fmla="*/ 5372100 w 5421283"/>
                <a:gd name="connsiteY60" fmla="*/ 483113 h 2527813"/>
                <a:gd name="connsiteX61" fmla="*/ 5359400 w 5421283"/>
                <a:gd name="connsiteY61" fmla="*/ 254513 h 2527813"/>
                <a:gd name="connsiteX62" fmla="*/ 5353050 w 5421283"/>
                <a:gd name="connsiteY62" fmla="*/ 216413 h 2527813"/>
                <a:gd name="connsiteX63" fmla="*/ 5340350 w 5421283"/>
                <a:gd name="connsiteY63" fmla="*/ 140213 h 2527813"/>
                <a:gd name="connsiteX64" fmla="*/ 5334000 w 5421283"/>
                <a:gd name="connsiteY64" fmla="*/ 102113 h 2527813"/>
                <a:gd name="connsiteX65" fmla="*/ 5327650 w 5421283"/>
                <a:gd name="connsiteY65" fmla="*/ 76713 h 2527813"/>
                <a:gd name="connsiteX66" fmla="*/ 5321300 w 5421283"/>
                <a:gd name="connsiteY66" fmla="*/ 44963 h 2527813"/>
                <a:gd name="connsiteX67" fmla="*/ 5346700 w 5421283"/>
                <a:gd name="connsiteY67" fmla="*/ 513 h 2527813"/>
                <a:gd name="connsiteX68" fmla="*/ 5353050 w 5421283"/>
                <a:gd name="connsiteY68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5038725 w 5421283"/>
                <a:gd name="connsiteY52" fmla="*/ 953013 h 2527813"/>
                <a:gd name="connsiteX53" fmla="*/ 5086350 w 5421283"/>
                <a:gd name="connsiteY53" fmla="*/ 622813 h 2527813"/>
                <a:gd name="connsiteX54" fmla="*/ 5105400 w 5421283"/>
                <a:gd name="connsiteY54" fmla="*/ 610113 h 2527813"/>
                <a:gd name="connsiteX55" fmla="*/ 5397500 w 5421283"/>
                <a:gd name="connsiteY55" fmla="*/ 616463 h 2527813"/>
                <a:gd name="connsiteX56" fmla="*/ 5416550 w 5421283"/>
                <a:gd name="connsiteY56" fmla="*/ 610113 h 2527813"/>
                <a:gd name="connsiteX57" fmla="*/ 5378450 w 5421283"/>
                <a:gd name="connsiteY57" fmla="*/ 597413 h 2527813"/>
                <a:gd name="connsiteX58" fmla="*/ 5372100 w 5421283"/>
                <a:gd name="connsiteY58" fmla="*/ 578363 h 2527813"/>
                <a:gd name="connsiteX59" fmla="*/ 5372100 w 5421283"/>
                <a:gd name="connsiteY59" fmla="*/ 483113 h 2527813"/>
                <a:gd name="connsiteX60" fmla="*/ 5359400 w 5421283"/>
                <a:gd name="connsiteY60" fmla="*/ 254513 h 2527813"/>
                <a:gd name="connsiteX61" fmla="*/ 5353050 w 5421283"/>
                <a:gd name="connsiteY61" fmla="*/ 216413 h 2527813"/>
                <a:gd name="connsiteX62" fmla="*/ 5340350 w 5421283"/>
                <a:gd name="connsiteY62" fmla="*/ 140213 h 2527813"/>
                <a:gd name="connsiteX63" fmla="*/ 5334000 w 5421283"/>
                <a:gd name="connsiteY63" fmla="*/ 102113 h 2527813"/>
                <a:gd name="connsiteX64" fmla="*/ 5327650 w 5421283"/>
                <a:gd name="connsiteY64" fmla="*/ 76713 h 2527813"/>
                <a:gd name="connsiteX65" fmla="*/ 5321300 w 5421283"/>
                <a:gd name="connsiteY65" fmla="*/ 44963 h 2527813"/>
                <a:gd name="connsiteX66" fmla="*/ 5346700 w 5421283"/>
                <a:gd name="connsiteY66" fmla="*/ 513 h 2527813"/>
                <a:gd name="connsiteX67" fmla="*/ 5353050 w 5421283"/>
                <a:gd name="connsiteY67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5038725 w 5421283"/>
                <a:gd name="connsiteY52" fmla="*/ 953013 h 2527813"/>
                <a:gd name="connsiteX53" fmla="*/ 5105400 w 5421283"/>
                <a:gd name="connsiteY53" fmla="*/ 610113 h 2527813"/>
                <a:gd name="connsiteX54" fmla="*/ 5397500 w 5421283"/>
                <a:gd name="connsiteY54" fmla="*/ 616463 h 2527813"/>
                <a:gd name="connsiteX55" fmla="*/ 5416550 w 5421283"/>
                <a:gd name="connsiteY55" fmla="*/ 610113 h 2527813"/>
                <a:gd name="connsiteX56" fmla="*/ 5378450 w 5421283"/>
                <a:gd name="connsiteY56" fmla="*/ 597413 h 2527813"/>
                <a:gd name="connsiteX57" fmla="*/ 5372100 w 5421283"/>
                <a:gd name="connsiteY57" fmla="*/ 578363 h 2527813"/>
                <a:gd name="connsiteX58" fmla="*/ 5372100 w 5421283"/>
                <a:gd name="connsiteY58" fmla="*/ 483113 h 2527813"/>
                <a:gd name="connsiteX59" fmla="*/ 5359400 w 5421283"/>
                <a:gd name="connsiteY59" fmla="*/ 254513 h 2527813"/>
                <a:gd name="connsiteX60" fmla="*/ 5353050 w 5421283"/>
                <a:gd name="connsiteY60" fmla="*/ 216413 h 2527813"/>
                <a:gd name="connsiteX61" fmla="*/ 5340350 w 5421283"/>
                <a:gd name="connsiteY61" fmla="*/ 140213 h 2527813"/>
                <a:gd name="connsiteX62" fmla="*/ 5334000 w 5421283"/>
                <a:gd name="connsiteY62" fmla="*/ 102113 h 2527813"/>
                <a:gd name="connsiteX63" fmla="*/ 5327650 w 5421283"/>
                <a:gd name="connsiteY63" fmla="*/ 76713 h 2527813"/>
                <a:gd name="connsiteX64" fmla="*/ 5321300 w 5421283"/>
                <a:gd name="connsiteY64" fmla="*/ 44963 h 2527813"/>
                <a:gd name="connsiteX65" fmla="*/ 5346700 w 5421283"/>
                <a:gd name="connsiteY65" fmla="*/ 513 h 2527813"/>
                <a:gd name="connsiteX66" fmla="*/ 5353050 w 5421283"/>
                <a:gd name="connsiteY66" fmla="*/ 513 h 2527813"/>
                <a:gd name="connsiteX0" fmla="*/ 0 w 5421283"/>
                <a:gd name="connsiteY0" fmla="*/ 2527813 h 2527813"/>
                <a:gd name="connsiteX1" fmla="*/ 12700 w 5421283"/>
                <a:gd name="connsiteY1" fmla="*/ 2508763 h 2527813"/>
                <a:gd name="connsiteX2" fmla="*/ 38100 w 5421283"/>
                <a:gd name="connsiteY2" fmla="*/ 2477013 h 2527813"/>
                <a:gd name="connsiteX3" fmla="*/ 69850 w 5421283"/>
                <a:gd name="connsiteY3" fmla="*/ 2470663 h 2527813"/>
                <a:gd name="connsiteX4" fmla="*/ 82550 w 5421283"/>
                <a:gd name="connsiteY4" fmla="*/ 2451613 h 2527813"/>
                <a:gd name="connsiteX5" fmla="*/ 127000 w 5421283"/>
                <a:gd name="connsiteY5" fmla="*/ 2432563 h 2527813"/>
                <a:gd name="connsiteX6" fmla="*/ 139700 w 5421283"/>
                <a:gd name="connsiteY6" fmla="*/ 2413513 h 2527813"/>
                <a:gd name="connsiteX7" fmla="*/ 145256 w 5421283"/>
                <a:gd name="connsiteY7" fmla="*/ 2379382 h 2527813"/>
                <a:gd name="connsiteX8" fmla="*/ 412750 w 5421283"/>
                <a:gd name="connsiteY8" fmla="*/ 2381763 h 2527813"/>
                <a:gd name="connsiteX9" fmla="*/ 426244 w 5421283"/>
                <a:gd name="connsiteY9" fmla="*/ 2362713 h 2527813"/>
                <a:gd name="connsiteX10" fmla="*/ 444500 w 5421283"/>
                <a:gd name="connsiteY10" fmla="*/ 2350013 h 2527813"/>
                <a:gd name="connsiteX11" fmla="*/ 442913 w 5421283"/>
                <a:gd name="connsiteY11" fmla="*/ 2348426 h 2527813"/>
                <a:gd name="connsiteX12" fmla="*/ 463550 w 5421283"/>
                <a:gd name="connsiteY12" fmla="*/ 2299213 h 2527813"/>
                <a:gd name="connsiteX13" fmla="*/ 508000 w 5421283"/>
                <a:gd name="connsiteY13" fmla="*/ 2273813 h 2527813"/>
                <a:gd name="connsiteX14" fmla="*/ 539750 w 5421283"/>
                <a:gd name="connsiteY14" fmla="*/ 2242063 h 2527813"/>
                <a:gd name="connsiteX15" fmla="*/ 546100 w 5421283"/>
                <a:gd name="connsiteY15" fmla="*/ 2223013 h 2527813"/>
                <a:gd name="connsiteX16" fmla="*/ 635000 w 5421283"/>
                <a:gd name="connsiteY16" fmla="*/ 2210313 h 2527813"/>
                <a:gd name="connsiteX17" fmla="*/ 641350 w 5421283"/>
                <a:gd name="connsiteY17" fmla="*/ 2184913 h 2527813"/>
                <a:gd name="connsiteX18" fmla="*/ 787400 w 5421283"/>
                <a:gd name="connsiteY18" fmla="*/ 2165863 h 2527813"/>
                <a:gd name="connsiteX19" fmla="*/ 825500 w 5421283"/>
                <a:gd name="connsiteY19" fmla="*/ 2134113 h 2527813"/>
                <a:gd name="connsiteX20" fmla="*/ 1085850 w 5421283"/>
                <a:gd name="connsiteY20" fmla="*/ 2134113 h 2527813"/>
                <a:gd name="connsiteX21" fmla="*/ 1092200 w 5421283"/>
                <a:gd name="connsiteY21" fmla="*/ 2057913 h 2527813"/>
                <a:gd name="connsiteX22" fmla="*/ 1181100 w 5421283"/>
                <a:gd name="connsiteY22" fmla="*/ 2051563 h 2527813"/>
                <a:gd name="connsiteX23" fmla="*/ 1206500 w 5421283"/>
                <a:gd name="connsiteY23" fmla="*/ 2045213 h 2527813"/>
                <a:gd name="connsiteX24" fmla="*/ 1212850 w 5421283"/>
                <a:gd name="connsiteY24" fmla="*/ 2026163 h 2527813"/>
                <a:gd name="connsiteX25" fmla="*/ 1219200 w 5421283"/>
                <a:gd name="connsiteY25" fmla="*/ 1981713 h 2527813"/>
                <a:gd name="connsiteX26" fmla="*/ 1244600 w 5421283"/>
                <a:gd name="connsiteY26" fmla="*/ 1943613 h 2527813"/>
                <a:gd name="connsiteX27" fmla="*/ 1250950 w 5421283"/>
                <a:gd name="connsiteY27" fmla="*/ 1918213 h 2527813"/>
                <a:gd name="connsiteX28" fmla="*/ 1289050 w 5421283"/>
                <a:gd name="connsiteY28" fmla="*/ 1892813 h 2527813"/>
                <a:gd name="connsiteX29" fmla="*/ 1366838 w 5421283"/>
                <a:gd name="connsiteY29" fmla="*/ 1891226 h 2527813"/>
                <a:gd name="connsiteX30" fmla="*/ 1441450 w 5421283"/>
                <a:gd name="connsiteY30" fmla="*/ 1816613 h 2527813"/>
                <a:gd name="connsiteX31" fmla="*/ 1479550 w 5421283"/>
                <a:gd name="connsiteY31" fmla="*/ 1803913 h 2527813"/>
                <a:gd name="connsiteX32" fmla="*/ 1828800 w 5421283"/>
                <a:gd name="connsiteY32" fmla="*/ 1797563 h 2527813"/>
                <a:gd name="connsiteX33" fmla="*/ 1831181 w 5421283"/>
                <a:gd name="connsiteY33" fmla="*/ 1750732 h 2527813"/>
                <a:gd name="connsiteX34" fmla="*/ 1955800 w 5421283"/>
                <a:gd name="connsiteY34" fmla="*/ 1740413 h 2527813"/>
                <a:gd name="connsiteX35" fmla="*/ 1955006 w 5421283"/>
                <a:gd name="connsiteY35" fmla="*/ 1691201 h 2527813"/>
                <a:gd name="connsiteX36" fmla="*/ 2130425 w 5421283"/>
                <a:gd name="connsiteY36" fmla="*/ 1695963 h 2527813"/>
                <a:gd name="connsiteX37" fmla="*/ 2138363 w 5421283"/>
                <a:gd name="connsiteY37" fmla="*/ 1584882 h 2527813"/>
                <a:gd name="connsiteX38" fmla="*/ 2238375 w 5421283"/>
                <a:gd name="connsiteY38" fmla="*/ 1582046 h 2527813"/>
                <a:gd name="connsiteX39" fmla="*/ 2241550 w 5421283"/>
                <a:gd name="connsiteY39" fmla="*/ 1537213 h 2527813"/>
                <a:gd name="connsiteX40" fmla="*/ 2838450 w 5421283"/>
                <a:gd name="connsiteY40" fmla="*/ 1524513 h 2527813"/>
                <a:gd name="connsiteX41" fmla="*/ 2840831 w 5421283"/>
                <a:gd name="connsiteY41" fmla="*/ 1462601 h 2527813"/>
                <a:gd name="connsiteX42" fmla="*/ 2914650 w 5421283"/>
                <a:gd name="connsiteY42" fmla="*/ 1457427 h 2527813"/>
                <a:gd name="connsiteX43" fmla="*/ 2914650 w 5421283"/>
                <a:gd name="connsiteY43" fmla="*/ 1376464 h 2527813"/>
                <a:gd name="connsiteX44" fmla="*/ 3048000 w 5421283"/>
                <a:gd name="connsiteY44" fmla="*/ 1367351 h 2527813"/>
                <a:gd name="connsiteX45" fmla="*/ 3052763 w 5421283"/>
                <a:gd name="connsiteY45" fmla="*/ 1286388 h 2527813"/>
                <a:gd name="connsiteX46" fmla="*/ 3376613 w 5421283"/>
                <a:gd name="connsiteY46" fmla="*/ 1272101 h 2527813"/>
                <a:gd name="connsiteX47" fmla="*/ 3378200 w 5421283"/>
                <a:gd name="connsiteY47" fmla="*/ 1200663 h 2527813"/>
                <a:gd name="connsiteX48" fmla="*/ 3738563 w 5421283"/>
                <a:gd name="connsiteY48" fmla="*/ 1206430 h 2527813"/>
                <a:gd name="connsiteX49" fmla="*/ 3740150 w 5421283"/>
                <a:gd name="connsiteY49" fmla="*/ 1080013 h 2527813"/>
                <a:gd name="connsiteX50" fmla="*/ 3822700 w 5421283"/>
                <a:gd name="connsiteY50" fmla="*/ 1073663 h 2527813"/>
                <a:gd name="connsiteX51" fmla="*/ 3822700 w 5421283"/>
                <a:gd name="connsiteY51" fmla="*/ 959363 h 2527813"/>
                <a:gd name="connsiteX52" fmla="*/ 5038725 w 5421283"/>
                <a:gd name="connsiteY52" fmla="*/ 953013 h 2527813"/>
                <a:gd name="connsiteX53" fmla="*/ 5397500 w 5421283"/>
                <a:gd name="connsiteY53" fmla="*/ 616463 h 2527813"/>
                <a:gd name="connsiteX54" fmla="*/ 5416550 w 5421283"/>
                <a:gd name="connsiteY54" fmla="*/ 610113 h 2527813"/>
                <a:gd name="connsiteX55" fmla="*/ 5378450 w 5421283"/>
                <a:gd name="connsiteY55" fmla="*/ 597413 h 2527813"/>
                <a:gd name="connsiteX56" fmla="*/ 5372100 w 5421283"/>
                <a:gd name="connsiteY56" fmla="*/ 578363 h 2527813"/>
                <a:gd name="connsiteX57" fmla="*/ 5372100 w 5421283"/>
                <a:gd name="connsiteY57" fmla="*/ 483113 h 2527813"/>
                <a:gd name="connsiteX58" fmla="*/ 5359400 w 5421283"/>
                <a:gd name="connsiteY58" fmla="*/ 254513 h 2527813"/>
                <a:gd name="connsiteX59" fmla="*/ 5353050 w 5421283"/>
                <a:gd name="connsiteY59" fmla="*/ 216413 h 2527813"/>
                <a:gd name="connsiteX60" fmla="*/ 5340350 w 5421283"/>
                <a:gd name="connsiteY60" fmla="*/ 140213 h 2527813"/>
                <a:gd name="connsiteX61" fmla="*/ 5334000 w 5421283"/>
                <a:gd name="connsiteY61" fmla="*/ 102113 h 2527813"/>
                <a:gd name="connsiteX62" fmla="*/ 5327650 w 5421283"/>
                <a:gd name="connsiteY62" fmla="*/ 76713 h 2527813"/>
                <a:gd name="connsiteX63" fmla="*/ 5321300 w 5421283"/>
                <a:gd name="connsiteY63" fmla="*/ 44963 h 2527813"/>
                <a:gd name="connsiteX64" fmla="*/ 5346700 w 5421283"/>
                <a:gd name="connsiteY64" fmla="*/ 513 h 2527813"/>
                <a:gd name="connsiteX65" fmla="*/ 5353050 w 5421283"/>
                <a:gd name="connsiteY65" fmla="*/ 513 h 2527813"/>
                <a:gd name="connsiteX0" fmla="*/ 0 w 5454121"/>
                <a:gd name="connsiteY0" fmla="*/ 2527813 h 2527813"/>
                <a:gd name="connsiteX1" fmla="*/ 12700 w 5454121"/>
                <a:gd name="connsiteY1" fmla="*/ 2508763 h 2527813"/>
                <a:gd name="connsiteX2" fmla="*/ 38100 w 5454121"/>
                <a:gd name="connsiteY2" fmla="*/ 2477013 h 2527813"/>
                <a:gd name="connsiteX3" fmla="*/ 69850 w 5454121"/>
                <a:gd name="connsiteY3" fmla="*/ 2470663 h 2527813"/>
                <a:gd name="connsiteX4" fmla="*/ 82550 w 5454121"/>
                <a:gd name="connsiteY4" fmla="*/ 2451613 h 2527813"/>
                <a:gd name="connsiteX5" fmla="*/ 127000 w 5454121"/>
                <a:gd name="connsiteY5" fmla="*/ 2432563 h 2527813"/>
                <a:gd name="connsiteX6" fmla="*/ 139700 w 5454121"/>
                <a:gd name="connsiteY6" fmla="*/ 2413513 h 2527813"/>
                <a:gd name="connsiteX7" fmla="*/ 145256 w 5454121"/>
                <a:gd name="connsiteY7" fmla="*/ 2379382 h 2527813"/>
                <a:gd name="connsiteX8" fmla="*/ 412750 w 5454121"/>
                <a:gd name="connsiteY8" fmla="*/ 2381763 h 2527813"/>
                <a:gd name="connsiteX9" fmla="*/ 426244 w 5454121"/>
                <a:gd name="connsiteY9" fmla="*/ 2362713 h 2527813"/>
                <a:gd name="connsiteX10" fmla="*/ 444500 w 5454121"/>
                <a:gd name="connsiteY10" fmla="*/ 2350013 h 2527813"/>
                <a:gd name="connsiteX11" fmla="*/ 442913 w 5454121"/>
                <a:gd name="connsiteY11" fmla="*/ 2348426 h 2527813"/>
                <a:gd name="connsiteX12" fmla="*/ 463550 w 5454121"/>
                <a:gd name="connsiteY12" fmla="*/ 2299213 h 2527813"/>
                <a:gd name="connsiteX13" fmla="*/ 508000 w 5454121"/>
                <a:gd name="connsiteY13" fmla="*/ 2273813 h 2527813"/>
                <a:gd name="connsiteX14" fmla="*/ 539750 w 5454121"/>
                <a:gd name="connsiteY14" fmla="*/ 2242063 h 2527813"/>
                <a:gd name="connsiteX15" fmla="*/ 546100 w 5454121"/>
                <a:gd name="connsiteY15" fmla="*/ 2223013 h 2527813"/>
                <a:gd name="connsiteX16" fmla="*/ 635000 w 5454121"/>
                <a:gd name="connsiteY16" fmla="*/ 2210313 h 2527813"/>
                <a:gd name="connsiteX17" fmla="*/ 641350 w 5454121"/>
                <a:gd name="connsiteY17" fmla="*/ 2184913 h 2527813"/>
                <a:gd name="connsiteX18" fmla="*/ 787400 w 5454121"/>
                <a:gd name="connsiteY18" fmla="*/ 2165863 h 2527813"/>
                <a:gd name="connsiteX19" fmla="*/ 825500 w 5454121"/>
                <a:gd name="connsiteY19" fmla="*/ 2134113 h 2527813"/>
                <a:gd name="connsiteX20" fmla="*/ 1085850 w 5454121"/>
                <a:gd name="connsiteY20" fmla="*/ 2134113 h 2527813"/>
                <a:gd name="connsiteX21" fmla="*/ 1092200 w 5454121"/>
                <a:gd name="connsiteY21" fmla="*/ 2057913 h 2527813"/>
                <a:gd name="connsiteX22" fmla="*/ 1181100 w 5454121"/>
                <a:gd name="connsiteY22" fmla="*/ 2051563 h 2527813"/>
                <a:gd name="connsiteX23" fmla="*/ 1206500 w 5454121"/>
                <a:gd name="connsiteY23" fmla="*/ 2045213 h 2527813"/>
                <a:gd name="connsiteX24" fmla="*/ 1212850 w 5454121"/>
                <a:gd name="connsiteY24" fmla="*/ 2026163 h 2527813"/>
                <a:gd name="connsiteX25" fmla="*/ 1219200 w 5454121"/>
                <a:gd name="connsiteY25" fmla="*/ 1981713 h 2527813"/>
                <a:gd name="connsiteX26" fmla="*/ 1244600 w 5454121"/>
                <a:gd name="connsiteY26" fmla="*/ 1943613 h 2527813"/>
                <a:gd name="connsiteX27" fmla="*/ 1250950 w 5454121"/>
                <a:gd name="connsiteY27" fmla="*/ 1918213 h 2527813"/>
                <a:gd name="connsiteX28" fmla="*/ 1289050 w 5454121"/>
                <a:gd name="connsiteY28" fmla="*/ 1892813 h 2527813"/>
                <a:gd name="connsiteX29" fmla="*/ 1366838 w 5454121"/>
                <a:gd name="connsiteY29" fmla="*/ 1891226 h 2527813"/>
                <a:gd name="connsiteX30" fmla="*/ 1441450 w 5454121"/>
                <a:gd name="connsiteY30" fmla="*/ 1816613 h 2527813"/>
                <a:gd name="connsiteX31" fmla="*/ 1479550 w 5454121"/>
                <a:gd name="connsiteY31" fmla="*/ 1803913 h 2527813"/>
                <a:gd name="connsiteX32" fmla="*/ 1828800 w 5454121"/>
                <a:gd name="connsiteY32" fmla="*/ 1797563 h 2527813"/>
                <a:gd name="connsiteX33" fmla="*/ 1831181 w 5454121"/>
                <a:gd name="connsiteY33" fmla="*/ 1750732 h 2527813"/>
                <a:gd name="connsiteX34" fmla="*/ 1955800 w 5454121"/>
                <a:gd name="connsiteY34" fmla="*/ 1740413 h 2527813"/>
                <a:gd name="connsiteX35" fmla="*/ 1955006 w 5454121"/>
                <a:gd name="connsiteY35" fmla="*/ 1691201 h 2527813"/>
                <a:gd name="connsiteX36" fmla="*/ 2130425 w 5454121"/>
                <a:gd name="connsiteY36" fmla="*/ 1695963 h 2527813"/>
                <a:gd name="connsiteX37" fmla="*/ 2138363 w 5454121"/>
                <a:gd name="connsiteY37" fmla="*/ 1584882 h 2527813"/>
                <a:gd name="connsiteX38" fmla="*/ 2238375 w 5454121"/>
                <a:gd name="connsiteY38" fmla="*/ 1582046 h 2527813"/>
                <a:gd name="connsiteX39" fmla="*/ 2241550 w 5454121"/>
                <a:gd name="connsiteY39" fmla="*/ 1537213 h 2527813"/>
                <a:gd name="connsiteX40" fmla="*/ 2838450 w 5454121"/>
                <a:gd name="connsiteY40" fmla="*/ 1524513 h 2527813"/>
                <a:gd name="connsiteX41" fmla="*/ 2840831 w 5454121"/>
                <a:gd name="connsiteY41" fmla="*/ 1462601 h 2527813"/>
                <a:gd name="connsiteX42" fmla="*/ 2914650 w 5454121"/>
                <a:gd name="connsiteY42" fmla="*/ 1457427 h 2527813"/>
                <a:gd name="connsiteX43" fmla="*/ 2914650 w 5454121"/>
                <a:gd name="connsiteY43" fmla="*/ 1376464 h 2527813"/>
                <a:gd name="connsiteX44" fmla="*/ 3048000 w 5454121"/>
                <a:gd name="connsiteY44" fmla="*/ 1367351 h 2527813"/>
                <a:gd name="connsiteX45" fmla="*/ 3052763 w 5454121"/>
                <a:gd name="connsiteY45" fmla="*/ 1286388 h 2527813"/>
                <a:gd name="connsiteX46" fmla="*/ 3376613 w 5454121"/>
                <a:gd name="connsiteY46" fmla="*/ 1272101 h 2527813"/>
                <a:gd name="connsiteX47" fmla="*/ 3378200 w 5454121"/>
                <a:gd name="connsiteY47" fmla="*/ 1200663 h 2527813"/>
                <a:gd name="connsiteX48" fmla="*/ 3738563 w 5454121"/>
                <a:gd name="connsiteY48" fmla="*/ 1206430 h 2527813"/>
                <a:gd name="connsiteX49" fmla="*/ 3740150 w 5454121"/>
                <a:gd name="connsiteY49" fmla="*/ 1080013 h 2527813"/>
                <a:gd name="connsiteX50" fmla="*/ 3822700 w 5454121"/>
                <a:gd name="connsiteY50" fmla="*/ 1073663 h 2527813"/>
                <a:gd name="connsiteX51" fmla="*/ 3822700 w 5454121"/>
                <a:gd name="connsiteY51" fmla="*/ 959363 h 2527813"/>
                <a:gd name="connsiteX52" fmla="*/ 5038725 w 5454121"/>
                <a:gd name="connsiteY52" fmla="*/ 953013 h 2527813"/>
                <a:gd name="connsiteX53" fmla="*/ 5397500 w 5454121"/>
                <a:gd name="connsiteY53" fmla="*/ 616463 h 2527813"/>
                <a:gd name="connsiteX54" fmla="*/ 5378450 w 5454121"/>
                <a:gd name="connsiteY54" fmla="*/ 597413 h 2527813"/>
                <a:gd name="connsiteX55" fmla="*/ 5372100 w 5454121"/>
                <a:gd name="connsiteY55" fmla="*/ 578363 h 2527813"/>
                <a:gd name="connsiteX56" fmla="*/ 5372100 w 5454121"/>
                <a:gd name="connsiteY56" fmla="*/ 483113 h 2527813"/>
                <a:gd name="connsiteX57" fmla="*/ 5359400 w 5454121"/>
                <a:gd name="connsiteY57" fmla="*/ 254513 h 2527813"/>
                <a:gd name="connsiteX58" fmla="*/ 5353050 w 5454121"/>
                <a:gd name="connsiteY58" fmla="*/ 216413 h 2527813"/>
                <a:gd name="connsiteX59" fmla="*/ 5340350 w 5454121"/>
                <a:gd name="connsiteY59" fmla="*/ 140213 h 2527813"/>
                <a:gd name="connsiteX60" fmla="*/ 5334000 w 5454121"/>
                <a:gd name="connsiteY60" fmla="*/ 102113 h 2527813"/>
                <a:gd name="connsiteX61" fmla="*/ 5327650 w 5454121"/>
                <a:gd name="connsiteY61" fmla="*/ 76713 h 2527813"/>
                <a:gd name="connsiteX62" fmla="*/ 5321300 w 5454121"/>
                <a:gd name="connsiteY62" fmla="*/ 44963 h 2527813"/>
                <a:gd name="connsiteX63" fmla="*/ 5346700 w 5454121"/>
                <a:gd name="connsiteY63" fmla="*/ 513 h 2527813"/>
                <a:gd name="connsiteX64" fmla="*/ 5353050 w 5454121"/>
                <a:gd name="connsiteY64" fmla="*/ 513 h 2527813"/>
                <a:gd name="connsiteX0" fmla="*/ 0 w 5454121"/>
                <a:gd name="connsiteY0" fmla="*/ 2527813 h 2527813"/>
                <a:gd name="connsiteX1" fmla="*/ 12700 w 5454121"/>
                <a:gd name="connsiteY1" fmla="*/ 2508763 h 2527813"/>
                <a:gd name="connsiteX2" fmla="*/ 38100 w 5454121"/>
                <a:gd name="connsiteY2" fmla="*/ 2477013 h 2527813"/>
                <a:gd name="connsiteX3" fmla="*/ 69850 w 5454121"/>
                <a:gd name="connsiteY3" fmla="*/ 2470663 h 2527813"/>
                <a:gd name="connsiteX4" fmla="*/ 82550 w 5454121"/>
                <a:gd name="connsiteY4" fmla="*/ 2451613 h 2527813"/>
                <a:gd name="connsiteX5" fmla="*/ 127000 w 5454121"/>
                <a:gd name="connsiteY5" fmla="*/ 2432563 h 2527813"/>
                <a:gd name="connsiteX6" fmla="*/ 139700 w 5454121"/>
                <a:gd name="connsiteY6" fmla="*/ 2413513 h 2527813"/>
                <a:gd name="connsiteX7" fmla="*/ 145256 w 5454121"/>
                <a:gd name="connsiteY7" fmla="*/ 2379382 h 2527813"/>
                <a:gd name="connsiteX8" fmla="*/ 412750 w 5454121"/>
                <a:gd name="connsiteY8" fmla="*/ 2381763 h 2527813"/>
                <a:gd name="connsiteX9" fmla="*/ 426244 w 5454121"/>
                <a:gd name="connsiteY9" fmla="*/ 2362713 h 2527813"/>
                <a:gd name="connsiteX10" fmla="*/ 444500 w 5454121"/>
                <a:gd name="connsiteY10" fmla="*/ 2350013 h 2527813"/>
                <a:gd name="connsiteX11" fmla="*/ 442913 w 5454121"/>
                <a:gd name="connsiteY11" fmla="*/ 2348426 h 2527813"/>
                <a:gd name="connsiteX12" fmla="*/ 463550 w 5454121"/>
                <a:gd name="connsiteY12" fmla="*/ 2299213 h 2527813"/>
                <a:gd name="connsiteX13" fmla="*/ 508000 w 5454121"/>
                <a:gd name="connsiteY13" fmla="*/ 2273813 h 2527813"/>
                <a:gd name="connsiteX14" fmla="*/ 539750 w 5454121"/>
                <a:gd name="connsiteY14" fmla="*/ 2242063 h 2527813"/>
                <a:gd name="connsiteX15" fmla="*/ 546100 w 5454121"/>
                <a:gd name="connsiteY15" fmla="*/ 2223013 h 2527813"/>
                <a:gd name="connsiteX16" fmla="*/ 635000 w 5454121"/>
                <a:gd name="connsiteY16" fmla="*/ 2210313 h 2527813"/>
                <a:gd name="connsiteX17" fmla="*/ 641350 w 5454121"/>
                <a:gd name="connsiteY17" fmla="*/ 2184913 h 2527813"/>
                <a:gd name="connsiteX18" fmla="*/ 787400 w 5454121"/>
                <a:gd name="connsiteY18" fmla="*/ 2165863 h 2527813"/>
                <a:gd name="connsiteX19" fmla="*/ 825500 w 5454121"/>
                <a:gd name="connsiteY19" fmla="*/ 2134113 h 2527813"/>
                <a:gd name="connsiteX20" fmla="*/ 1085850 w 5454121"/>
                <a:gd name="connsiteY20" fmla="*/ 2134113 h 2527813"/>
                <a:gd name="connsiteX21" fmla="*/ 1092200 w 5454121"/>
                <a:gd name="connsiteY21" fmla="*/ 2057913 h 2527813"/>
                <a:gd name="connsiteX22" fmla="*/ 1181100 w 5454121"/>
                <a:gd name="connsiteY22" fmla="*/ 2051563 h 2527813"/>
                <a:gd name="connsiteX23" fmla="*/ 1206500 w 5454121"/>
                <a:gd name="connsiteY23" fmla="*/ 2045213 h 2527813"/>
                <a:gd name="connsiteX24" fmla="*/ 1212850 w 5454121"/>
                <a:gd name="connsiteY24" fmla="*/ 2026163 h 2527813"/>
                <a:gd name="connsiteX25" fmla="*/ 1219200 w 5454121"/>
                <a:gd name="connsiteY25" fmla="*/ 1981713 h 2527813"/>
                <a:gd name="connsiteX26" fmla="*/ 1244600 w 5454121"/>
                <a:gd name="connsiteY26" fmla="*/ 1943613 h 2527813"/>
                <a:gd name="connsiteX27" fmla="*/ 1250950 w 5454121"/>
                <a:gd name="connsiteY27" fmla="*/ 1918213 h 2527813"/>
                <a:gd name="connsiteX28" fmla="*/ 1289050 w 5454121"/>
                <a:gd name="connsiteY28" fmla="*/ 1892813 h 2527813"/>
                <a:gd name="connsiteX29" fmla="*/ 1366838 w 5454121"/>
                <a:gd name="connsiteY29" fmla="*/ 1891226 h 2527813"/>
                <a:gd name="connsiteX30" fmla="*/ 1441450 w 5454121"/>
                <a:gd name="connsiteY30" fmla="*/ 1816613 h 2527813"/>
                <a:gd name="connsiteX31" fmla="*/ 1479550 w 5454121"/>
                <a:gd name="connsiteY31" fmla="*/ 1803913 h 2527813"/>
                <a:gd name="connsiteX32" fmla="*/ 1828800 w 5454121"/>
                <a:gd name="connsiteY32" fmla="*/ 1797563 h 2527813"/>
                <a:gd name="connsiteX33" fmla="*/ 1831181 w 5454121"/>
                <a:gd name="connsiteY33" fmla="*/ 1750732 h 2527813"/>
                <a:gd name="connsiteX34" fmla="*/ 1955800 w 5454121"/>
                <a:gd name="connsiteY34" fmla="*/ 1740413 h 2527813"/>
                <a:gd name="connsiteX35" fmla="*/ 1955006 w 5454121"/>
                <a:gd name="connsiteY35" fmla="*/ 1691201 h 2527813"/>
                <a:gd name="connsiteX36" fmla="*/ 2130425 w 5454121"/>
                <a:gd name="connsiteY36" fmla="*/ 1695963 h 2527813"/>
                <a:gd name="connsiteX37" fmla="*/ 2138363 w 5454121"/>
                <a:gd name="connsiteY37" fmla="*/ 1584882 h 2527813"/>
                <a:gd name="connsiteX38" fmla="*/ 2238375 w 5454121"/>
                <a:gd name="connsiteY38" fmla="*/ 1582046 h 2527813"/>
                <a:gd name="connsiteX39" fmla="*/ 2241550 w 5454121"/>
                <a:gd name="connsiteY39" fmla="*/ 1537213 h 2527813"/>
                <a:gd name="connsiteX40" fmla="*/ 2838450 w 5454121"/>
                <a:gd name="connsiteY40" fmla="*/ 1524513 h 2527813"/>
                <a:gd name="connsiteX41" fmla="*/ 2840831 w 5454121"/>
                <a:gd name="connsiteY41" fmla="*/ 1462601 h 2527813"/>
                <a:gd name="connsiteX42" fmla="*/ 2914650 w 5454121"/>
                <a:gd name="connsiteY42" fmla="*/ 1457427 h 2527813"/>
                <a:gd name="connsiteX43" fmla="*/ 2914650 w 5454121"/>
                <a:gd name="connsiteY43" fmla="*/ 1376464 h 2527813"/>
                <a:gd name="connsiteX44" fmla="*/ 3048000 w 5454121"/>
                <a:gd name="connsiteY44" fmla="*/ 1367351 h 2527813"/>
                <a:gd name="connsiteX45" fmla="*/ 3052763 w 5454121"/>
                <a:gd name="connsiteY45" fmla="*/ 1286388 h 2527813"/>
                <a:gd name="connsiteX46" fmla="*/ 3376613 w 5454121"/>
                <a:gd name="connsiteY46" fmla="*/ 1272101 h 2527813"/>
                <a:gd name="connsiteX47" fmla="*/ 3378200 w 5454121"/>
                <a:gd name="connsiteY47" fmla="*/ 1200663 h 2527813"/>
                <a:gd name="connsiteX48" fmla="*/ 3738563 w 5454121"/>
                <a:gd name="connsiteY48" fmla="*/ 1206430 h 2527813"/>
                <a:gd name="connsiteX49" fmla="*/ 3740150 w 5454121"/>
                <a:gd name="connsiteY49" fmla="*/ 1080013 h 2527813"/>
                <a:gd name="connsiteX50" fmla="*/ 3822700 w 5454121"/>
                <a:gd name="connsiteY50" fmla="*/ 1073663 h 2527813"/>
                <a:gd name="connsiteX51" fmla="*/ 3822700 w 5454121"/>
                <a:gd name="connsiteY51" fmla="*/ 959363 h 2527813"/>
                <a:gd name="connsiteX52" fmla="*/ 5038725 w 5454121"/>
                <a:gd name="connsiteY52" fmla="*/ 953013 h 2527813"/>
                <a:gd name="connsiteX53" fmla="*/ 5397500 w 5454121"/>
                <a:gd name="connsiteY53" fmla="*/ 616463 h 2527813"/>
                <a:gd name="connsiteX54" fmla="*/ 5378450 w 5454121"/>
                <a:gd name="connsiteY54" fmla="*/ 597413 h 2527813"/>
                <a:gd name="connsiteX55" fmla="*/ 5372100 w 5454121"/>
                <a:gd name="connsiteY55" fmla="*/ 483113 h 2527813"/>
                <a:gd name="connsiteX56" fmla="*/ 5359400 w 5454121"/>
                <a:gd name="connsiteY56" fmla="*/ 254513 h 2527813"/>
                <a:gd name="connsiteX57" fmla="*/ 5353050 w 5454121"/>
                <a:gd name="connsiteY57" fmla="*/ 216413 h 2527813"/>
                <a:gd name="connsiteX58" fmla="*/ 5340350 w 5454121"/>
                <a:gd name="connsiteY58" fmla="*/ 140213 h 2527813"/>
                <a:gd name="connsiteX59" fmla="*/ 5334000 w 5454121"/>
                <a:gd name="connsiteY59" fmla="*/ 102113 h 2527813"/>
                <a:gd name="connsiteX60" fmla="*/ 5327650 w 5454121"/>
                <a:gd name="connsiteY60" fmla="*/ 76713 h 2527813"/>
                <a:gd name="connsiteX61" fmla="*/ 5321300 w 5454121"/>
                <a:gd name="connsiteY61" fmla="*/ 44963 h 2527813"/>
                <a:gd name="connsiteX62" fmla="*/ 5346700 w 5454121"/>
                <a:gd name="connsiteY62" fmla="*/ 513 h 2527813"/>
                <a:gd name="connsiteX63" fmla="*/ 5353050 w 5454121"/>
                <a:gd name="connsiteY63" fmla="*/ 513 h 2527813"/>
                <a:gd name="connsiteX0" fmla="*/ 0 w 5453063"/>
                <a:gd name="connsiteY0" fmla="*/ 2527813 h 2527813"/>
                <a:gd name="connsiteX1" fmla="*/ 12700 w 5453063"/>
                <a:gd name="connsiteY1" fmla="*/ 2508763 h 2527813"/>
                <a:gd name="connsiteX2" fmla="*/ 38100 w 5453063"/>
                <a:gd name="connsiteY2" fmla="*/ 2477013 h 2527813"/>
                <a:gd name="connsiteX3" fmla="*/ 69850 w 5453063"/>
                <a:gd name="connsiteY3" fmla="*/ 2470663 h 2527813"/>
                <a:gd name="connsiteX4" fmla="*/ 82550 w 5453063"/>
                <a:gd name="connsiteY4" fmla="*/ 2451613 h 2527813"/>
                <a:gd name="connsiteX5" fmla="*/ 127000 w 5453063"/>
                <a:gd name="connsiteY5" fmla="*/ 2432563 h 2527813"/>
                <a:gd name="connsiteX6" fmla="*/ 139700 w 5453063"/>
                <a:gd name="connsiteY6" fmla="*/ 2413513 h 2527813"/>
                <a:gd name="connsiteX7" fmla="*/ 145256 w 5453063"/>
                <a:gd name="connsiteY7" fmla="*/ 2379382 h 2527813"/>
                <a:gd name="connsiteX8" fmla="*/ 412750 w 5453063"/>
                <a:gd name="connsiteY8" fmla="*/ 2381763 h 2527813"/>
                <a:gd name="connsiteX9" fmla="*/ 426244 w 5453063"/>
                <a:gd name="connsiteY9" fmla="*/ 2362713 h 2527813"/>
                <a:gd name="connsiteX10" fmla="*/ 444500 w 5453063"/>
                <a:gd name="connsiteY10" fmla="*/ 2350013 h 2527813"/>
                <a:gd name="connsiteX11" fmla="*/ 442913 w 5453063"/>
                <a:gd name="connsiteY11" fmla="*/ 2348426 h 2527813"/>
                <a:gd name="connsiteX12" fmla="*/ 463550 w 5453063"/>
                <a:gd name="connsiteY12" fmla="*/ 2299213 h 2527813"/>
                <a:gd name="connsiteX13" fmla="*/ 508000 w 5453063"/>
                <a:gd name="connsiteY13" fmla="*/ 2273813 h 2527813"/>
                <a:gd name="connsiteX14" fmla="*/ 539750 w 5453063"/>
                <a:gd name="connsiteY14" fmla="*/ 2242063 h 2527813"/>
                <a:gd name="connsiteX15" fmla="*/ 546100 w 5453063"/>
                <a:gd name="connsiteY15" fmla="*/ 2223013 h 2527813"/>
                <a:gd name="connsiteX16" fmla="*/ 635000 w 5453063"/>
                <a:gd name="connsiteY16" fmla="*/ 2210313 h 2527813"/>
                <a:gd name="connsiteX17" fmla="*/ 641350 w 5453063"/>
                <a:gd name="connsiteY17" fmla="*/ 2184913 h 2527813"/>
                <a:gd name="connsiteX18" fmla="*/ 787400 w 5453063"/>
                <a:gd name="connsiteY18" fmla="*/ 2165863 h 2527813"/>
                <a:gd name="connsiteX19" fmla="*/ 825500 w 5453063"/>
                <a:gd name="connsiteY19" fmla="*/ 2134113 h 2527813"/>
                <a:gd name="connsiteX20" fmla="*/ 1085850 w 5453063"/>
                <a:gd name="connsiteY20" fmla="*/ 2134113 h 2527813"/>
                <a:gd name="connsiteX21" fmla="*/ 1092200 w 5453063"/>
                <a:gd name="connsiteY21" fmla="*/ 2057913 h 2527813"/>
                <a:gd name="connsiteX22" fmla="*/ 1181100 w 5453063"/>
                <a:gd name="connsiteY22" fmla="*/ 2051563 h 2527813"/>
                <a:gd name="connsiteX23" fmla="*/ 1206500 w 5453063"/>
                <a:gd name="connsiteY23" fmla="*/ 2045213 h 2527813"/>
                <a:gd name="connsiteX24" fmla="*/ 1212850 w 5453063"/>
                <a:gd name="connsiteY24" fmla="*/ 2026163 h 2527813"/>
                <a:gd name="connsiteX25" fmla="*/ 1219200 w 5453063"/>
                <a:gd name="connsiteY25" fmla="*/ 1981713 h 2527813"/>
                <a:gd name="connsiteX26" fmla="*/ 1244600 w 5453063"/>
                <a:gd name="connsiteY26" fmla="*/ 1943613 h 2527813"/>
                <a:gd name="connsiteX27" fmla="*/ 1250950 w 5453063"/>
                <a:gd name="connsiteY27" fmla="*/ 1918213 h 2527813"/>
                <a:gd name="connsiteX28" fmla="*/ 1289050 w 5453063"/>
                <a:gd name="connsiteY28" fmla="*/ 1892813 h 2527813"/>
                <a:gd name="connsiteX29" fmla="*/ 1366838 w 5453063"/>
                <a:gd name="connsiteY29" fmla="*/ 1891226 h 2527813"/>
                <a:gd name="connsiteX30" fmla="*/ 1441450 w 5453063"/>
                <a:gd name="connsiteY30" fmla="*/ 1816613 h 2527813"/>
                <a:gd name="connsiteX31" fmla="*/ 1479550 w 5453063"/>
                <a:gd name="connsiteY31" fmla="*/ 1803913 h 2527813"/>
                <a:gd name="connsiteX32" fmla="*/ 1828800 w 5453063"/>
                <a:gd name="connsiteY32" fmla="*/ 1797563 h 2527813"/>
                <a:gd name="connsiteX33" fmla="*/ 1831181 w 5453063"/>
                <a:gd name="connsiteY33" fmla="*/ 1750732 h 2527813"/>
                <a:gd name="connsiteX34" fmla="*/ 1955800 w 5453063"/>
                <a:gd name="connsiteY34" fmla="*/ 1740413 h 2527813"/>
                <a:gd name="connsiteX35" fmla="*/ 1955006 w 5453063"/>
                <a:gd name="connsiteY35" fmla="*/ 1691201 h 2527813"/>
                <a:gd name="connsiteX36" fmla="*/ 2130425 w 5453063"/>
                <a:gd name="connsiteY36" fmla="*/ 1695963 h 2527813"/>
                <a:gd name="connsiteX37" fmla="*/ 2138363 w 5453063"/>
                <a:gd name="connsiteY37" fmla="*/ 1584882 h 2527813"/>
                <a:gd name="connsiteX38" fmla="*/ 2238375 w 5453063"/>
                <a:gd name="connsiteY38" fmla="*/ 1582046 h 2527813"/>
                <a:gd name="connsiteX39" fmla="*/ 2241550 w 5453063"/>
                <a:gd name="connsiteY39" fmla="*/ 1537213 h 2527813"/>
                <a:gd name="connsiteX40" fmla="*/ 2838450 w 5453063"/>
                <a:gd name="connsiteY40" fmla="*/ 1524513 h 2527813"/>
                <a:gd name="connsiteX41" fmla="*/ 2840831 w 5453063"/>
                <a:gd name="connsiteY41" fmla="*/ 1462601 h 2527813"/>
                <a:gd name="connsiteX42" fmla="*/ 2914650 w 5453063"/>
                <a:gd name="connsiteY42" fmla="*/ 1457427 h 2527813"/>
                <a:gd name="connsiteX43" fmla="*/ 2914650 w 5453063"/>
                <a:gd name="connsiteY43" fmla="*/ 1376464 h 2527813"/>
                <a:gd name="connsiteX44" fmla="*/ 3048000 w 5453063"/>
                <a:gd name="connsiteY44" fmla="*/ 1367351 h 2527813"/>
                <a:gd name="connsiteX45" fmla="*/ 3052763 w 5453063"/>
                <a:gd name="connsiteY45" fmla="*/ 1286388 h 2527813"/>
                <a:gd name="connsiteX46" fmla="*/ 3376613 w 5453063"/>
                <a:gd name="connsiteY46" fmla="*/ 1272101 h 2527813"/>
                <a:gd name="connsiteX47" fmla="*/ 3378200 w 5453063"/>
                <a:gd name="connsiteY47" fmla="*/ 1200663 h 2527813"/>
                <a:gd name="connsiteX48" fmla="*/ 3738563 w 5453063"/>
                <a:gd name="connsiteY48" fmla="*/ 1206430 h 2527813"/>
                <a:gd name="connsiteX49" fmla="*/ 3740150 w 5453063"/>
                <a:gd name="connsiteY49" fmla="*/ 1080013 h 2527813"/>
                <a:gd name="connsiteX50" fmla="*/ 3822700 w 5453063"/>
                <a:gd name="connsiteY50" fmla="*/ 1073663 h 2527813"/>
                <a:gd name="connsiteX51" fmla="*/ 3822700 w 5453063"/>
                <a:gd name="connsiteY51" fmla="*/ 959363 h 2527813"/>
                <a:gd name="connsiteX52" fmla="*/ 5038725 w 5453063"/>
                <a:gd name="connsiteY52" fmla="*/ 953013 h 2527813"/>
                <a:gd name="connsiteX53" fmla="*/ 5397500 w 5453063"/>
                <a:gd name="connsiteY53" fmla="*/ 616463 h 2527813"/>
                <a:gd name="connsiteX54" fmla="*/ 5372100 w 5453063"/>
                <a:gd name="connsiteY54" fmla="*/ 483113 h 2527813"/>
                <a:gd name="connsiteX55" fmla="*/ 5359400 w 5453063"/>
                <a:gd name="connsiteY55" fmla="*/ 254513 h 2527813"/>
                <a:gd name="connsiteX56" fmla="*/ 5353050 w 5453063"/>
                <a:gd name="connsiteY56" fmla="*/ 216413 h 2527813"/>
                <a:gd name="connsiteX57" fmla="*/ 5340350 w 5453063"/>
                <a:gd name="connsiteY57" fmla="*/ 140213 h 2527813"/>
                <a:gd name="connsiteX58" fmla="*/ 5334000 w 5453063"/>
                <a:gd name="connsiteY58" fmla="*/ 102113 h 2527813"/>
                <a:gd name="connsiteX59" fmla="*/ 5327650 w 5453063"/>
                <a:gd name="connsiteY59" fmla="*/ 76713 h 2527813"/>
                <a:gd name="connsiteX60" fmla="*/ 5321300 w 5453063"/>
                <a:gd name="connsiteY60" fmla="*/ 44963 h 2527813"/>
                <a:gd name="connsiteX61" fmla="*/ 5346700 w 5453063"/>
                <a:gd name="connsiteY61" fmla="*/ 513 h 2527813"/>
                <a:gd name="connsiteX62" fmla="*/ 5353050 w 5453063"/>
                <a:gd name="connsiteY62" fmla="*/ 513 h 2527813"/>
                <a:gd name="connsiteX0" fmla="*/ 0 w 5372100"/>
                <a:gd name="connsiteY0" fmla="*/ 2527813 h 2527813"/>
                <a:gd name="connsiteX1" fmla="*/ 12700 w 5372100"/>
                <a:gd name="connsiteY1" fmla="*/ 2508763 h 2527813"/>
                <a:gd name="connsiteX2" fmla="*/ 38100 w 5372100"/>
                <a:gd name="connsiteY2" fmla="*/ 2477013 h 2527813"/>
                <a:gd name="connsiteX3" fmla="*/ 69850 w 5372100"/>
                <a:gd name="connsiteY3" fmla="*/ 2470663 h 2527813"/>
                <a:gd name="connsiteX4" fmla="*/ 82550 w 5372100"/>
                <a:gd name="connsiteY4" fmla="*/ 2451613 h 2527813"/>
                <a:gd name="connsiteX5" fmla="*/ 127000 w 5372100"/>
                <a:gd name="connsiteY5" fmla="*/ 2432563 h 2527813"/>
                <a:gd name="connsiteX6" fmla="*/ 139700 w 5372100"/>
                <a:gd name="connsiteY6" fmla="*/ 2413513 h 2527813"/>
                <a:gd name="connsiteX7" fmla="*/ 145256 w 5372100"/>
                <a:gd name="connsiteY7" fmla="*/ 2379382 h 2527813"/>
                <a:gd name="connsiteX8" fmla="*/ 412750 w 5372100"/>
                <a:gd name="connsiteY8" fmla="*/ 2381763 h 2527813"/>
                <a:gd name="connsiteX9" fmla="*/ 426244 w 5372100"/>
                <a:gd name="connsiteY9" fmla="*/ 2362713 h 2527813"/>
                <a:gd name="connsiteX10" fmla="*/ 444500 w 5372100"/>
                <a:gd name="connsiteY10" fmla="*/ 2350013 h 2527813"/>
                <a:gd name="connsiteX11" fmla="*/ 442913 w 5372100"/>
                <a:gd name="connsiteY11" fmla="*/ 2348426 h 2527813"/>
                <a:gd name="connsiteX12" fmla="*/ 463550 w 5372100"/>
                <a:gd name="connsiteY12" fmla="*/ 2299213 h 2527813"/>
                <a:gd name="connsiteX13" fmla="*/ 508000 w 5372100"/>
                <a:gd name="connsiteY13" fmla="*/ 2273813 h 2527813"/>
                <a:gd name="connsiteX14" fmla="*/ 539750 w 5372100"/>
                <a:gd name="connsiteY14" fmla="*/ 2242063 h 2527813"/>
                <a:gd name="connsiteX15" fmla="*/ 546100 w 5372100"/>
                <a:gd name="connsiteY15" fmla="*/ 2223013 h 2527813"/>
                <a:gd name="connsiteX16" fmla="*/ 635000 w 5372100"/>
                <a:gd name="connsiteY16" fmla="*/ 2210313 h 2527813"/>
                <a:gd name="connsiteX17" fmla="*/ 641350 w 5372100"/>
                <a:gd name="connsiteY17" fmla="*/ 2184913 h 2527813"/>
                <a:gd name="connsiteX18" fmla="*/ 787400 w 5372100"/>
                <a:gd name="connsiteY18" fmla="*/ 2165863 h 2527813"/>
                <a:gd name="connsiteX19" fmla="*/ 825500 w 5372100"/>
                <a:gd name="connsiteY19" fmla="*/ 2134113 h 2527813"/>
                <a:gd name="connsiteX20" fmla="*/ 1085850 w 5372100"/>
                <a:gd name="connsiteY20" fmla="*/ 2134113 h 2527813"/>
                <a:gd name="connsiteX21" fmla="*/ 1092200 w 5372100"/>
                <a:gd name="connsiteY21" fmla="*/ 2057913 h 2527813"/>
                <a:gd name="connsiteX22" fmla="*/ 1181100 w 5372100"/>
                <a:gd name="connsiteY22" fmla="*/ 2051563 h 2527813"/>
                <a:gd name="connsiteX23" fmla="*/ 1206500 w 5372100"/>
                <a:gd name="connsiteY23" fmla="*/ 2045213 h 2527813"/>
                <a:gd name="connsiteX24" fmla="*/ 1212850 w 5372100"/>
                <a:gd name="connsiteY24" fmla="*/ 2026163 h 2527813"/>
                <a:gd name="connsiteX25" fmla="*/ 1219200 w 5372100"/>
                <a:gd name="connsiteY25" fmla="*/ 1981713 h 2527813"/>
                <a:gd name="connsiteX26" fmla="*/ 1244600 w 5372100"/>
                <a:gd name="connsiteY26" fmla="*/ 1943613 h 2527813"/>
                <a:gd name="connsiteX27" fmla="*/ 1250950 w 5372100"/>
                <a:gd name="connsiteY27" fmla="*/ 1918213 h 2527813"/>
                <a:gd name="connsiteX28" fmla="*/ 1289050 w 5372100"/>
                <a:gd name="connsiteY28" fmla="*/ 1892813 h 2527813"/>
                <a:gd name="connsiteX29" fmla="*/ 1366838 w 5372100"/>
                <a:gd name="connsiteY29" fmla="*/ 1891226 h 2527813"/>
                <a:gd name="connsiteX30" fmla="*/ 1441450 w 5372100"/>
                <a:gd name="connsiteY30" fmla="*/ 1816613 h 2527813"/>
                <a:gd name="connsiteX31" fmla="*/ 1479550 w 5372100"/>
                <a:gd name="connsiteY31" fmla="*/ 1803913 h 2527813"/>
                <a:gd name="connsiteX32" fmla="*/ 1828800 w 5372100"/>
                <a:gd name="connsiteY32" fmla="*/ 1797563 h 2527813"/>
                <a:gd name="connsiteX33" fmla="*/ 1831181 w 5372100"/>
                <a:gd name="connsiteY33" fmla="*/ 1750732 h 2527813"/>
                <a:gd name="connsiteX34" fmla="*/ 1955800 w 5372100"/>
                <a:gd name="connsiteY34" fmla="*/ 1740413 h 2527813"/>
                <a:gd name="connsiteX35" fmla="*/ 1955006 w 5372100"/>
                <a:gd name="connsiteY35" fmla="*/ 1691201 h 2527813"/>
                <a:gd name="connsiteX36" fmla="*/ 2130425 w 5372100"/>
                <a:gd name="connsiteY36" fmla="*/ 1695963 h 2527813"/>
                <a:gd name="connsiteX37" fmla="*/ 2138363 w 5372100"/>
                <a:gd name="connsiteY37" fmla="*/ 1584882 h 2527813"/>
                <a:gd name="connsiteX38" fmla="*/ 2238375 w 5372100"/>
                <a:gd name="connsiteY38" fmla="*/ 1582046 h 2527813"/>
                <a:gd name="connsiteX39" fmla="*/ 2241550 w 5372100"/>
                <a:gd name="connsiteY39" fmla="*/ 1537213 h 2527813"/>
                <a:gd name="connsiteX40" fmla="*/ 2838450 w 5372100"/>
                <a:gd name="connsiteY40" fmla="*/ 1524513 h 2527813"/>
                <a:gd name="connsiteX41" fmla="*/ 2840831 w 5372100"/>
                <a:gd name="connsiteY41" fmla="*/ 1462601 h 2527813"/>
                <a:gd name="connsiteX42" fmla="*/ 2914650 w 5372100"/>
                <a:gd name="connsiteY42" fmla="*/ 1457427 h 2527813"/>
                <a:gd name="connsiteX43" fmla="*/ 2914650 w 5372100"/>
                <a:gd name="connsiteY43" fmla="*/ 1376464 h 2527813"/>
                <a:gd name="connsiteX44" fmla="*/ 3048000 w 5372100"/>
                <a:gd name="connsiteY44" fmla="*/ 1367351 h 2527813"/>
                <a:gd name="connsiteX45" fmla="*/ 3052763 w 5372100"/>
                <a:gd name="connsiteY45" fmla="*/ 1286388 h 2527813"/>
                <a:gd name="connsiteX46" fmla="*/ 3376613 w 5372100"/>
                <a:gd name="connsiteY46" fmla="*/ 1272101 h 2527813"/>
                <a:gd name="connsiteX47" fmla="*/ 3378200 w 5372100"/>
                <a:gd name="connsiteY47" fmla="*/ 1200663 h 2527813"/>
                <a:gd name="connsiteX48" fmla="*/ 3738563 w 5372100"/>
                <a:gd name="connsiteY48" fmla="*/ 1206430 h 2527813"/>
                <a:gd name="connsiteX49" fmla="*/ 3740150 w 5372100"/>
                <a:gd name="connsiteY49" fmla="*/ 1080013 h 2527813"/>
                <a:gd name="connsiteX50" fmla="*/ 3822700 w 5372100"/>
                <a:gd name="connsiteY50" fmla="*/ 1073663 h 2527813"/>
                <a:gd name="connsiteX51" fmla="*/ 3822700 w 5372100"/>
                <a:gd name="connsiteY51" fmla="*/ 959363 h 2527813"/>
                <a:gd name="connsiteX52" fmla="*/ 5038725 w 5372100"/>
                <a:gd name="connsiteY52" fmla="*/ 953013 h 2527813"/>
                <a:gd name="connsiteX53" fmla="*/ 5372100 w 5372100"/>
                <a:gd name="connsiteY53" fmla="*/ 483113 h 2527813"/>
                <a:gd name="connsiteX54" fmla="*/ 5359400 w 5372100"/>
                <a:gd name="connsiteY54" fmla="*/ 254513 h 2527813"/>
                <a:gd name="connsiteX55" fmla="*/ 5353050 w 5372100"/>
                <a:gd name="connsiteY55" fmla="*/ 216413 h 2527813"/>
                <a:gd name="connsiteX56" fmla="*/ 5340350 w 5372100"/>
                <a:gd name="connsiteY56" fmla="*/ 140213 h 2527813"/>
                <a:gd name="connsiteX57" fmla="*/ 5334000 w 5372100"/>
                <a:gd name="connsiteY57" fmla="*/ 102113 h 2527813"/>
                <a:gd name="connsiteX58" fmla="*/ 5327650 w 5372100"/>
                <a:gd name="connsiteY58" fmla="*/ 76713 h 2527813"/>
                <a:gd name="connsiteX59" fmla="*/ 5321300 w 5372100"/>
                <a:gd name="connsiteY59" fmla="*/ 44963 h 2527813"/>
                <a:gd name="connsiteX60" fmla="*/ 5346700 w 5372100"/>
                <a:gd name="connsiteY60" fmla="*/ 513 h 2527813"/>
                <a:gd name="connsiteX61" fmla="*/ 5353050 w 5372100"/>
                <a:gd name="connsiteY61" fmla="*/ 513 h 2527813"/>
                <a:gd name="connsiteX0" fmla="*/ 0 w 5359400"/>
                <a:gd name="connsiteY0" fmla="*/ 2527813 h 2527813"/>
                <a:gd name="connsiteX1" fmla="*/ 12700 w 5359400"/>
                <a:gd name="connsiteY1" fmla="*/ 2508763 h 2527813"/>
                <a:gd name="connsiteX2" fmla="*/ 38100 w 5359400"/>
                <a:gd name="connsiteY2" fmla="*/ 2477013 h 2527813"/>
                <a:gd name="connsiteX3" fmla="*/ 69850 w 5359400"/>
                <a:gd name="connsiteY3" fmla="*/ 2470663 h 2527813"/>
                <a:gd name="connsiteX4" fmla="*/ 82550 w 5359400"/>
                <a:gd name="connsiteY4" fmla="*/ 2451613 h 2527813"/>
                <a:gd name="connsiteX5" fmla="*/ 127000 w 5359400"/>
                <a:gd name="connsiteY5" fmla="*/ 2432563 h 2527813"/>
                <a:gd name="connsiteX6" fmla="*/ 139700 w 5359400"/>
                <a:gd name="connsiteY6" fmla="*/ 2413513 h 2527813"/>
                <a:gd name="connsiteX7" fmla="*/ 145256 w 5359400"/>
                <a:gd name="connsiteY7" fmla="*/ 2379382 h 2527813"/>
                <a:gd name="connsiteX8" fmla="*/ 412750 w 5359400"/>
                <a:gd name="connsiteY8" fmla="*/ 2381763 h 2527813"/>
                <a:gd name="connsiteX9" fmla="*/ 426244 w 5359400"/>
                <a:gd name="connsiteY9" fmla="*/ 2362713 h 2527813"/>
                <a:gd name="connsiteX10" fmla="*/ 444500 w 5359400"/>
                <a:gd name="connsiteY10" fmla="*/ 2350013 h 2527813"/>
                <a:gd name="connsiteX11" fmla="*/ 442913 w 5359400"/>
                <a:gd name="connsiteY11" fmla="*/ 2348426 h 2527813"/>
                <a:gd name="connsiteX12" fmla="*/ 463550 w 5359400"/>
                <a:gd name="connsiteY12" fmla="*/ 2299213 h 2527813"/>
                <a:gd name="connsiteX13" fmla="*/ 508000 w 5359400"/>
                <a:gd name="connsiteY13" fmla="*/ 2273813 h 2527813"/>
                <a:gd name="connsiteX14" fmla="*/ 539750 w 5359400"/>
                <a:gd name="connsiteY14" fmla="*/ 2242063 h 2527813"/>
                <a:gd name="connsiteX15" fmla="*/ 546100 w 5359400"/>
                <a:gd name="connsiteY15" fmla="*/ 2223013 h 2527813"/>
                <a:gd name="connsiteX16" fmla="*/ 635000 w 5359400"/>
                <a:gd name="connsiteY16" fmla="*/ 2210313 h 2527813"/>
                <a:gd name="connsiteX17" fmla="*/ 641350 w 5359400"/>
                <a:gd name="connsiteY17" fmla="*/ 2184913 h 2527813"/>
                <a:gd name="connsiteX18" fmla="*/ 787400 w 5359400"/>
                <a:gd name="connsiteY18" fmla="*/ 2165863 h 2527813"/>
                <a:gd name="connsiteX19" fmla="*/ 825500 w 5359400"/>
                <a:gd name="connsiteY19" fmla="*/ 2134113 h 2527813"/>
                <a:gd name="connsiteX20" fmla="*/ 1085850 w 5359400"/>
                <a:gd name="connsiteY20" fmla="*/ 2134113 h 2527813"/>
                <a:gd name="connsiteX21" fmla="*/ 1092200 w 5359400"/>
                <a:gd name="connsiteY21" fmla="*/ 2057913 h 2527813"/>
                <a:gd name="connsiteX22" fmla="*/ 1181100 w 5359400"/>
                <a:gd name="connsiteY22" fmla="*/ 2051563 h 2527813"/>
                <a:gd name="connsiteX23" fmla="*/ 1206500 w 5359400"/>
                <a:gd name="connsiteY23" fmla="*/ 2045213 h 2527813"/>
                <a:gd name="connsiteX24" fmla="*/ 1212850 w 5359400"/>
                <a:gd name="connsiteY24" fmla="*/ 2026163 h 2527813"/>
                <a:gd name="connsiteX25" fmla="*/ 1219200 w 5359400"/>
                <a:gd name="connsiteY25" fmla="*/ 1981713 h 2527813"/>
                <a:gd name="connsiteX26" fmla="*/ 1244600 w 5359400"/>
                <a:gd name="connsiteY26" fmla="*/ 1943613 h 2527813"/>
                <a:gd name="connsiteX27" fmla="*/ 1250950 w 5359400"/>
                <a:gd name="connsiteY27" fmla="*/ 1918213 h 2527813"/>
                <a:gd name="connsiteX28" fmla="*/ 1289050 w 5359400"/>
                <a:gd name="connsiteY28" fmla="*/ 1892813 h 2527813"/>
                <a:gd name="connsiteX29" fmla="*/ 1366838 w 5359400"/>
                <a:gd name="connsiteY29" fmla="*/ 1891226 h 2527813"/>
                <a:gd name="connsiteX30" fmla="*/ 1441450 w 5359400"/>
                <a:gd name="connsiteY30" fmla="*/ 1816613 h 2527813"/>
                <a:gd name="connsiteX31" fmla="*/ 1479550 w 5359400"/>
                <a:gd name="connsiteY31" fmla="*/ 1803913 h 2527813"/>
                <a:gd name="connsiteX32" fmla="*/ 1828800 w 5359400"/>
                <a:gd name="connsiteY32" fmla="*/ 1797563 h 2527813"/>
                <a:gd name="connsiteX33" fmla="*/ 1831181 w 5359400"/>
                <a:gd name="connsiteY33" fmla="*/ 1750732 h 2527813"/>
                <a:gd name="connsiteX34" fmla="*/ 1955800 w 5359400"/>
                <a:gd name="connsiteY34" fmla="*/ 1740413 h 2527813"/>
                <a:gd name="connsiteX35" fmla="*/ 1955006 w 5359400"/>
                <a:gd name="connsiteY35" fmla="*/ 1691201 h 2527813"/>
                <a:gd name="connsiteX36" fmla="*/ 2130425 w 5359400"/>
                <a:gd name="connsiteY36" fmla="*/ 1695963 h 2527813"/>
                <a:gd name="connsiteX37" fmla="*/ 2138363 w 5359400"/>
                <a:gd name="connsiteY37" fmla="*/ 1584882 h 2527813"/>
                <a:gd name="connsiteX38" fmla="*/ 2238375 w 5359400"/>
                <a:gd name="connsiteY38" fmla="*/ 1582046 h 2527813"/>
                <a:gd name="connsiteX39" fmla="*/ 2241550 w 5359400"/>
                <a:gd name="connsiteY39" fmla="*/ 1537213 h 2527813"/>
                <a:gd name="connsiteX40" fmla="*/ 2838450 w 5359400"/>
                <a:gd name="connsiteY40" fmla="*/ 1524513 h 2527813"/>
                <a:gd name="connsiteX41" fmla="*/ 2840831 w 5359400"/>
                <a:gd name="connsiteY41" fmla="*/ 1462601 h 2527813"/>
                <a:gd name="connsiteX42" fmla="*/ 2914650 w 5359400"/>
                <a:gd name="connsiteY42" fmla="*/ 1457427 h 2527813"/>
                <a:gd name="connsiteX43" fmla="*/ 2914650 w 5359400"/>
                <a:gd name="connsiteY43" fmla="*/ 1376464 h 2527813"/>
                <a:gd name="connsiteX44" fmla="*/ 3048000 w 5359400"/>
                <a:gd name="connsiteY44" fmla="*/ 1367351 h 2527813"/>
                <a:gd name="connsiteX45" fmla="*/ 3052763 w 5359400"/>
                <a:gd name="connsiteY45" fmla="*/ 1286388 h 2527813"/>
                <a:gd name="connsiteX46" fmla="*/ 3376613 w 5359400"/>
                <a:gd name="connsiteY46" fmla="*/ 1272101 h 2527813"/>
                <a:gd name="connsiteX47" fmla="*/ 3378200 w 5359400"/>
                <a:gd name="connsiteY47" fmla="*/ 1200663 h 2527813"/>
                <a:gd name="connsiteX48" fmla="*/ 3738563 w 5359400"/>
                <a:gd name="connsiteY48" fmla="*/ 1206430 h 2527813"/>
                <a:gd name="connsiteX49" fmla="*/ 3740150 w 5359400"/>
                <a:gd name="connsiteY49" fmla="*/ 1080013 h 2527813"/>
                <a:gd name="connsiteX50" fmla="*/ 3822700 w 5359400"/>
                <a:gd name="connsiteY50" fmla="*/ 1073663 h 2527813"/>
                <a:gd name="connsiteX51" fmla="*/ 3822700 w 5359400"/>
                <a:gd name="connsiteY51" fmla="*/ 959363 h 2527813"/>
                <a:gd name="connsiteX52" fmla="*/ 5038725 w 5359400"/>
                <a:gd name="connsiteY52" fmla="*/ 953013 h 2527813"/>
                <a:gd name="connsiteX53" fmla="*/ 5359400 w 5359400"/>
                <a:gd name="connsiteY53" fmla="*/ 254513 h 2527813"/>
                <a:gd name="connsiteX54" fmla="*/ 5353050 w 5359400"/>
                <a:gd name="connsiteY54" fmla="*/ 216413 h 2527813"/>
                <a:gd name="connsiteX55" fmla="*/ 5340350 w 5359400"/>
                <a:gd name="connsiteY55" fmla="*/ 140213 h 2527813"/>
                <a:gd name="connsiteX56" fmla="*/ 5334000 w 5359400"/>
                <a:gd name="connsiteY56" fmla="*/ 102113 h 2527813"/>
                <a:gd name="connsiteX57" fmla="*/ 5327650 w 5359400"/>
                <a:gd name="connsiteY57" fmla="*/ 76713 h 2527813"/>
                <a:gd name="connsiteX58" fmla="*/ 5321300 w 5359400"/>
                <a:gd name="connsiteY58" fmla="*/ 44963 h 2527813"/>
                <a:gd name="connsiteX59" fmla="*/ 5346700 w 5359400"/>
                <a:gd name="connsiteY59" fmla="*/ 513 h 2527813"/>
                <a:gd name="connsiteX60" fmla="*/ 5353050 w 5359400"/>
                <a:gd name="connsiteY60" fmla="*/ 513 h 2527813"/>
                <a:gd name="connsiteX0" fmla="*/ 0 w 5357118"/>
                <a:gd name="connsiteY0" fmla="*/ 2527813 h 2527813"/>
                <a:gd name="connsiteX1" fmla="*/ 12700 w 5357118"/>
                <a:gd name="connsiteY1" fmla="*/ 2508763 h 2527813"/>
                <a:gd name="connsiteX2" fmla="*/ 38100 w 5357118"/>
                <a:gd name="connsiteY2" fmla="*/ 2477013 h 2527813"/>
                <a:gd name="connsiteX3" fmla="*/ 69850 w 5357118"/>
                <a:gd name="connsiteY3" fmla="*/ 2470663 h 2527813"/>
                <a:gd name="connsiteX4" fmla="*/ 82550 w 5357118"/>
                <a:gd name="connsiteY4" fmla="*/ 2451613 h 2527813"/>
                <a:gd name="connsiteX5" fmla="*/ 127000 w 5357118"/>
                <a:gd name="connsiteY5" fmla="*/ 2432563 h 2527813"/>
                <a:gd name="connsiteX6" fmla="*/ 139700 w 5357118"/>
                <a:gd name="connsiteY6" fmla="*/ 2413513 h 2527813"/>
                <a:gd name="connsiteX7" fmla="*/ 145256 w 5357118"/>
                <a:gd name="connsiteY7" fmla="*/ 2379382 h 2527813"/>
                <a:gd name="connsiteX8" fmla="*/ 412750 w 5357118"/>
                <a:gd name="connsiteY8" fmla="*/ 2381763 h 2527813"/>
                <a:gd name="connsiteX9" fmla="*/ 426244 w 5357118"/>
                <a:gd name="connsiteY9" fmla="*/ 2362713 h 2527813"/>
                <a:gd name="connsiteX10" fmla="*/ 444500 w 5357118"/>
                <a:gd name="connsiteY10" fmla="*/ 2350013 h 2527813"/>
                <a:gd name="connsiteX11" fmla="*/ 442913 w 5357118"/>
                <a:gd name="connsiteY11" fmla="*/ 2348426 h 2527813"/>
                <a:gd name="connsiteX12" fmla="*/ 463550 w 5357118"/>
                <a:gd name="connsiteY12" fmla="*/ 2299213 h 2527813"/>
                <a:gd name="connsiteX13" fmla="*/ 508000 w 5357118"/>
                <a:gd name="connsiteY13" fmla="*/ 2273813 h 2527813"/>
                <a:gd name="connsiteX14" fmla="*/ 539750 w 5357118"/>
                <a:gd name="connsiteY14" fmla="*/ 2242063 h 2527813"/>
                <a:gd name="connsiteX15" fmla="*/ 546100 w 5357118"/>
                <a:gd name="connsiteY15" fmla="*/ 2223013 h 2527813"/>
                <a:gd name="connsiteX16" fmla="*/ 635000 w 5357118"/>
                <a:gd name="connsiteY16" fmla="*/ 2210313 h 2527813"/>
                <a:gd name="connsiteX17" fmla="*/ 641350 w 5357118"/>
                <a:gd name="connsiteY17" fmla="*/ 2184913 h 2527813"/>
                <a:gd name="connsiteX18" fmla="*/ 787400 w 5357118"/>
                <a:gd name="connsiteY18" fmla="*/ 2165863 h 2527813"/>
                <a:gd name="connsiteX19" fmla="*/ 825500 w 5357118"/>
                <a:gd name="connsiteY19" fmla="*/ 2134113 h 2527813"/>
                <a:gd name="connsiteX20" fmla="*/ 1085850 w 5357118"/>
                <a:gd name="connsiteY20" fmla="*/ 2134113 h 2527813"/>
                <a:gd name="connsiteX21" fmla="*/ 1092200 w 5357118"/>
                <a:gd name="connsiteY21" fmla="*/ 2057913 h 2527813"/>
                <a:gd name="connsiteX22" fmla="*/ 1181100 w 5357118"/>
                <a:gd name="connsiteY22" fmla="*/ 2051563 h 2527813"/>
                <a:gd name="connsiteX23" fmla="*/ 1206500 w 5357118"/>
                <a:gd name="connsiteY23" fmla="*/ 2045213 h 2527813"/>
                <a:gd name="connsiteX24" fmla="*/ 1212850 w 5357118"/>
                <a:gd name="connsiteY24" fmla="*/ 2026163 h 2527813"/>
                <a:gd name="connsiteX25" fmla="*/ 1219200 w 5357118"/>
                <a:gd name="connsiteY25" fmla="*/ 1981713 h 2527813"/>
                <a:gd name="connsiteX26" fmla="*/ 1244600 w 5357118"/>
                <a:gd name="connsiteY26" fmla="*/ 1943613 h 2527813"/>
                <a:gd name="connsiteX27" fmla="*/ 1250950 w 5357118"/>
                <a:gd name="connsiteY27" fmla="*/ 1918213 h 2527813"/>
                <a:gd name="connsiteX28" fmla="*/ 1289050 w 5357118"/>
                <a:gd name="connsiteY28" fmla="*/ 1892813 h 2527813"/>
                <a:gd name="connsiteX29" fmla="*/ 1366838 w 5357118"/>
                <a:gd name="connsiteY29" fmla="*/ 1891226 h 2527813"/>
                <a:gd name="connsiteX30" fmla="*/ 1441450 w 5357118"/>
                <a:gd name="connsiteY30" fmla="*/ 1816613 h 2527813"/>
                <a:gd name="connsiteX31" fmla="*/ 1479550 w 5357118"/>
                <a:gd name="connsiteY31" fmla="*/ 1803913 h 2527813"/>
                <a:gd name="connsiteX32" fmla="*/ 1828800 w 5357118"/>
                <a:gd name="connsiteY32" fmla="*/ 1797563 h 2527813"/>
                <a:gd name="connsiteX33" fmla="*/ 1831181 w 5357118"/>
                <a:gd name="connsiteY33" fmla="*/ 1750732 h 2527813"/>
                <a:gd name="connsiteX34" fmla="*/ 1955800 w 5357118"/>
                <a:gd name="connsiteY34" fmla="*/ 1740413 h 2527813"/>
                <a:gd name="connsiteX35" fmla="*/ 1955006 w 5357118"/>
                <a:gd name="connsiteY35" fmla="*/ 1691201 h 2527813"/>
                <a:gd name="connsiteX36" fmla="*/ 2130425 w 5357118"/>
                <a:gd name="connsiteY36" fmla="*/ 1695963 h 2527813"/>
                <a:gd name="connsiteX37" fmla="*/ 2138363 w 5357118"/>
                <a:gd name="connsiteY37" fmla="*/ 1584882 h 2527813"/>
                <a:gd name="connsiteX38" fmla="*/ 2238375 w 5357118"/>
                <a:gd name="connsiteY38" fmla="*/ 1582046 h 2527813"/>
                <a:gd name="connsiteX39" fmla="*/ 2241550 w 5357118"/>
                <a:gd name="connsiteY39" fmla="*/ 1537213 h 2527813"/>
                <a:gd name="connsiteX40" fmla="*/ 2838450 w 5357118"/>
                <a:gd name="connsiteY40" fmla="*/ 1524513 h 2527813"/>
                <a:gd name="connsiteX41" fmla="*/ 2840831 w 5357118"/>
                <a:gd name="connsiteY41" fmla="*/ 1462601 h 2527813"/>
                <a:gd name="connsiteX42" fmla="*/ 2914650 w 5357118"/>
                <a:gd name="connsiteY42" fmla="*/ 1457427 h 2527813"/>
                <a:gd name="connsiteX43" fmla="*/ 2914650 w 5357118"/>
                <a:gd name="connsiteY43" fmla="*/ 1376464 h 2527813"/>
                <a:gd name="connsiteX44" fmla="*/ 3048000 w 5357118"/>
                <a:gd name="connsiteY44" fmla="*/ 1367351 h 2527813"/>
                <a:gd name="connsiteX45" fmla="*/ 3052763 w 5357118"/>
                <a:gd name="connsiteY45" fmla="*/ 1286388 h 2527813"/>
                <a:gd name="connsiteX46" fmla="*/ 3376613 w 5357118"/>
                <a:gd name="connsiteY46" fmla="*/ 1272101 h 2527813"/>
                <a:gd name="connsiteX47" fmla="*/ 3378200 w 5357118"/>
                <a:gd name="connsiteY47" fmla="*/ 1200663 h 2527813"/>
                <a:gd name="connsiteX48" fmla="*/ 3738563 w 5357118"/>
                <a:gd name="connsiteY48" fmla="*/ 1206430 h 2527813"/>
                <a:gd name="connsiteX49" fmla="*/ 3740150 w 5357118"/>
                <a:gd name="connsiteY49" fmla="*/ 1080013 h 2527813"/>
                <a:gd name="connsiteX50" fmla="*/ 3822700 w 5357118"/>
                <a:gd name="connsiteY50" fmla="*/ 1073663 h 2527813"/>
                <a:gd name="connsiteX51" fmla="*/ 3822700 w 5357118"/>
                <a:gd name="connsiteY51" fmla="*/ 959363 h 2527813"/>
                <a:gd name="connsiteX52" fmla="*/ 5038725 w 5357118"/>
                <a:gd name="connsiteY52" fmla="*/ 953013 h 2527813"/>
                <a:gd name="connsiteX53" fmla="*/ 5353050 w 5357118"/>
                <a:gd name="connsiteY53" fmla="*/ 216413 h 2527813"/>
                <a:gd name="connsiteX54" fmla="*/ 5340350 w 5357118"/>
                <a:gd name="connsiteY54" fmla="*/ 140213 h 2527813"/>
                <a:gd name="connsiteX55" fmla="*/ 5334000 w 5357118"/>
                <a:gd name="connsiteY55" fmla="*/ 102113 h 2527813"/>
                <a:gd name="connsiteX56" fmla="*/ 5327650 w 5357118"/>
                <a:gd name="connsiteY56" fmla="*/ 76713 h 2527813"/>
                <a:gd name="connsiteX57" fmla="*/ 5321300 w 5357118"/>
                <a:gd name="connsiteY57" fmla="*/ 44963 h 2527813"/>
                <a:gd name="connsiteX58" fmla="*/ 5346700 w 5357118"/>
                <a:gd name="connsiteY58" fmla="*/ 513 h 2527813"/>
                <a:gd name="connsiteX59" fmla="*/ 5353050 w 5357118"/>
                <a:gd name="connsiteY59" fmla="*/ 513 h 2527813"/>
                <a:gd name="connsiteX0" fmla="*/ 0 w 5353050"/>
                <a:gd name="connsiteY0" fmla="*/ 2527813 h 2527813"/>
                <a:gd name="connsiteX1" fmla="*/ 12700 w 5353050"/>
                <a:gd name="connsiteY1" fmla="*/ 2508763 h 2527813"/>
                <a:gd name="connsiteX2" fmla="*/ 38100 w 5353050"/>
                <a:gd name="connsiteY2" fmla="*/ 2477013 h 2527813"/>
                <a:gd name="connsiteX3" fmla="*/ 69850 w 5353050"/>
                <a:gd name="connsiteY3" fmla="*/ 2470663 h 2527813"/>
                <a:gd name="connsiteX4" fmla="*/ 82550 w 5353050"/>
                <a:gd name="connsiteY4" fmla="*/ 2451613 h 2527813"/>
                <a:gd name="connsiteX5" fmla="*/ 127000 w 5353050"/>
                <a:gd name="connsiteY5" fmla="*/ 2432563 h 2527813"/>
                <a:gd name="connsiteX6" fmla="*/ 139700 w 5353050"/>
                <a:gd name="connsiteY6" fmla="*/ 2413513 h 2527813"/>
                <a:gd name="connsiteX7" fmla="*/ 145256 w 5353050"/>
                <a:gd name="connsiteY7" fmla="*/ 2379382 h 2527813"/>
                <a:gd name="connsiteX8" fmla="*/ 412750 w 5353050"/>
                <a:gd name="connsiteY8" fmla="*/ 2381763 h 2527813"/>
                <a:gd name="connsiteX9" fmla="*/ 426244 w 5353050"/>
                <a:gd name="connsiteY9" fmla="*/ 2362713 h 2527813"/>
                <a:gd name="connsiteX10" fmla="*/ 444500 w 5353050"/>
                <a:gd name="connsiteY10" fmla="*/ 2350013 h 2527813"/>
                <a:gd name="connsiteX11" fmla="*/ 442913 w 5353050"/>
                <a:gd name="connsiteY11" fmla="*/ 2348426 h 2527813"/>
                <a:gd name="connsiteX12" fmla="*/ 463550 w 5353050"/>
                <a:gd name="connsiteY12" fmla="*/ 2299213 h 2527813"/>
                <a:gd name="connsiteX13" fmla="*/ 508000 w 5353050"/>
                <a:gd name="connsiteY13" fmla="*/ 2273813 h 2527813"/>
                <a:gd name="connsiteX14" fmla="*/ 539750 w 5353050"/>
                <a:gd name="connsiteY14" fmla="*/ 2242063 h 2527813"/>
                <a:gd name="connsiteX15" fmla="*/ 546100 w 5353050"/>
                <a:gd name="connsiteY15" fmla="*/ 2223013 h 2527813"/>
                <a:gd name="connsiteX16" fmla="*/ 635000 w 5353050"/>
                <a:gd name="connsiteY16" fmla="*/ 2210313 h 2527813"/>
                <a:gd name="connsiteX17" fmla="*/ 641350 w 5353050"/>
                <a:gd name="connsiteY17" fmla="*/ 2184913 h 2527813"/>
                <a:gd name="connsiteX18" fmla="*/ 787400 w 5353050"/>
                <a:gd name="connsiteY18" fmla="*/ 2165863 h 2527813"/>
                <a:gd name="connsiteX19" fmla="*/ 825500 w 5353050"/>
                <a:gd name="connsiteY19" fmla="*/ 2134113 h 2527813"/>
                <a:gd name="connsiteX20" fmla="*/ 1085850 w 5353050"/>
                <a:gd name="connsiteY20" fmla="*/ 2134113 h 2527813"/>
                <a:gd name="connsiteX21" fmla="*/ 1092200 w 5353050"/>
                <a:gd name="connsiteY21" fmla="*/ 2057913 h 2527813"/>
                <a:gd name="connsiteX22" fmla="*/ 1181100 w 5353050"/>
                <a:gd name="connsiteY22" fmla="*/ 2051563 h 2527813"/>
                <a:gd name="connsiteX23" fmla="*/ 1206500 w 5353050"/>
                <a:gd name="connsiteY23" fmla="*/ 2045213 h 2527813"/>
                <a:gd name="connsiteX24" fmla="*/ 1212850 w 5353050"/>
                <a:gd name="connsiteY24" fmla="*/ 2026163 h 2527813"/>
                <a:gd name="connsiteX25" fmla="*/ 1219200 w 5353050"/>
                <a:gd name="connsiteY25" fmla="*/ 1981713 h 2527813"/>
                <a:gd name="connsiteX26" fmla="*/ 1244600 w 5353050"/>
                <a:gd name="connsiteY26" fmla="*/ 1943613 h 2527813"/>
                <a:gd name="connsiteX27" fmla="*/ 1250950 w 5353050"/>
                <a:gd name="connsiteY27" fmla="*/ 1918213 h 2527813"/>
                <a:gd name="connsiteX28" fmla="*/ 1289050 w 5353050"/>
                <a:gd name="connsiteY28" fmla="*/ 1892813 h 2527813"/>
                <a:gd name="connsiteX29" fmla="*/ 1366838 w 5353050"/>
                <a:gd name="connsiteY29" fmla="*/ 1891226 h 2527813"/>
                <a:gd name="connsiteX30" fmla="*/ 1441450 w 5353050"/>
                <a:gd name="connsiteY30" fmla="*/ 1816613 h 2527813"/>
                <a:gd name="connsiteX31" fmla="*/ 1479550 w 5353050"/>
                <a:gd name="connsiteY31" fmla="*/ 1803913 h 2527813"/>
                <a:gd name="connsiteX32" fmla="*/ 1828800 w 5353050"/>
                <a:gd name="connsiteY32" fmla="*/ 1797563 h 2527813"/>
                <a:gd name="connsiteX33" fmla="*/ 1831181 w 5353050"/>
                <a:gd name="connsiteY33" fmla="*/ 1750732 h 2527813"/>
                <a:gd name="connsiteX34" fmla="*/ 1955800 w 5353050"/>
                <a:gd name="connsiteY34" fmla="*/ 1740413 h 2527813"/>
                <a:gd name="connsiteX35" fmla="*/ 1955006 w 5353050"/>
                <a:gd name="connsiteY35" fmla="*/ 1691201 h 2527813"/>
                <a:gd name="connsiteX36" fmla="*/ 2130425 w 5353050"/>
                <a:gd name="connsiteY36" fmla="*/ 1695963 h 2527813"/>
                <a:gd name="connsiteX37" fmla="*/ 2138363 w 5353050"/>
                <a:gd name="connsiteY37" fmla="*/ 1584882 h 2527813"/>
                <a:gd name="connsiteX38" fmla="*/ 2238375 w 5353050"/>
                <a:gd name="connsiteY38" fmla="*/ 1582046 h 2527813"/>
                <a:gd name="connsiteX39" fmla="*/ 2241550 w 5353050"/>
                <a:gd name="connsiteY39" fmla="*/ 1537213 h 2527813"/>
                <a:gd name="connsiteX40" fmla="*/ 2838450 w 5353050"/>
                <a:gd name="connsiteY40" fmla="*/ 1524513 h 2527813"/>
                <a:gd name="connsiteX41" fmla="*/ 2840831 w 5353050"/>
                <a:gd name="connsiteY41" fmla="*/ 1462601 h 2527813"/>
                <a:gd name="connsiteX42" fmla="*/ 2914650 w 5353050"/>
                <a:gd name="connsiteY42" fmla="*/ 1457427 h 2527813"/>
                <a:gd name="connsiteX43" fmla="*/ 2914650 w 5353050"/>
                <a:gd name="connsiteY43" fmla="*/ 1376464 h 2527813"/>
                <a:gd name="connsiteX44" fmla="*/ 3048000 w 5353050"/>
                <a:gd name="connsiteY44" fmla="*/ 1367351 h 2527813"/>
                <a:gd name="connsiteX45" fmla="*/ 3052763 w 5353050"/>
                <a:gd name="connsiteY45" fmla="*/ 1286388 h 2527813"/>
                <a:gd name="connsiteX46" fmla="*/ 3376613 w 5353050"/>
                <a:gd name="connsiteY46" fmla="*/ 1272101 h 2527813"/>
                <a:gd name="connsiteX47" fmla="*/ 3378200 w 5353050"/>
                <a:gd name="connsiteY47" fmla="*/ 1200663 h 2527813"/>
                <a:gd name="connsiteX48" fmla="*/ 3738563 w 5353050"/>
                <a:gd name="connsiteY48" fmla="*/ 1206430 h 2527813"/>
                <a:gd name="connsiteX49" fmla="*/ 3740150 w 5353050"/>
                <a:gd name="connsiteY49" fmla="*/ 1080013 h 2527813"/>
                <a:gd name="connsiteX50" fmla="*/ 3822700 w 5353050"/>
                <a:gd name="connsiteY50" fmla="*/ 1073663 h 2527813"/>
                <a:gd name="connsiteX51" fmla="*/ 3822700 w 5353050"/>
                <a:gd name="connsiteY51" fmla="*/ 959363 h 2527813"/>
                <a:gd name="connsiteX52" fmla="*/ 5038725 w 5353050"/>
                <a:gd name="connsiteY52" fmla="*/ 953013 h 2527813"/>
                <a:gd name="connsiteX53" fmla="*/ 5340350 w 5353050"/>
                <a:gd name="connsiteY53" fmla="*/ 140213 h 2527813"/>
                <a:gd name="connsiteX54" fmla="*/ 5334000 w 5353050"/>
                <a:gd name="connsiteY54" fmla="*/ 102113 h 2527813"/>
                <a:gd name="connsiteX55" fmla="*/ 5327650 w 5353050"/>
                <a:gd name="connsiteY55" fmla="*/ 76713 h 2527813"/>
                <a:gd name="connsiteX56" fmla="*/ 5321300 w 5353050"/>
                <a:gd name="connsiteY56" fmla="*/ 44963 h 2527813"/>
                <a:gd name="connsiteX57" fmla="*/ 5346700 w 5353050"/>
                <a:gd name="connsiteY57" fmla="*/ 513 h 2527813"/>
                <a:gd name="connsiteX58" fmla="*/ 5353050 w 5353050"/>
                <a:gd name="connsiteY58" fmla="*/ 513 h 2527813"/>
                <a:gd name="connsiteX0" fmla="*/ 0 w 5353050"/>
                <a:gd name="connsiteY0" fmla="*/ 2527813 h 2527813"/>
                <a:gd name="connsiteX1" fmla="*/ 12700 w 5353050"/>
                <a:gd name="connsiteY1" fmla="*/ 2508763 h 2527813"/>
                <a:gd name="connsiteX2" fmla="*/ 38100 w 5353050"/>
                <a:gd name="connsiteY2" fmla="*/ 2477013 h 2527813"/>
                <a:gd name="connsiteX3" fmla="*/ 69850 w 5353050"/>
                <a:gd name="connsiteY3" fmla="*/ 2470663 h 2527813"/>
                <a:gd name="connsiteX4" fmla="*/ 82550 w 5353050"/>
                <a:gd name="connsiteY4" fmla="*/ 2451613 h 2527813"/>
                <a:gd name="connsiteX5" fmla="*/ 127000 w 5353050"/>
                <a:gd name="connsiteY5" fmla="*/ 2432563 h 2527813"/>
                <a:gd name="connsiteX6" fmla="*/ 139700 w 5353050"/>
                <a:gd name="connsiteY6" fmla="*/ 2413513 h 2527813"/>
                <a:gd name="connsiteX7" fmla="*/ 145256 w 5353050"/>
                <a:gd name="connsiteY7" fmla="*/ 2379382 h 2527813"/>
                <a:gd name="connsiteX8" fmla="*/ 412750 w 5353050"/>
                <a:gd name="connsiteY8" fmla="*/ 2381763 h 2527813"/>
                <a:gd name="connsiteX9" fmla="*/ 426244 w 5353050"/>
                <a:gd name="connsiteY9" fmla="*/ 2362713 h 2527813"/>
                <a:gd name="connsiteX10" fmla="*/ 444500 w 5353050"/>
                <a:gd name="connsiteY10" fmla="*/ 2350013 h 2527813"/>
                <a:gd name="connsiteX11" fmla="*/ 442913 w 5353050"/>
                <a:gd name="connsiteY11" fmla="*/ 2348426 h 2527813"/>
                <a:gd name="connsiteX12" fmla="*/ 463550 w 5353050"/>
                <a:gd name="connsiteY12" fmla="*/ 2299213 h 2527813"/>
                <a:gd name="connsiteX13" fmla="*/ 508000 w 5353050"/>
                <a:gd name="connsiteY13" fmla="*/ 2273813 h 2527813"/>
                <a:gd name="connsiteX14" fmla="*/ 539750 w 5353050"/>
                <a:gd name="connsiteY14" fmla="*/ 2242063 h 2527813"/>
                <a:gd name="connsiteX15" fmla="*/ 546100 w 5353050"/>
                <a:gd name="connsiteY15" fmla="*/ 2223013 h 2527813"/>
                <a:gd name="connsiteX16" fmla="*/ 635000 w 5353050"/>
                <a:gd name="connsiteY16" fmla="*/ 2210313 h 2527813"/>
                <a:gd name="connsiteX17" fmla="*/ 641350 w 5353050"/>
                <a:gd name="connsiteY17" fmla="*/ 2184913 h 2527813"/>
                <a:gd name="connsiteX18" fmla="*/ 787400 w 5353050"/>
                <a:gd name="connsiteY18" fmla="*/ 2165863 h 2527813"/>
                <a:gd name="connsiteX19" fmla="*/ 825500 w 5353050"/>
                <a:gd name="connsiteY19" fmla="*/ 2134113 h 2527813"/>
                <a:gd name="connsiteX20" fmla="*/ 1085850 w 5353050"/>
                <a:gd name="connsiteY20" fmla="*/ 2134113 h 2527813"/>
                <a:gd name="connsiteX21" fmla="*/ 1092200 w 5353050"/>
                <a:gd name="connsiteY21" fmla="*/ 2057913 h 2527813"/>
                <a:gd name="connsiteX22" fmla="*/ 1181100 w 5353050"/>
                <a:gd name="connsiteY22" fmla="*/ 2051563 h 2527813"/>
                <a:gd name="connsiteX23" fmla="*/ 1206500 w 5353050"/>
                <a:gd name="connsiteY23" fmla="*/ 2045213 h 2527813"/>
                <a:gd name="connsiteX24" fmla="*/ 1212850 w 5353050"/>
                <a:gd name="connsiteY24" fmla="*/ 2026163 h 2527813"/>
                <a:gd name="connsiteX25" fmla="*/ 1219200 w 5353050"/>
                <a:gd name="connsiteY25" fmla="*/ 1981713 h 2527813"/>
                <a:gd name="connsiteX26" fmla="*/ 1244600 w 5353050"/>
                <a:gd name="connsiteY26" fmla="*/ 1943613 h 2527813"/>
                <a:gd name="connsiteX27" fmla="*/ 1250950 w 5353050"/>
                <a:gd name="connsiteY27" fmla="*/ 1918213 h 2527813"/>
                <a:gd name="connsiteX28" fmla="*/ 1289050 w 5353050"/>
                <a:gd name="connsiteY28" fmla="*/ 1892813 h 2527813"/>
                <a:gd name="connsiteX29" fmla="*/ 1366838 w 5353050"/>
                <a:gd name="connsiteY29" fmla="*/ 1891226 h 2527813"/>
                <a:gd name="connsiteX30" fmla="*/ 1441450 w 5353050"/>
                <a:gd name="connsiteY30" fmla="*/ 1816613 h 2527813"/>
                <a:gd name="connsiteX31" fmla="*/ 1479550 w 5353050"/>
                <a:gd name="connsiteY31" fmla="*/ 1803913 h 2527813"/>
                <a:gd name="connsiteX32" fmla="*/ 1828800 w 5353050"/>
                <a:gd name="connsiteY32" fmla="*/ 1797563 h 2527813"/>
                <a:gd name="connsiteX33" fmla="*/ 1831181 w 5353050"/>
                <a:gd name="connsiteY33" fmla="*/ 1750732 h 2527813"/>
                <a:gd name="connsiteX34" fmla="*/ 1955800 w 5353050"/>
                <a:gd name="connsiteY34" fmla="*/ 1740413 h 2527813"/>
                <a:gd name="connsiteX35" fmla="*/ 1955006 w 5353050"/>
                <a:gd name="connsiteY35" fmla="*/ 1691201 h 2527813"/>
                <a:gd name="connsiteX36" fmla="*/ 2130425 w 5353050"/>
                <a:gd name="connsiteY36" fmla="*/ 1695963 h 2527813"/>
                <a:gd name="connsiteX37" fmla="*/ 2138363 w 5353050"/>
                <a:gd name="connsiteY37" fmla="*/ 1584882 h 2527813"/>
                <a:gd name="connsiteX38" fmla="*/ 2238375 w 5353050"/>
                <a:gd name="connsiteY38" fmla="*/ 1582046 h 2527813"/>
                <a:gd name="connsiteX39" fmla="*/ 2241550 w 5353050"/>
                <a:gd name="connsiteY39" fmla="*/ 1537213 h 2527813"/>
                <a:gd name="connsiteX40" fmla="*/ 2838450 w 5353050"/>
                <a:gd name="connsiteY40" fmla="*/ 1524513 h 2527813"/>
                <a:gd name="connsiteX41" fmla="*/ 2840831 w 5353050"/>
                <a:gd name="connsiteY41" fmla="*/ 1462601 h 2527813"/>
                <a:gd name="connsiteX42" fmla="*/ 2914650 w 5353050"/>
                <a:gd name="connsiteY42" fmla="*/ 1457427 h 2527813"/>
                <a:gd name="connsiteX43" fmla="*/ 2914650 w 5353050"/>
                <a:gd name="connsiteY43" fmla="*/ 1376464 h 2527813"/>
                <a:gd name="connsiteX44" fmla="*/ 3048000 w 5353050"/>
                <a:gd name="connsiteY44" fmla="*/ 1367351 h 2527813"/>
                <a:gd name="connsiteX45" fmla="*/ 3052763 w 5353050"/>
                <a:gd name="connsiteY45" fmla="*/ 1286388 h 2527813"/>
                <a:gd name="connsiteX46" fmla="*/ 3376613 w 5353050"/>
                <a:gd name="connsiteY46" fmla="*/ 1272101 h 2527813"/>
                <a:gd name="connsiteX47" fmla="*/ 3378200 w 5353050"/>
                <a:gd name="connsiteY47" fmla="*/ 1200663 h 2527813"/>
                <a:gd name="connsiteX48" fmla="*/ 3738563 w 5353050"/>
                <a:gd name="connsiteY48" fmla="*/ 1206430 h 2527813"/>
                <a:gd name="connsiteX49" fmla="*/ 3740150 w 5353050"/>
                <a:gd name="connsiteY49" fmla="*/ 1080013 h 2527813"/>
                <a:gd name="connsiteX50" fmla="*/ 3822700 w 5353050"/>
                <a:gd name="connsiteY50" fmla="*/ 1073663 h 2527813"/>
                <a:gd name="connsiteX51" fmla="*/ 3822700 w 5353050"/>
                <a:gd name="connsiteY51" fmla="*/ 959363 h 2527813"/>
                <a:gd name="connsiteX52" fmla="*/ 5038725 w 5353050"/>
                <a:gd name="connsiteY52" fmla="*/ 953013 h 2527813"/>
                <a:gd name="connsiteX53" fmla="*/ 5172075 w 5353050"/>
                <a:gd name="connsiteY53" fmla="*/ 600588 h 2527813"/>
                <a:gd name="connsiteX54" fmla="*/ 5340350 w 5353050"/>
                <a:gd name="connsiteY54" fmla="*/ 140213 h 2527813"/>
                <a:gd name="connsiteX55" fmla="*/ 5334000 w 5353050"/>
                <a:gd name="connsiteY55" fmla="*/ 102113 h 2527813"/>
                <a:gd name="connsiteX56" fmla="*/ 5327650 w 5353050"/>
                <a:gd name="connsiteY56" fmla="*/ 76713 h 2527813"/>
                <a:gd name="connsiteX57" fmla="*/ 5321300 w 5353050"/>
                <a:gd name="connsiteY57" fmla="*/ 44963 h 2527813"/>
                <a:gd name="connsiteX58" fmla="*/ 5346700 w 5353050"/>
                <a:gd name="connsiteY58" fmla="*/ 513 h 2527813"/>
                <a:gd name="connsiteX59" fmla="*/ 5353050 w 5353050"/>
                <a:gd name="connsiteY59" fmla="*/ 513 h 2527813"/>
                <a:gd name="connsiteX0" fmla="*/ 0 w 5346700"/>
                <a:gd name="connsiteY0" fmla="*/ 2527300 h 2527300"/>
                <a:gd name="connsiteX1" fmla="*/ 12700 w 5346700"/>
                <a:gd name="connsiteY1" fmla="*/ 2508250 h 2527300"/>
                <a:gd name="connsiteX2" fmla="*/ 38100 w 5346700"/>
                <a:gd name="connsiteY2" fmla="*/ 2476500 h 2527300"/>
                <a:gd name="connsiteX3" fmla="*/ 69850 w 5346700"/>
                <a:gd name="connsiteY3" fmla="*/ 2470150 h 2527300"/>
                <a:gd name="connsiteX4" fmla="*/ 82550 w 5346700"/>
                <a:gd name="connsiteY4" fmla="*/ 2451100 h 2527300"/>
                <a:gd name="connsiteX5" fmla="*/ 127000 w 5346700"/>
                <a:gd name="connsiteY5" fmla="*/ 2432050 h 2527300"/>
                <a:gd name="connsiteX6" fmla="*/ 139700 w 5346700"/>
                <a:gd name="connsiteY6" fmla="*/ 2413000 h 2527300"/>
                <a:gd name="connsiteX7" fmla="*/ 145256 w 5346700"/>
                <a:gd name="connsiteY7" fmla="*/ 2378869 h 2527300"/>
                <a:gd name="connsiteX8" fmla="*/ 412750 w 5346700"/>
                <a:gd name="connsiteY8" fmla="*/ 2381250 h 2527300"/>
                <a:gd name="connsiteX9" fmla="*/ 426244 w 5346700"/>
                <a:gd name="connsiteY9" fmla="*/ 2362200 h 2527300"/>
                <a:gd name="connsiteX10" fmla="*/ 444500 w 5346700"/>
                <a:gd name="connsiteY10" fmla="*/ 2349500 h 2527300"/>
                <a:gd name="connsiteX11" fmla="*/ 442913 w 5346700"/>
                <a:gd name="connsiteY11" fmla="*/ 2347913 h 2527300"/>
                <a:gd name="connsiteX12" fmla="*/ 463550 w 5346700"/>
                <a:gd name="connsiteY12" fmla="*/ 2298700 h 2527300"/>
                <a:gd name="connsiteX13" fmla="*/ 508000 w 5346700"/>
                <a:gd name="connsiteY13" fmla="*/ 2273300 h 2527300"/>
                <a:gd name="connsiteX14" fmla="*/ 539750 w 5346700"/>
                <a:gd name="connsiteY14" fmla="*/ 2241550 h 2527300"/>
                <a:gd name="connsiteX15" fmla="*/ 546100 w 5346700"/>
                <a:gd name="connsiteY15" fmla="*/ 2222500 h 2527300"/>
                <a:gd name="connsiteX16" fmla="*/ 635000 w 5346700"/>
                <a:gd name="connsiteY16" fmla="*/ 2209800 h 2527300"/>
                <a:gd name="connsiteX17" fmla="*/ 641350 w 5346700"/>
                <a:gd name="connsiteY17" fmla="*/ 2184400 h 2527300"/>
                <a:gd name="connsiteX18" fmla="*/ 787400 w 5346700"/>
                <a:gd name="connsiteY18" fmla="*/ 2165350 h 2527300"/>
                <a:gd name="connsiteX19" fmla="*/ 825500 w 5346700"/>
                <a:gd name="connsiteY19" fmla="*/ 2133600 h 2527300"/>
                <a:gd name="connsiteX20" fmla="*/ 1085850 w 5346700"/>
                <a:gd name="connsiteY20" fmla="*/ 2133600 h 2527300"/>
                <a:gd name="connsiteX21" fmla="*/ 1092200 w 5346700"/>
                <a:gd name="connsiteY21" fmla="*/ 2057400 h 2527300"/>
                <a:gd name="connsiteX22" fmla="*/ 1181100 w 5346700"/>
                <a:gd name="connsiteY22" fmla="*/ 2051050 h 2527300"/>
                <a:gd name="connsiteX23" fmla="*/ 1206500 w 5346700"/>
                <a:gd name="connsiteY23" fmla="*/ 2044700 h 2527300"/>
                <a:gd name="connsiteX24" fmla="*/ 1212850 w 5346700"/>
                <a:gd name="connsiteY24" fmla="*/ 2025650 h 2527300"/>
                <a:gd name="connsiteX25" fmla="*/ 1219200 w 5346700"/>
                <a:gd name="connsiteY25" fmla="*/ 1981200 h 2527300"/>
                <a:gd name="connsiteX26" fmla="*/ 1244600 w 5346700"/>
                <a:gd name="connsiteY26" fmla="*/ 1943100 h 2527300"/>
                <a:gd name="connsiteX27" fmla="*/ 1250950 w 5346700"/>
                <a:gd name="connsiteY27" fmla="*/ 1917700 h 2527300"/>
                <a:gd name="connsiteX28" fmla="*/ 1289050 w 5346700"/>
                <a:gd name="connsiteY28" fmla="*/ 1892300 h 2527300"/>
                <a:gd name="connsiteX29" fmla="*/ 1366838 w 5346700"/>
                <a:gd name="connsiteY29" fmla="*/ 1890713 h 2527300"/>
                <a:gd name="connsiteX30" fmla="*/ 1441450 w 5346700"/>
                <a:gd name="connsiteY30" fmla="*/ 1816100 h 2527300"/>
                <a:gd name="connsiteX31" fmla="*/ 1479550 w 5346700"/>
                <a:gd name="connsiteY31" fmla="*/ 1803400 h 2527300"/>
                <a:gd name="connsiteX32" fmla="*/ 1828800 w 5346700"/>
                <a:gd name="connsiteY32" fmla="*/ 1797050 h 2527300"/>
                <a:gd name="connsiteX33" fmla="*/ 1831181 w 5346700"/>
                <a:gd name="connsiteY33" fmla="*/ 1750219 h 2527300"/>
                <a:gd name="connsiteX34" fmla="*/ 1955800 w 5346700"/>
                <a:gd name="connsiteY34" fmla="*/ 1739900 h 2527300"/>
                <a:gd name="connsiteX35" fmla="*/ 1955006 w 5346700"/>
                <a:gd name="connsiteY35" fmla="*/ 1690688 h 2527300"/>
                <a:gd name="connsiteX36" fmla="*/ 2130425 w 5346700"/>
                <a:gd name="connsiteY36" fmla="*/ 1695450 h 2527300"/>
                <a:gd name="connsiteX37" fmla="*/ 2138363 w 5346700"/>
                <a:gd name="connsiteY37" fmla="*/ 1584369 h 2527300"/>
                <a:gd name="connsiteX38" fmla="*/ 2238375 w 5346700"/>
                <a:gd name="connsiteY38" fmla="*/ 1581533 h 2527300"/>
                <a:gd name="connsiteX39" fmla="*/ 2241550 w 5346700"/>
                <a:gd name="connsiteY39" fmla="*/ 1536700 h 2527300"/>
                <a:gd name="connsiteX40" fmla="*/ 2838450 w 5346700"/>
                <a:gd name="connsiteY40" fmla="*/ 1524000 h 2527300"/>
                <a:gd name="connsiteX41" fmla="*/ 2840831 w 5346700"/>
                <a:gd name="connsiteY41" fmla="*/ 1462088 h 2527300"/>
                <a:gd name="connsiteX42" fmla="*/ 2914650 w 5346700"/>
                <a:gd name="connsiteY42" fmla="*/ 1456914 h 2527300"/>
                <a:gd name="connsiteX43" fmla="*/ 2914650 w 5346700"/>
                <a:gd name="connsiteY43" fmla="*/ 1375951 h 2527300"/>
                <a:gd name="connsiteX44" fmla="*/ 3048000 w 5346700"/>
                <a:gd name="connsiteY44" fmla="*/ 1366838 h 2527300"/>
                <a:gd name="connsiteX45" fmla="*/ 3052763 w 5346700"/>
                <a:gd name="connsiteY45" fmla="*/ 1285875 h 2527300"/>
                <a:gd name="connsiteX46" fmla="*/ 3376613 w 5346700"/>
                <a:gd name="connsiteY46" fmla="*/ 1271588 h 2527300"/>
                <a:gd name="connsiteX47" fmla="*/ 3378200 w 5346700"/>
                <a:gd name="connsiteY47" fmla="*/ 1200150 h 2527300"/>
                <a:gd name="connsiteX48" fmla="*/ 3738563 w 5346700"/>
                <a:gd name="connsiteY48" fmla="*/ 1205917 h 2527300"/>
                <a:gd name="connsiteX49" fmla="*/ 3740150 w 5346700"/>
                <a:gd name="connsiteY49" fmla="*/ 1079500 h 2527300"/>
                <a:gd name="connsiteX50" fmla="*/ 3822700 w 5346700"/>
                <a:gd name="connsiteY50" fmla="*/ 1073150 h 2527300"/>
                <a:gd name="connsiteX51" fmla="*/ 3822700 w 5346700"/>
                <a:gd name="connsiteY51" fmla="*/ 958850 h 2527300"/>
                <a:gd name="connsiteX52" fmla="*/ 5038725 w 5346700"/>
                <a:gd name="connsiteY52" fmla="*/ 952500 h 2527300"/>
                <a:gd name="connsiteX53" fmla="*/ 5172075 w 5346700"/>
                <a:gd name="connsiteY53" fmla="*/ 600075 h 2527300"/>
                <a:gd name="connsiteX54" fmla="*/ 5340350 w 5346700"/>
                <a:gd name="connsiteY54" fmla="*/ 139700 h 2527300"/>
                <a:gd name="connsiteX55" fmla="*/ 5334000 w 5346700"/>
                <a:gd name="connsiteY55" fmla="*/ 101600 h 2527300"/>
                <a:gd name="connsiteX56" fmla="*/ 5327650 w 5346700"/>
                <a:gd name="connsiteY56" fmla="*/ 76200 h 2527300"/>
                <a:gd name="connsiteX57" fmla="*/ 5321300 w 5346700"/>
                <a:gd name="connsiteY57" fmla="*/ 44450 h 2527300"/>
                <a:gd name="connsiteX58" fmla="*/ 5346700 w 5346700"/>
                <a:gd name="connsiteY58" fmla="*/ 0 h 2527300"/>
                <a:gd name="connsiteX0" fmla="*/ 0 w 5340350"/>
                <a:gd name="connsiteY0" fmla="*/ 2482850 h 2482850"/>
                <a:gd name="connsiteX1" fmla="*/ 12700 w 5340350"/>
                <a:gd name="connsiteY1" fmla="*/ 2463800 h 2482850"/>
                <a:gd name="connsiteX2" fmla="*/ 38100 w 5340350"/>
                <a:gd name="connsiteY2" fmla="*/ 2432050 h 2482850"/>
                <a:gd name="connsiteX3" fmla="*/ 69850 w 5340350"/>
                <a:gd name="connsiteY3" fmla="*/ 2425700 h 2482850"/>
                <a:gd name="connsiteX4" fmla="*/ 82550 w 5340350"/>
                <a:gd name="connsiteY4" fmla="*/ 2406650 h 2482850"/>
                <a:gd name="connsiteX5" fmla="*/ 127000 w 5340350"/>
                <a:gd name="connsiteY5" fmla="*/ 2387600 h 2482850"/>
                <a:gd name="connsiteX6" fmla="*/ 139700 w 5340350"/>
                <a:gd name="connsiteY6" fmla="*/ 2368550 h 2482850"/>
                <a:gd name="connsiteX7" fmla="*/ 145256 w 5340350"/>
                <a:gd name="connsiteY7" fmla="*/ 2334419 h 2482850"/>
                <a:gd name="connsiteX8" fmla="*/ 412750 w 5340350"/>
                <a:gd name="connsiteY8" fmla="*/ 2336800 h 2482850"/>
                <a:gd name="connsiteX9" fmla="*/ 426244 w 5340350"/>
                <a:gd name="connsiteY9" fmla="*/ 2317750 h 2482850"/>
                <a:gd name="connsiteX10" fmla="*/ 444500 w 5340350"/>
                <a:gd name="connsiteY10" fmla="*/ 2305050 h 2482850"/>
                <a:gd name="connsiteX11" fmla="*/ 442913 w 5340350"/>
                <a:gd name="connsiteY11" fmla="*/ 2303463 h 2482850"/>
                <a:gd name="connsiteX12" fmla="*/ 463550 w 5340350"/>
                <a:gd name="connsiteY12" fmla="*/ 2254250 h 2482850"/>
                <a:gd name="connsiteX13" fmla="*/ 508000 w 5340350"/>
                <a:gd name="connsiteY13" fmla="*/ 2228850 h 2482850"/>
                <a:gd name="connsiteX14" fmla="*/ 539750 w 5340350"/>
                <a:gd name="connsiteY14" fmla="*/ 2197100 h 2482850"/>
                <a:gd name="connsiteX15" fmla="*/ 546100 w 5340350"/>
                <a:gd name="connsiteY15" fmla="*/ 2178050 h 2482850"/>
                <a:gd name="connsiteX16" fmla="*/ 635000 w 5340350"/>
                <a:gd name="connsiteY16" fmla="*/ 2165350 h 2482850"/>
                <a:gd name="connsiteX17" fmla="*/ 641350 w 5340350"/>
                <a:gd name="connsiteY17" fmla="*/ 2139950 h 2482850"/>
                <a:gd name="connsiteX18" fmla="*/ 787400 w 5340350"/>
                <a:gd name="connsiteY18" fmla="*/ 2120900 h 2482850"/>
                <a:gd name="connsiteX19" fmla="*/ 825500 w 5340350"/>
                <a:gd name="connsiteY19" fmla="*/ 2089150 h 2482850"/>
                <a:gd name="connsiteX20" fmla="*/ 1085850 w 5340350"/>
                <a:gd name="connsiteY20" fmla="*/ 2089150 h 2482850"/>
                <a:gd name="connsiteX21" fmla="*/ 1092200 w 5340350"/>
                <a:gd name="connsiteY21" fmla="*/ 2012950 h 2482850"/>
                <a:gd name="connsiteX22" fmla="*/ 1181100 w 5340350"/>
                <a:gd name="connsiteY22" fmla="*/ 2006600 h 2482850"/>
                <a:gd name="connsiteX23" fmla="*/ 1206500 w 5340350"/>
                <a:gd name="connsiteY23" fmla="*/ 2000250 h 2482850"/>
                <a:gd name="connsiteX24" fmla="*/ 1212850 w 5340350"/>
                <a:gd name="connsiteY24" fmla="*/ 1981200 h 2482850"/>
                <a:gd name="connsiteX25" fmla="*/ 1219200 w 5340350"/>
                <a:gd name="connsiteY25" fmla="*/ 1936750 h 2482850"/>
                <a:gd name="connsiteX26" fmla="*/ 1244600 w 5340350"/>
                <a:gd name="connsiteY26" fmla="*/ 1898650 h 2482850"/>
                <a:gd name="connsiteX27" fmla="*/ 1250950 w 5340350"/>
                <a:gd name="connsiteY27" fmla="*/ 1873250 h 2482850"/>
                <a:gd name="connsiteX28" fmla="*/ 1289050 w 5340350"/>
                <a:gd name="connsiteY28" fmla="*/ 1847850 h 2482850"/>
                <a:gd name="connsiteX29" fmla="*/ 1366838 w 5340350"/>
                <a:gd name="connsiteY29" fmla="*/ 1846263 h 2482850"/>
                <a:gd name="connsiteX30" fmla="*/ 1441450 w 5340350"/>
                <a:gd name="connsiteY30" fmla="*/ 1771650 h 2482850"/>
                <a:gd name="connsiteX31" fmla="*/ 1479550 w 5340350"/>
                <a:gd name="connsiteY31" fmla="*/ 1758950 h 2482850"/>
                <a:gd name="connsiteX32" fmla="*/ 1828800 w 5340350"/>
                <a:gd name="connsiteY32" fmla="*/ 1752600 h 2482850"/>
                <a:gd name="connsiteX33" fmla="*/ 1831181 w 5340350"/>
                <a:gd name="connsiteY33" fmla="*/ 1705769 h 2482850"/>
                <a:gd name="connsiteX34" fmla="*/ 1955800 w 5340350"/>
                <a:gd name="connsiteY34" fmla="*/ 1695450 h 2482850"/>
                <a:gd name="connsiteX35" fmla="*/ 1955006 w 5340350"/>
                <a:gd name="connsiteY35" fmla="*/ 1646238 h 2482850"/>
                <a:gd name="connsiteX36" fmla="*/ 2130425 w 5340350"/>
                <a:gd name="connsiteY36" fmla="*/ 1651000 h 2482850"/>
                <a:gd name="connsiteX37" fmla="*/ 2138363 w 5340350"/>
                <a:gd name="connsiteY37" fmla="*/ 1539919 h 2482850"/>
                <a:gd name="connsiteX38" fmla="*/ 2238375 w 5340350"/>
                <a:gd name="connsiteY38" fmla="*/ 1537083 h 2482850"/>
                <a:gd name="connsiteX39" fmla="*/ 2241550 w 5340350"/>
                <a:gd name="connsiteY39" fmla="*/ 1492250 h 2482850"/>
                <a:gd name="connsiteX40" fmla="*/ 2838450 w 5340350"/>
                <a:gd name="connsiteY40" fmla="*/ 1479550 h 2482850"/>
                <a:gd name="connsiteX41" fmla="*/ 2840831 w 5340350"/>
                <a:gd name="connsiteY41" fmla="*/ 1417638 h 2482850"/>
                <a:gd name="connsiteX42" fmla="*/ 2914650 w 5340350"/>
                <a:gd name="connsiteY42" fmla="*/ 1412464 h 2482850"/>
                <a:gd name="connsiteX43" fmla="*/ 2914650 w 5340350"/>
                <a:gd name="connsiteY43" fmla="*/ 1331501 h 2482850"/>
                <a:gd name="connsiteX44" fmla="*/ 3048000 w 5340350"/>
                <a:gd name="connsiteY44" fmla="*/ 1322388 h 2482850"/>
                <a:gd name="connsiteX45" fmla="*/ 3052763 w 5340350"/>
                <a:gd name="connsiteY45" fmla="*/ 1241425 h 2482850"/>
                <a:gd name="connsiteX46" fmla="*/ 3376613 w 5340350"/>
                <a:gd name="connsiteY46" fmla="*/ 1227138 h 2482850"/>
                <a:gd name="connsiteX47" fmla="*/ 3378200 w 5340350"/>
                <a:gd name="connsiteY47" fmla="*/ 1155700 h 2482850"/>
                <a:gd name="connsiteX48" fmla="*/ 3738563 w 5340350"/>
                <a:gd name="connsiteY48" fmla="*/ 1161467 h 2482850"/>
                <a:gd name="connsiteX49" fmla="*/ 3740150 w 5340350"/>
                <a:gd name="connsiteY49" fmla="*/ 1035050 h 2482850"/>
                <a:gd name="connsiteX50" fmla="*/ 3822700 w 5340350"/>
                <a:gd name="connsiteY50" fmla="*/ 1028700 h 2482850"/>
                <a:gd name="connsiteX51" fmla="*/ 3822700 w 5340350"/>
                <a:gd name="connsiteY51" fmla="*/ 914400 h 2482850"/>
                <a:gd name="connsiteX52" fmla="*/ 5038725 w 5340350"/>
                <a:gd name="connsiteY52" fmla="*/ 908050 h 2482850"/>
                <a:gd name="connsiteX53" fmla="*/ 5172075 w 5340350"/>
                <a:gd name="connsiteY53" fmla="*/ 555625 h 2482850"/>
                <a:gd name="connsiteX54" fmla="*/ 5340350 w 5340350"/>
                <a:gd name="connsiteY54" fmla="*/ 95250 h 2482850"/>
                <a:gd name="connsiteX55" fmla="*/ 5334000 w 5340350"/>
                <a:gd name="connsiteY55" fmla="*/ 57150 h 2482850"/>
                <a:gd name="connsiteX56" fmla="*/ 5327650 w 5340350"/>
                <a:gd name="connsiteY56" fmla="*/ 31750 h 2482850"/>
                <a:gd name="connsiteX57" fmla="*/ 5321300 w 5340350"/>
                <a:gd name="connsiteY57" fmla="*/ 0 h 2482850"/>
                <a:gd name="connsiteX0" fmla="*/ 0 w 5340350"/>
                <a:gd name="connsiteY0" fmla="*/ 2451100 h 2451100"/>
                <a:gd name="connsiteX1" fmla="*/ 12700 w 5340350"/>
                <a:gd name="connsiteY1" fmla="*/ 2432050 h 2451100"/>
                <a:gd name="connsiteX2" fmla="*/ 38100 w 5340350"/>
                <a:gd name="connsiteY2" fmla="*/ 2400300 h 2451100"/>
                <a:gd name="connsiteX3" fmla="*/ 69850 w 5340350"/>
                <a:gd name="connsiteY3" fmla="*/ 2393950 h 2451100"/>
                <a:gd name="connsiteX4" fmla="*/ 82550 w 5340350"/>
                <a:gd name="connsiteY4" fmla="*/ 2374900 h 2451100"/>
                <a:gd name="connsiteX5" fmla="*/ 127000 w 5340350"/>
                <a:gd name="connsiteY5" fmla="*/ 2355850 h 2451100"/>
                <a:gd name="connsiteX6" fmla="*/ 139700 w 5340350"/>
                <a:gd name="connsiteY6" fmla="*/ 2336800 h 2451100"/>
                <a:gd name="connsiteX7" fmla="*/ 145256 w 5340350"/>
                <a:gd name="connsiteY7" fmla="*/ 2302669 h 2451100"/>
                <a:gd name="connsiteX8" fmla="*/ 412750 w 5340350"/>
                <a:gd name="connsiteY8" fmla="*/ 2305050 h 2451100"/>
                <a:gd name="connsiteX9" fmla="*/ 426244 w 5340350"/>
                <a:gd name="connsiteY9" fmla="*/ 2286000 h 2451100"/>
                <a:gd name="connsiteX10" fmla="*/ 444500 w 5340350"/>
                <a:gd name="connsiteY10" fmla="*/ 2273300 h 2451100"/>
                <a:gd name="connsiteX11" fmla="*/ 442913 w 5340350"/>
                <a:gd name="connsiteY11" fmla="*/ 2271713 h 2451100"/>
                <a:gd name="connsiteX12" fmla="*/ 463550 w 5340350"/>
                <a:gd name="connsiteY12" fmla="*/ 2222500 h 2451100"/>
                <a:gd name="connsiteX13" fmla="*/ 508000 w 5340350"/>
                <a:gd name="connsiteY13" fmla="*/ 2197100 h 2451100"/>
                <a:gd name="connsiteX14" fmla="*/ 539750 w 5340350"/>
                <a:gd name="connsiteY14" fmla="*/ 2165350 h 2451100"/>
                <a:gd name="connsiteX15" fmla="*/ 546100 w 5340350"/>
                <a:gd name="connsiteY15" fmla="*/ 2146300 h 2451100"/>
                <a:gd name="connsiteX16" fmla="*/ 635000 w 5340350"/>
                <a:gd name="connsiteY16" fmla="*/ 2133600 h 2451100"/>
                <a:gd name="connsiteX17" fmla="*/ 641350 w 5340350"/>
                <a:gd name="connsiteY17" fmla="*/ 2108200 h 2451100"/>
                <a:gd name="connsiteX18" fmla="*/ 787400 w 5340350"/>
                <a:gd name="connsiteY18" fmla="*/ 2089150 h 2451100"/>
                <a:gd name="connsiteX19" fmla="*/ 825500 w 5340350"/>
                <a:gd name="connsiteY19" fmla="*/ 2057400 h 2451100"/>
                <a:gd name="connsiteX20" fmla="*/ 1085850 w 5340350"/>
                <a:gd name="connsiteY20" fmla="*/ 2057400 h 2451100"/>
                <a:gd name="connsiteX21" fmla="*/ 1092200 w 5340350"/>
                <a:gd name="connsiteY21" fmla="*/ 1981200 h 2451100"/>
                <a:gd name="connsiteX22" fmla="*/ 1181100 w 5340350"/>
                <a:gd name="connsiteY22" fmla="*/ 1974850 h 2451100"/>
                <a:gd name="connsiteX23" fmla="*/ 1206500 w 5340350"/>
                <a:gd name="connsiteY23" fmla="*/ 1968500 h 2451100"/>
                <a:gd name="connsiteX24" fmla="*/ 1212850 w 5340350"/>
                <a:gd name="connsiteY24" fmla="*/ 1949450 h 2451100"/>
                <a:gd name="connsiteX25" fmla="*/ 1219200 w 5340350"/>
                <a:gd name="connsiteY25" fmla="*/ 1905000 h 2451100"/>
                <a:gd name="connsiteX26" fmla="*/ 1244600 w 5340350"/>
                <a:gd name="connsiteY26" fmla="*/ 1866900 h 2451100"/>
                <a:gd name="connsiteX27" fmla="*/ 1250950 w 5340350"/>
                <a:gd name="connsiteY27" fmla="*/ 1841500 h 2451100"/>
                <a:gd name="connsiteX28" fmla="*/ 1289050 w 5340350"/>
                <a:gd name="connsiteY28" fmla="*/ 1816100 h 2451100"/>
                <a:gd name="connsiteX29" fmla="*/ 1366838 w 5340350"/>
                <a:gd name="connsiteY29" fmla="*/ 1814513 h 2451100"/>
                <a:gd name="connsiteX30" fmla="*/ 1441450 w 5340350"/>
                <a:gd name="connsiteY30" fmla="*/ 1739900 h 2451100"/>
                <a:gd name="connsiteX31" fmla="*/ 1479550 w 5340350"/>
                <a:gd name="connsiteY31" fmla="*/ 1727200 h 2451100"/>
                <a:gd name="connsiteX32" fmla="*/ 1828800 w 5340350"/>
                <a:gd name="connsiteY32" fmla="*/ 1720850 h 2451100"/>
                <a:gd name="connsiteX33" fmla="*/ 1831181 w 5340350"/>
                <a:gd name="connsiteY33" fmla="*/ 1674019 h 2451100"/>
                <a:gd name="connsiteX34" fmla="*/ 1955800 w 5340350"/>
                <a:gd name="connsiteY34" fmla="*/ 1663700 h 2451100"/>
                <a:gd name="connsiteX35" fmla="*/ 1955006 w 5340350"/>
                <a:gd name="connsiteY35" fmla="*/ 1614488 h 2451100"/>
                <a:gd name="connsiteX36" fmla="*/ 2130425 w 5340350"/>
                <a:gd name="connsiteY36" fmla="*/ 1619250 h 2451100"/>
                <a:gd name="connsiteX37" fmla="*/ 2138363 w 5340350"/>
                <a:gd name="connsiteY37" fmla="*/ 1508169 h 2451100"/>
                <a:gd name="connsiteX38" fmla="*/ 2238375 w 5340350"/>
                <a:gd name="connsiteY38" fmla="*/ 1505333 h 2451100"/>
                <a:gd name="connsiteX39" fmla="*/ 2241550 w 5340350"/>
                <a:gd name="connsiteY39" fmla="*/ 1460500 h 2451100"/>
                <a:gd name="connsiteX40" fmla="*/ 2838450 w 5340350"/>
                <a:gd name="connsiteY40" fmla="*/ 1447800 h 2451100"/>
                <a:gd name="connsiteX41" fmla="*/ 2840831 w 5340350"/>
                <a:gd name="connsiteY41" fmla="*/ 1385888 h 2451100"/>
                <a:gd name="connsiteX42" fmla="*/ 2914650 w 5340350"/>
                <a:gd name="connsiteY42" fmla="*/ 1380714 h 2451100"/>
                <a:gd name="connsiteX43" fmla="*/ 2914650 w 5340350"/>
                <a:gd name="connsiteY43" fmla="*/ 1299751 h 2451100"/>
                <a:gd name="connsiteX44" fmla="*/ 3048000 w 5340350"/>
                <a:gd name="connsiteY44" fmla="*/ 1290638 h 2451100"/>
                <a:gd name="connsiteX45" fmla="*/ 3052763 w 5340350"/>
                <a:gd name="connsiteY45" fmla="*/ 1209675 h 2451100"/>
                <a:gd name="connsiteX46" fmla="*/ 3376613 w 5340350"/>
                <a:gd name="connsiteY46" fmla="*/ 1195388 h 2451100"/>
                <a:gd name="connsiteX47" fmla="*/ 3378200 w 5340350"/>
                <a:gd name="connsiteY47" fmla="*/ 1123950 h 2451100"/>
                <a:gd name="connsiteX48" fmla="*/ 3738563 w 5340350"/>
                <a:gd name="connsiteY48" fmla="*/ 1129717 h 2451100"/>
                <a:gd name="connsiteX49" fmla="*/ 3740150 w 5340350"/>
                <a:gd name="connsiteY49" fmla="*/ 1003300 h 2451100"/>
                <a:gd name="connsiteX50" fmla="*/ 3822700 w 5340350"/>
                <a:gd name="connsiteY50" fmla="*/ 996950 h 2451100"/>
                <a:gd name="connsiteX51" fmla="*/ 3822700 w 5340350"/>
                <a:gd name="connsiteY51" fmla="*/ 882650 h 2451100"/>
                <a:gd name="connsiteX52" fmla="*/ 5038725 w 5340350"/>
                <a:gd name="connsiteY52" fmla="*/ 876300 h 2451100"/>
                <a:gd name="connsiteX53" fmla="*/ 5172075 w 5340350"/>
                <a:gd name="connsiteY53" fmla="*/ 523875 h 2451100"/>
                <a:gd name="connsiteX54" fmla="*/ 5340350 w 5340350"/>
                <a:gd name="connsiteY54" fmla="*/ 63500 h 2451100"/>
                <a:gd name="connsiteX55" fmla="*/ 5334000 w 5340350"/>
                <a:gd name="connsiteY55" fmla="*/ 25400 h 2451100"/>
                <a:gd name="connsiteX56" fmla="*/ 5327650 w 5340350"/>
                <a:gd name="connsiteY56" fmla="*/ 0 h 2451100"/>
                <a:gd name="connsiteX0" fmla="*/ 0 w 5340350"/>
                <a:gd name="connsiteY0" fmla="*/ 2425700 h 2425700"/>
                <a:gd name="connsiteX1" fmla="*/ 12700 w 5340350"/>
                <a:gd name="connsiteY1" fmla="*/ 2406650 h 2425700"/>
                <a:gd name="connsiteX2" fmla="*/ 38100 w 5340350"/>
                <a:gd name="connsiteY2" fmla="*/ 2374900 h 2425700"/>
                <a:gd name="connsiteX3" fmla="*/ 69850 w 5340350"/>
                <a:gd name="connsiteY3" fmla="*/ 2368550 h 2425700"/>
                <a:gd name="connsiteX4" fmla="*/ 82550 w 5340350"/>
                <a:gd name="connsiteY4" fmla="*/ 2349500 h 2425700"/>
                <a:gd name="connsiteX5" fmla="*/ 127000 w 5340350"/>
                <a:gd name="connsiteY5" fmla="*/ 2330450 h 2425700"/>
                <a:gd name="connsiteX6" fmla="*/ 139700 w 5340350"/>
                <a:gd name="connsiteY6" fmla="*/ 2311400 h 2425700"/>
                <a:gd name="connsiteX7" fmla="*/ 145256 w 5340350"/>
                <a:gd name="connsiteY7" fmla="*/ 2277269 h 2425700"/>
                <a:gd name="connsiteX8" fmla="*/ 412750 w 5340350"/>
                <a:gd name="connsiteY8" fmla="*/ 2279650 h 2425700"/>
                <a:gd name="connsiteX9" fmla="*/ 426244 w 5340350"/>
                <a:gd name="connsiteY9" fmla="*/ 2260600 h 2425700"/>
                <a:gd name="connsiteX10" fmla="*/ 444500 w 5340350"/>
                <a:gd name="connsiteY10" fmla="*/ 2247900 h 2425700"/>
                <a:gd name="connsiteX11" fmla="*/ 442913 w 5340350"/>
                <a:gd name="connsiteY11" fmla="*/ 2246313 h 2425700"/>
                <a:gd name="connsiteX12" fmla="*/ 463550 w 5340350"/>
                <a:gd name="connsiteY12" fmla="*/ 2197100 h 2425700"/>
                <a:gd name="connsiteX13" fmla="*/ 508000 w 5340350"/>
                <a:gd name="connsiteY13" fmla="*/ 2171700 h 2425700"/>
                <a:gd name="connsiteX14" fmla="*/ 539750 w 5340350"/>
                <a:gd name="connsiteY14" fmla="*/ 2139950 h 2425700"/>
                <a:gd name="connsiteX15" fmla="*/ 546100 w 5340350"/>
                <a:gd name="connsiteY15" fmla="*/ 2120900 h 2425700"/>
                <a:gd name="connsiteX16" fmla="*/ 635000 w 5340350"/>
                <a:gd name="connsiteY16" fmla="*/ 2108200 h 2425700"/>
                <a:gd name="connsiteX17" fmla="*/ 641350 w 5340350"/>
                <a:gd name="connsiteY17" fmla="*/ 2082800 h 2425700"/>
                <a:gd name="connsiteX18" fmla="*/ 787400 w 5340350"/>
                <a:gd name="connsiteY18" fmla="*/ 2063750 h 2425700"/>
                <a:gd name="connsiteX19" fmla="*/ 825500 w 5340350"/>
                <a:gd name="connsiteY19" fmla="*/ 2032000 h 2425700"/>
                <a:gd name="connsiteX20" fmla="*/ 1085850 w 5340350"/>
                <a:gd name="connsiteY20" fmla="*/ 2032000 h 2425700"/>
                <a:gd name="connsiteX21" fmla="*/ 1092200 w 5340350"/>
                <a:gd name="connsiteY21" fmla="*/ 1955800 h 2425700"/>
                <a:gd name="connsiteX22" fmla="*/ 1181100 w 5340350"/>
                <a:gd name="connsiteY22" fmla="*/ 1949450 h 2425700"/>
                <a:gd name="connsiteX23" fmla="*/ 1206500 w 5340350"/>
                <a:gd name="connsiteY23" fmla="*/ 1943100 h 2425700"/>
                <a:gd name="connsiteX24" fmla="*/ 1212850 w 5340350"/>
                <a:gd name="connsiteY24" fmla="*/ 1924050 h 2425700"/>
                <a:gd name="connsiteX25" fmla="*/ 1219200 w 5340350"/>
                <a:gd name="connsiteY25" fmla="*/ 1879600 h 2425700"/>
                <a:gd name="connsiteX26" fmla="*/ 1244600 w 5340350"/>
                <a:gd name="connsiteY26" fmla="*/ 1841500 h 2425700"/>
                <a:gd name="connsiteX27" fmla="*/ 1250950 w 5340350"/>
                <a:gd name="connsiteY27" fmla="*/ 1816100 h 2425700"/>
                <a:gd name="connsiteX28" fmla="*/ 1289050 w 5340350"/>
                <a:gd name="connsiteY28" fmla="*/ 1790700 h 2425700"/>
                <a:gd name="connsiteX29" fmla="*/ 1366838 w 5340350"/>
                <a:gd name="connsiteY29" fmla="*/ 1789113 h 2425700"/>
                <a:gd name="connsiteX30" fmla="*/ 1441450 w 5340350"/>
                <a:gd name="connsiteY30" fmla="*/ 1714500 h 2425700"/>
                <a:gd name="connsiteX31" fmla="*/ 1479550 w 5340350"/>
                <a:gd name="connsiteY31" fmla="*/ 1701800 h 2425700"/>
                <a:gd name="connsiteX32" fmla="*/ 1828800 w 5340350"/>
                <a:gd name="connsiteY32" fmla="*/ 1695450 h 2425700"/>
                <a:gd name="connsiteX33" fmla="*/ 1831181 w 5340350"/>
                <a:gd name="connsiteY33" fmla="*/ 1648619 h 2425700"/>
                <a:gd name="connsiteX34" fmla="*/ 1955800 w 5340350"/>
                <a:gd name="connsiteY34" fmla="*/ 1638300 h 2425700"/>
                <a:gd name="connsiteX35" fmla="*/ 1955006 w 5340350"/>
                <a:gd name="connsiteY35" fmla="*/ 1589088 h 2425700"/>
                <a:gd name="connsiteX36" fmla="*/ 2130425 w 5340350"/>
                <a:gd name="connsiteY36" fmla="*/ 1593850 h 2425700"/>
                <a:gd name="connsiteX37" fmla="*/ 2138363 w 5340350"/>
                <a:gd name="connsiteY37" fmla="*/ 1482769 h 2425700"/>
                <a:gd name="connsiteX38" fmla="*/ 2238375 w 5340350"/>
                <a:gd name="connsiteY38" fmla="*/ 1479933 h 2425700"/>
                <a:gd name="connsiteX39" fmla="*/ 2241550 w 5340350"/>
                <a:gd name="connsiteY39" fmla="*/ 1435100 h 2425700"/>
                <a:gd name="connsiteX40" fmla="*/ 2838450 w 5340350"/>
                <a:gd name="connsiteY40" fmla="*/ 1422400 h 2425700"/>
                <a:gd name="connsiteX41" fmla="*/ 2840831 w 5340350"/>
                <a:gd name="connsiteY41" fmla="*/ 1360488 h 2425700"/>
                <a:gd name="connsiteX42" fmla="*/ 2914650 w 5340350"/>
                <a:gd name="connsiteY42" fmla="*/ 1355314 h 2425700"/>
                <a:gd name="connsiteX43" fmla="*/ 2914650 w 5340350"/>
                <a:gd name="connsiteY43" fmla="*/ 1274351 h 2425700"/>
                <a:gd name="connsiteX44" fmla="*/ 3048000 w 5340350"/>
                <a:gd name="connsiteY44" fmla="*/ 1265238 h 2425700"/>
                <a:gd name="connsiteX45" fmla="*/ 3052763 w 5340350"/>
                <a:gd name="connsiteY45" fmla="*/ 1184275 h 2425700"/>
                <a:gd name="connsiteX46" fmla="*/ 3376613 w 5340350"/>
                <a:gd name="connsiteY46" fmla="*/ 1169988 h 2425700"/>
                <a:gd name="connsiteX47" fmla="*/ 3378200 w 5340350"/>
                <a:gd name="connsiteY47" fmla="*/ 1098550 h 2425700"/>
                <a:gd name="connsiteX48" fmla="*/ 3738563 w 5340350"/>
                <a:gd name="connsiteY48" fmla="*/ 1104317 h 2425700"/>
                <a:gd name="connsiteX49" fmla="*/ 3740150 w 5340350"/>
                <a:gd name="connsiteY49" fmla="*/ 977900 h 2425700"/>
                <a:gd name="connsiteX50" fmla="*/ 3822700 w 5340350"/>
                <a:gd name="connsiteY50" fmla="*/ 971550 h 2425700"/>
                <a:gd name="connsiteX51" fmla="*/ 3822700 w 5340350"/>
                <a:gd name="connsiteY51" fmla="*/ 857250 h 2425700"/>
                <a:gd name="connsiteX52" fmla="*/ 5038725 w 5340350"/>
                <a:gd name="connsiteY52" fmla="*/ 850900 h 2425700"/>
                <a:gd name="connsiteX53" fmla="*/ 5172075 w 5340350"/>
                <a:gd name="connsiteY53" fmla="*/ 498475 h 2425700"/>
                <a:gd name="connsiteX54" fmla="*/ 5340350 w 5340350"/>
                <a:gd name="connsiteY54" fmla="*/ 38100 h 2425700"/>
                <a:gd name="connsiteX55" fmla="*/ 5334000 w 5340350"/>
                <a:gd name="connsiteY55" fmla="*/ 0 h 2425700"/>
                <a:gd name="connsiteX0" fmla="*/ 0 w 5340350"/>
                <a:gd name="connsiteY0" fmla="*/ 2387600 h 2387600"/>
                <a:gd name="connsiteX1" fmla="*/ 12700 w 5340350"/>
                <a:gd name="connsiteY1" fmla="*/ 2368550 h 2387600"/>
                <a:gd name="connsiteX2" fmla="*/ 38100 w 5340350"/>
                <a:gd name="connsiteY2" fmla="*/ 2336800 h 2387600"/>
                <a:gd name="connsiteX3" fmla="*/ 69850 w 5340350"/>
                <a:gd name="connsiteY3" fmla="*/ 2330450 h 2387600"/>
                <a:gd name="connsiteX4" fmla="*/ 82550 w 5340350"/>
                <a:gd name="connsiteY4" fmla="*/ 2311400 h 2387600"/>
                <a:gd name="connsiteX5" fmla="*/ 127000 w 5340350"/>
                <a:gd name="connsiteY5" fmla="*/ 2292350 h 2387600"/>
                <a:gd name="connsiteX6" fmla="*/ 139700 w 5340350"/>
                <a:gd name="connsiteY6" fmla="*/ 2273300 h 2387600"/>
                <a:gd name="connsiteX7" fmla="*/ 145256 w 5340350"/>
                <a:gd name="connsiteY7" fmla="*/ 2239169 h 2387600"/>
                <a:gd name="connsiteX8" fmla="*/ 412750 w 5340350"/>
                <a:gd name="connsiteY8" fmla="*/ 2241550 h 2387600"/>
                <a:gd name="connsiteX9" fmla="*/ 426244 w 5340350"/>
                <a:gd name="connsiteY9" fmla="*/ 2222500 h 2387600"/>
                <a:gd name="connsiteX10" fmla="*/ 444500 w 5340350"/>
                <a:gd name="connsiteY10" fmla="*/ 2209800 h 2387600"/>
                <a:gd name="connsiteX11" fmla="*/ 442913 w 5340350"/>
                <a:gd name="connsiteY11" fmla="*/ 2208213 h 2387600"/>
                <a:gd name="connsiteX12" fmla="*/ 463550 w 5340350"/>
                <a:gd name="connsiteY12" fmla="*/ 2159000 h 2387600"/>
                <a:gd name="connsiteX13" fmla="*/ 508000 w 5340350"/>
                <a:gd name="connsiteY13" fmla="*/ 2133600 h 2387600"/>
                <a:gd name="connsiteX14" fmla="*/ 539750 w 5340350"/>
                <a:gd name="connsiteY14" fmla="*/ 2101850 h 2387600"/>
                <a:gd name="connsiteX15" fmla="*/ 546100 w 5340350"/>
                <a:gd name="connsiteY15" fmla="*/ 2082800 h 2387600"/>
                <a:gd name="connsiteX16" fmla="*/ 635000 w 5340350"/>
                <a:gd name="connsiteY16" fmla="*/ 2070100 h 2387600"/>
                <a:gd name="connsiteX17" fmla="*/ 641350 w 5340350"/>
                <a:gd name="connsiteY17" fmla="*/ 2044700 h 2387600"/>
                <a:gd name="connsiteX18" fmla="*/ 787400 w 5340350"/>
                <a:gd name="connsiteY18" fmla="*/ 2025650 h 2387600"/>
                <a:gd name="connsiteX19" fmla="*/ 825500 w 5340350"/>
                <a:gd name="connsiteY19" fmla="*/ 1993900 h 2387600"/>
                <a:gd name="connsiteX20" fmla="*/ 1085850 w 5340350"/>
                <a:gd name="connsiteY20" fmla="*/ 1993900 h 2387600"/>
                <a:gd name="connsiteX21" fmla="*/ 1092200 w 5340350"/>
                <a:gd name="connsiteY21" fmla="*/ 1917700 h 2387600"/>
                <a:gd name="connsiteX22" fmla="*/ 1181100 w 5340350"/>
                <a:gd name="connsiteY22" fmla="*/ 1911350 h 2387600"/>
                <a:gd name="connsiteX23" fmla="*/ 1206500 w 5340350"/>
                <a:gd name="connsiteY23" fmla="*/ 1905000 h 2387600"/>
                <a:gd name="connsiteX24" fmla="*/ 1212850 w 5340350"/>
                <a:gd name="connsiteY24" fmla="*/ 1885950 h 2387600"/>
                <a:gd name="connsiteX25" fmla="*/ 1219200 w 5340350"/>
                <a:gd name="connsiteY25" fmla="*/ 1841500 h 2387600"/>
                <a:gd name="connsiteX26" fmla="*/ 1244600 w 5340350"/>
                <a:gd name="connsiteY26" fmla="*/ 1803400 h 2387600"/>
                <a:gd name="connsiteX27" fmla="*/ 1250950 w 5340350"/>
                <a:gd name="connsiteY27" fmla="*/ 1778000 h 2387600"/>
                <a:gd name="connsiteX28" fmla="*/ 1289050 w 5340350"/>
                <a:gd name="connsiteY28" fmla="*/ 1752600 h 2387600"/>
                <a:gd name="connsiteX29" fmla="*/ 1366838 w 5340350"/>
                <a:gd name="connsiteY29" fmla="*/ 1751013 h 2387600"/>
                <a:gd name="connsiteX30" fmla="*/ 1441450 w 5340350"/>
                <a:gd name="connsiteY30" fmla="*/ 1676400 h 2387600"/>
                <a:gd name="connsiteX31" fmla="*/ 1479550 w 5340350"/>
                <a:gd name="connsiteY31" fmla="*/ 1663700 h 2387600"/>
                <a:gd name="connsiteX32" fmla="*/ 1828800 w 5340350"/>
                <a:gd name="connsiteY32" fmla="*/ 1657350 h 2387600"/>
                <a:gd name="connsiteX33" fmla="*/ 1831181 w 5340350"/>
                <a:gd name="connsiteY33" fmla="*/ 1610519 h 2387600"/>
                <a:gd name="connsiteX34" fmla="*/ 1955800 w 5340350"/>
                <a:gd name="connsiteY34" fmla="*/ 1600200 h 2387600"/>
                <a:gd name="connsiteX35" fmla="*/ 1955006 w 5340350"/>
                <a:gd name="connsiteY35" fmla="*/ 1550988 h 2387600"/>
                <a:gd name="connsiteX36" fmla="*/ 2130425 w 5340350"/>
                <a:gd name="connsiteY36" fmla="*/ 1555750 h 2387600"/>
                <a:gd name="connsiteX37" fmla="*/ 2138363 w 5340350"/>
                <a:gd name="connsiteY37" fmla="*/ 1444669 h 2387600"/>
                <a:gd name="connsiteX38" fmla="*/ 2238375 w 5340350"/>
                <a:gd name="connsiteY38" fmla="*/ 1441833 h 2387600"/>
                <a:gd name="connsiteX39" fmla="*/ 2241550 w 5340350"/>
                <a:gd name="connsiteY39" fmla="*/ 1397000 h 2387600"/>
                <a:gd name="connsiteX40" fmla="*/ 2838450 w 5340350"/>
                <a:gd name="connsiteY40" fmla="*/ 1384300 h 2387600"/>
                <a:gd name="connsiteX41" fmla="*/ 2840831 w 5340350"/>
                <a:gd name="connsiteY41" fmla="*/ 1322388 h 2387600"/>
                <a:gd name="connsiteX42" fmla="*/ 2914650 w 5340350"/>
                <a:gd name="connsiteY42" fmla="*/ 1317214 h 2387600"/>
                <a:gd name="connsiteX43" fmla="*/ 2914650 w 5340350"/>
                <a:gd name="connsiteY43" fmla="*/ 1236251 h 2387600"/>
                <a:gd name="connsiteX44" fmla="*/ 3048000 w 5340350"/>
                <a:gd name="connsiteY44" fmla="*/ 1227138 h 2387600"/>
                <a:gd name="connsiteX45" fmla="*/ 3052763 w 5340350"/>
                <a:gd name="connsiteY45" fmla="*/ 1146175 h 2387600"/>
                <a:gd name="connsiteX46" fmla="*/ 3376613 w 5340350"/>
                <a:gd name="connsiteY46" fmla="*/ 1131888 h 2387600"/>
                <a:gd name="connsiteX47" fmla="*/ 3378200 w 5340350"/>
                <a:gd name="connsiteY47" fmla="*/ 1060450 h 2387600"/>
                <a:gd name="connsiteX48" fmla="*/ 3738563 w 5340350"/>
                <a:gd name="connsiteY48" fmla="*/ 1066217 h 2387600"/>
                <a:gd name="connsiteX49" fmla="*/ 3740150 w 5340350"/>
                <a:gd name="connsiteY49" fmla="*/ 939800 h 2387600"/>
                <a:gd name="connsiteX50" fmla="*/ 3822700 w 5340350"/>
                <a:gd name="connsiteY50" fmla="*/ 933450 h 2387600"/>
                <a:gd name="connsiteX51" fmla="*/ 3822700 w 5340350"/>
                <a:gd name="connsiteY51" fmla="*/ 819150 h 2387600"/>
                <a:gd name="connsiteX52" fmla="*/ 5038725 w 5340350"/>
                <a:gd name="connsiteY52" fmla="*/ 812800 h 2387600"/>
                <a:gd name="connsiteX53" fmla="*/ 5172075 w 5340350"/>
                <a:gd name="connsiteY53" fmla="*/ 460375 h 2387600"/>
                <a:gd name="connsiteX54" fmla="*/ 5340350 w 5340350"/>
                <a:gd name="connsiteY54" fmla="*/ 0 h 2387600"/>
                <a:gd name="connsiteX0" fmla="*/ 0 w 5172075"/>
                <a:gd name="connsiteY0" fmla="*/ 1927225 h 1927225"/>
                <a:gd name="connsiteX1" fmla="*/ 12700 w 5172075"/>
                <a:gd name="connsiteY1" fmla="*/ 1908175 h 1927225"/>
                <a:gd name="connsiteX2" fmla="*/ 38100 w 5172075"/>
                <a:gd name="connsiteY2" fmla="*/ 1876425 h 1927225"/>
                <a:gd name="connsiteX3" fmla="*/ 69850 w 5172075"/>
                <a:gd name="connsiteY3" fmla="*/ 1870075 h 1927225"/>
                <a:gd name="connsiteX4" fmla="*/ 82550 w 5172075"/>
                <a:gd name="connsiteY4" fmla="*/ 1851025 h 1927225"/>
                <a:gd name="connsiteX5" fmla="*/ 127000 w 5172075"/>
                <a:gd name="connsiteY5" fmla="*/ 1831975 h 1927225"/>
                <a:gd name="connsiteX6" fmla="*/ 139700 w 5172075"/>
                <a:gd name="connsiteY6" fmla="*/ 1812925 h 1927225"/>
                <a:gd name="connsiteX7" fmla="*/ 145256 w 5172075"/>
                <a:gd name="connsiteY7" fmla="*/ 1778794 h 1927225"/>
                <a:gd name="connsiteX8" fmla="*/ 412750 w 5172075"/>
                <a:gd name="connsiteY8" fmla="*/ 1781175 h 1927225"/>
                <a:gd name="connsiteX9" fmla="*/ 426244 w 5172075"/>
                <a:gd name="connsiteY9" fmla="*/ 1762125 h 1927225"/>
                <a:gd name="connsiteX10" fmla="*/ 444500 w 5172075"/>
                <a:gd name="connsiteY10" fmla="*/ 1749425 h 1927225"/>
                <a:gd name="connsiteX11" fmla="*/ 442913 w 5172075"/>
                <a:gd name="connsiteY11" fmla="*/ 1747838 h 1927225"/>
                <a:gd name="connsiteX12" fmla="*/ 463550 w 5172075"/>
                <a:gd name="connsiteY12" fmla="*/ 1698625 h 1927225"/>
                <a:gd name="connsiteX13" fmla="*/ 508000 w 5172075"/>
                <a:gd name="connsiteY13" fmla="*/ 1673225 h 1927225"/>
                <a:gd name="connsiteX14" fmla="*/ 539750 w 5172075"/>
                <a:gd name="connsiteY14" fmla="*/ 1641475 h 1927225"/>
                <a:gd name="connsiteX15" fmla="*/ 546100 w 5172075"/>
                <a:gd name="connsiteY15" fmla="*/ 1622425 h 1927225"/>
                <a:gd name="connsiteX16" fmla="*/ 635000 w 5172075"/>
                <a:gd name="connsiteY16" fmla="*/ 1609725 h 1927225"/>
                <a:gd name="connsiteX17" fmla="*/ 641350 w 5172075"/>
                <a:gd name="connsiteY17" fmla="*/ 1584325 h 1927225"/>
                <a:gd name="connsiteX18" fmla="*/ 787400 w 5172075"/>
                <a:gd name="connsiteY18" fmla="*/ 1565275 h 1927225"/>
                <a:gd name="connsiteX19" fmla="*/ 825500 w 5172075"/>
                <a:gd name="connsiteY19" fmla="*/ 1533525 h 1927225"/>
                <a:gd name="connsiteX20" fmla="*/ 1085850 w 5172075"/>
                <a:gd name="connsiteY20" fmla="*/ 1533525 h 1927225"/>
                <a:gd name="connsiteX21" fmla="*/ 1092200 w 5172075"/>
                <a:gd name="connsiteY21" fmla="*/ 1457325 h 1927225"/>
                <a:gd name="connsiteX22" fmla="*/ 1181100 w 5172075"/>
                <a:gd name="connsiteY22" fmla="*/ 1450975 h 1927225"/>
                <a:gd name="connsiteX23" fmla="*/ 1206500 w 5172075"/>
                <a:gd name="connsiteY23" fmla="*/ 1444625 h 1927225"/>
                <a:gd name="connsiteX24" fmla="*/ 1212850 w 5172075"/>
                <a:gd name="connsiteY24" fmla="*/ 1425575 h 1927225"/>
                <a:gd name="connsiteX25" fmla="*/ 1219200 w 5172075"/>
                <a:gd name="connsiteY25" fmla="*/ 1381125 h 1927225"/>
                <a:gd name="connsiteX26" fmla="*/ 1244600 w 5172075"/>
                <a:gd name="connsiteY26" fmla="*/ 1343025 h 1927225"/>
                <a:gd name="connsiteX27" fmla="*/ 1250950 w 5172075"/>
                <a:gd name="connsiteY27" fmla="*/ 1317625 h 1927225"/>
                <a:gd name="connsiteX28" fmla="*/ 1289050 w 5172075"/>
                <a:gd name="connsiteY28" fmla="*/ 1292225 h 1927225"/>
                <a:gd name="connsiteX29" fmla="*/ 1366838 w 5172075"/>
                <a:gd name="connsiteY29" fmla="*/ 1290638 h 1927225"/>
                <a:gd name="connsiteX30" fmla="*/ 1441450 w 5172075"/>
                <a:gd name="connsiteY30" fmla="*/ 1216025 h 1927225"/>
                <a:gd name="connsiteX31" fmla="*/ 1479550 w 5172075"/>
                <a:gd name="connsiteY31" fmla="*/ 1203325 h 1927225"/>
                <a:gd name="connsiteX32" fmla="*/ 1828800 w 5172075"/>
                <a:gd name="connsiteY32" fmla="*/ 1196975 h 1927225"/>
                <a:gd name="connsiteX33" fmla="*/ 1831181 w 5172075"/>
                <a:gd name="connsiteY33" fmla="*/ 1150144 h 1927225"/>
                <a:gd name="connsiteX34" fmla="*/ 1955800 w 5172075"/>
                <a:gd name="connsiteY34" fmla="*/ 1139825 h 1927225"/>
                <a:gd name="connsiteX35" fmla="*/ 1955006 w 5172075"/>
                <a:gd name="connsiteY35" fmla="*/ 1090613 h 1927225"/>
                <a:gd name="connsiteX36" fmla="*/ 2130425 w 5172075"/>
                <a:gd name="connsiteY36" fmla="*/ 1095375 h 1927225"/>
                <a:gd name="connsiteX37" fmla="*/ 2138363 w 5172075"/>
                <a:gd name="connsiteY37" fmla="*/ 984294 h 1927225"/>
                <a:gd name="connsiteX38" fmla="*/ 2238375 w 5172075"/>
                <a:gd name="connsiteY38" fmla="*/ 981458 h 1927225"/>
                <a:gd name="connsiteX39" fmla="*/ 2241550 w 5172075"/>
                <a:gd name="connsiteY39" fmla="*/ 936625 h 1927225"/>
                <a:gd name="connsiteX40" fmla="*/ 2838450 w 5172075"/>
                <a:gd name="connsiteY40" fmla="*/ 923925 h 1927225"/>
                <a:gd name="connsiteX41" fmla="*/ 2840831 w 5172075"/>
                <a:gd name="connsiteY41" fmla="*/ 862013 h 1927225"/>
                <a:gd name="connsiteX42" fmla="*/ 2914650 w 5172075"/>
                <a:gd name="connsiteY42" fmla="*/ 856839 h 1927225"/>
                <a:gd name="connsiteX43" fmla="*/ 2914650 w 5172075"/>
                <a:gd name="connsiteY43" fmla="*/ 775876 h 1927225"/>
                <a:gd name="connsiteX44" fmla="*/ 3048000 w 5172075"/>
                <a:gd name="connsiteY44" fmla="*/ 766763 h 1927225"/>
                <a:gd name="connsiteX45" fmla="*/ 3052763 w 5172075"/>
                <a:gd name="connsiteY45" fmla="*/ 685800 h 1927225"/>
                <a:gd name="connsiteX46" fmla="*/ 3376613 w 5172075"/>
                <a:gd name="connsiteY46" fmla="*/ 671513 h 1927225"/>
                <a:gd name="connsiteX47" fmla="*/ 3378200 w 5172075"/>
                <a:gd name="connsiteY47" fmla="*/ 600075 h 1927225"/>
                <a:gd name="connsiteX48" fmla="*/ 3738563 w 5172075"/>
                <a:gd name="connsiteY48" fmla="*/ 605842 h 1927225"/>
                <a:gd name="connsiteX49" fmla="*/ 3740150 w 5172075"/>
                <a:gd name="connsiteY49" fmla="*/ 479425 h 1927225"/>
                <a:gd name="connsiteX50" fmla="*/ 3822700 w 5172075"/>
                <a:gd name="connsiteY50" fmla="*/ 473075 h 1927225"/>
                <a:gd name="connsiteX51" fmla="*/ 3822700 w 5172075"/>
                <a:gd name="connsiteY51" fmla="*/ 358775 h 1927225"/>
                <a:gd name="connsiteX52" fmla="*/ 5038725 w 5172075"/>
                <a:gd name="connsiteY52" fmla="*/ 352425 h 1927225"/>
                <a:gd name="connsiteX53" fmla="*/ 5172075 w 5172075"/>
                <a:gd name="connsiteY53" fmla="*/ 0 h 1927225"/>
                <a:gd name="connsiteX0" fmla="*/ 0 w 5172075"/>
                <a:gd name="connsiteY0" fmla="*/ 1927225 h 1927225"/>
                <a:gd name="connsiteX1" fmla="*/ 12700 w 5172075"/>
                <a:gd name="connsiteY1" fmla="*/ 1908175 h 1927225"/>
                <a:gd name="connsiteX2" fmla="*/ 38100 w 5172075"/>
                <a:gd name="connsiteY2" fmla="*/ 1876425 h 1927225"/>
                <a:gd name="connsiteX3" fmla="*/ 69850 w 5172075"/>
                <a:gd name="connsiteY3" fmla="*/ 1870075 h 1927225"/>
                <a:gd name="connsiteX4" fmla="*/ 82550 w 5172075"/>
                <a:gd name="connsiteY4" fmla="*/ 1851025 h 1927225"/>
                <a:gd name="connsiteX5" fmla="*/ 127000 w 5172075"/>
                <a:gd name="connsiteY5" fmla="*/ 1831975 h 1927225"/>
                <a:gd name="connsiteX6" fmla="*/ 139700 w 5172075"/>
                <a:gd name="connsiteY6" fmla="*/ 1812925 h 1927225"/>
                <a:gd name="connsiteX7" fmla="*/ 145256 w 5172075"/>
                <a:gd name="connsiteY7" fmla="*/ 1778794 h 1927225"/>
                <a:gd name="connsiteX8" fmla="*/ 412750 w 5172075"/>
                <a:gd name="connsiteY8" fmla="*/ 1781175 h 1927225"/>
                <a:gd name="connsiteX9" fmla="*/ 426244 w 5172075"/>
                <a:gd name="connsiteY9" fmla="*/ 1762125 h 1927225"/>
                <a:gd name="connsiteX10" fmla="*/ 444500 w 5172075"/>
                <a:gd name="connsiteY10" fmla="*/ 1749425 h 1927225"/>
                <a:gd name="connsiteX11" fmla="*/ 442913 w 5172075"/>
                <a:gd name="connsiteY11" fmla="*/ 1747838 h 1927225"/>
                <a:gd name="connsiteX12" fmla="*/ 463550 w 5172075"/>
                <a:gd name="connsiteY12" fmla="*/ 1698625 h 1927225"/>
                <a:gd name="connsiteX13" fmla="*/ 508000 w 5172075"/>
                <a:gd name="connsiteY13" fmla="*/ 1673225 h 1927225"/>
                <a:gd name="connsiteX14" fmla="*/ 539750 w 5172075"/>
                <a:gd name="connsiteY14" fmla="*/ 1641475 h 1927225"/>
                <a:gd name="connsiteX15" fmla="*/ 546100 w 5172075"/>
                <a:gd name="connsiteY15" fmla="*/ 1622425 h 1927225"/>
                <a:gd name="connsiteX16" fmla="*/ 635000 w 5172075"/>
                <a:gd name="connsiteY16" fmla="*/ 1609725 h 1927225"/>
                <a:gd name="connsiteX17" fmla="*/ 641350 w 5172075"/>
                <a:gd name="connsiteY17" fmla="*/ 1584325 h 1927225"/>
                <a:gd name="connsiteX18" fmla="*/ 787400 w 5172075"/>
                <a:gd name="connsiteY18" fmla="*/ 1565275 h 1927225"/>
                <a:gd name="connsiteX19" fmla="*/ 825500 w 5172075"/>
                <a:gd name="connsiteY19" fmla="*/ 1533525 h 1927225"/>
                <a:gd name="connsiteX20" fmla="*/ 1085850 w 5172075"/>
                <a:gd name="connsiteY20" fmla="*/ 1533525 h 1927225"/>
                <a:gd name="connsiteX21" fmla="*/ 1092200 w 5172075"/>
                <a:gd name="connsiteY21" fmla="*/ 1457325 h 1927225"/>
                <a:gd name="connsiteX22" fmla="*/ 1181100 w 5172075"/>
                <a:gd name="connsiteY22" fmla="*/ 1450975 h 1927225"/>
                <a:gd name="connsiteX23" fmla="*/ 1206500 w 5172075"/>
                <a:gd name="connsiteY23" fmla="*/ 1444625 h 1927225"/>
                <a:gd name="connsiteX24" fmla="*/ 1212850 w 5172075"/>
                <a:gd name="connsiteY24" fmla="*/ 1425575 h 1927225"/>
                <a:gd name="connsiteX25" fmla="*/ 1219200 w 5172075"/>
                <a:gd name="connsiteY25" fmla="*/ 1381125 h 1927225"/>
                <a:gd name="connsiteX26" fmla="*/ 1244600 w 5172075"/>
                <a:gd name="connsiteY26" fmla="*/ 1343025 h 1927225"/>
                <a:gd name="connsiteX27" fmla="*/ 1250950 w 5172075"/>
                <a:gd name="connsiteY27" fmla="*/ 1317625 h 1927225"/>
                <a:gd name="connsiteX28" fmla="*/ 1289050 w 5172075"/>
                <a:gd name="connsiteY28" fmla="*/ 1292225 h 1927225"/>
                <a:gd name="connsiteX29" fmla="*/ 1366838 w 5172075"/>
                <a:gd name="connsiteY29" fmla="*/ 1290638 h 1927225"/>
                <a:gd name="connsiteX30" fmla="*/ 1441450 w 5172075"/>
                <a:gd name="connsiteY30" fmla="*/ 1216025 h 1927225"/>
                <a:gd name="connsiteX31" fmla="*/ 1479550 w 5172075"/>
                <a:gd name="connsiteY31" fmla="*/ 1203325 h 1927225"/>
                <a:gd name="connsiteX32" fmla="*/ 1828800 w 5172075"/>
                <a:gd name="connsiteY32" fmla="*/ 1196975 h 1927225"/>
                <a:gd name="connsiteX33" fmla="*/ 1831181 w 5172075"/>
                <a:gd name="connsiteY33" fmla="*/ 1150144 h 1927225"/>
                <a:gd name="connsiteX34" fmla="*/ 1955800 w 5172075"/>
                <a:gd name="connsiteY34" fmla="*/ 1139825 h 1927225"/>
                <a:gd name="connsiteX35" fmla="*/ 1955006 w 5172075"/>
                <a:gd name="connsiteY35" fmla="*/ 1090613 h 1927225"/>
                <a:gd name="connsiteX36" fmla="*/ 2130425 w 5172075"/>
                <a:gd name="connsiteY36" fmla="*/ 1095375 h 1927225"/>
                <a:gd name="connsiteX37" fmla="*/ 2138363 w 5172075"/>
                <a:gd name="connsiteY37" fmla="*/ 984294 h 1927225"/>
                <a:gd name="connsiteX38" fmla="*/ 2238375 w 5172075"/>
                <a:gd name="connsiteY38" fmla="*/ 981458 h 1927225"/>
                <a:gd name="connsiteX39" fmla="*/ 2241550 w 5172075"/>
                <a:gd name="connsiteY39" fmla="*/ 936625 h 1927225"/>
                <a:gd name="connsiteX40" fmla="*/ 2838450 w 5172075"/>
                <a:gd name="connsiteY40" fmla="*/ 923925 h 1927225"/>
                <a:gd name="connsiteX41" fmla="*/ 2840831 w 5172075"/>
                <a:gd name="connsiteY41" fmla="*/ 862013 h 1927225"/>
                <a:gd name="connsiteX42" fmla="*/ 2914650 w 5172075"/>
                <a:gd name="connsiteY42" fmla="*/ 856839 h 1927225"/>
                <a:gd name="connsiteX43" fmla="*/ 2914650 w 5172075"/>
                <a:gd name="connsiteY43" fmla="*/ 775876 h 1927225"/>
                <a:gd name="connsiteX44" fmla="*/ 3048000 w 5172075"/>
                <a:gd name="connsiteY44" fmla="*/ 766763 h 1927225"/>
                <a:gd name="connsiteX45" fmla="*/ 3052763 w 5172075"/>
                <a:gd name="connsiteY45" fmla="*/ 685800 h 1927225"/>
                <a:gd name="connsiteX46" fmla="*/ 3376613 w 5172075"/>
                <a:gd name="connsiteY46" fmla="*/ 671513 h 1927225"/>
                <a:gd name="connsiteX47" fmla="*/ 3378200 w 5172075"/>
                <a:gd name="connsiteY47" fmla="*/ 600075 h 1927225"/>
                <a:gd name="connsiteX48" fmla="*/ 3738563 w 5172075"/>
                <a:gd name="connsiteY48" fmla="*/ 605842 h 1927225"/>
                <a:gd name="connsiteX49" fmla="*/ 3740150 w 5172075"/>
                <a:gd name="connsiteY49" fmla="*/ 479425 h 1927225"/>
                <a:gd name="connsiteX50" fmla="*/ 3822700 w 5172075"/>
                <a:gd name="connsiteY50" fmla="*/ 473075 h 1927225"/>
                <a:gd name="connsiteX51" fmla="*/ 3822700 w 5172075"/>
                <a:gd name="connsiteY51" fmla="*/ 358775 h 1927225"/>
                <a:gd name="connsiteX52" fmla="*/ 5038725 w 5172075"/>
                <a:gd name="connsiteY52" fmla="*/ 352425 h 1927225"/>
                <a:gd name="connsiteX53" fmla="*/ 5172075 w 5172075"/>
                <a:gd name="connsiteY53" fmla="*/ 0 h 1927225"/>
                <a:gd name="connsiteX0" fmla="*/ 0 w 5172075"/>
                <a:gd name="connsiteY0" fmla="*/ 1927225 h 1927225"/>
                <a:gd name="connsiteX1" fmla="*/ 12700 w 5172075"/>
                <a:gd name="connsiteY1" fmla="*/ 1908175 h 1927225"/>
                <a:gd name="connsiteX2" fmla="*/ 38100 w 5172075"/>
                <a:gd name="connsiteY2" fmla="*/ 1876425 h 1927225"/>
                <a:gd name="connsiteX3" fmla="*/ 69850 w 5172075"/>
                <a:gd name="connsiteY3" fmla="*/ 1870075 h 1927225"/>
                <a:gd name="connsiteX4" fmla="*/ 82550 w 5172075"/>
                <a:gd name="connsiteY4" fmla="*/ 1851025 h 1927225"/>
                <a:gd name="connsiteX5" fmla="*/ 127000 w 5172075"/>
                <a:gd name="connsiteY5" fmla="*/ 1831975 h 1927225"/>
                <a:gd name="connsiteX6" fmla="*/ 139700 w 5172075"/>
                <a:gd name="connsiteY6" fmla="*/ 1812925 h 1927225"/>
                <a:gd name="connsiteX7" fmla="*/ 145256 w 5172075"/>
                <a:gd name="connsiteY7" fmla="*/ 1778794 h 1927225"/>
                <a:gd name="connsiteX8" fmla="*/ 412750 w 5172075"/>
                <a:gd name="connsiteY8" fmla="*/ 1781175 h 1927225"/>
                <a:gd name="connsiteX9" fmla="*/ 426244 w 5172075"/>
                <a:gd name="connsiteY9" fmla="*/ 1762125 h 1927225"/>
                <a:gd name="connsiteX10" fmla="*/ 444500 w 5172075"/>
                <a:gd name="connsiteY10" fmla="*/ 1749425 h 1927225"/>
                <a:gd name="connsiteX11" fmla="*/ 442913 w 5172075"/>
                <a:gd name="connsiteY11" fmla="*/ 1747838 h 1927225"/>
                <a:gd name="connsiteX12" fmla="*/ 463550 w 5172075"/>
                <a:gd name="connsiteY12" fmla="*/ 1698625 h 1927225"/>
                <a:gd name="connsiteX13" fmla="*/ 508000 w 5172075"/>
                <a:gd name="connsiteY13" fmla="*/ 1673225 h 1927225"/>
                <a:gd name="connsiteX14" fmla="*/ 539750 w 5172075"/>
                <a:gd name="connsiteY14" fmla="*/ 1641475 h 1927225"/>
                <a:gd name="connsiteX15" fmla="*/ 546100 w 5172075"/>
                <a:gd name="connsiteY15" fmla="*/ 1622425 h 1927225"/>
                <a:gd name="connsiteX16" fmla="*/ 635000 w 5172075"/>
                <a:gd name="connsiteY16" fmla="*/ 1609725 h 1927225"/>
                <a:gd name="connsiteX17" fmla="*/ 641350 w 5172075"/>
                <a:gd name="connsiteY17" fmla="*/ 1584325 h 1927225"/>
                <a:gd name="connsiteX18" fmla="*/ 787400 w 5172075"/>
                <a:gd name="connsiteY18" fmla="*/ 1565275 h 1927225"/>
                <a:gd name="connsiteX19" fmla="*/ 825500 w 5172075"/>
                <a:gd name="connsiteY19" fmla="*/ 1533525 h 1927225"/>
                <a:gd name="connsiteX20" fmla="*/ 1085850 w 5172075"/>
                <a:gd name="connsiteY20" fmla="*/ 1533525 h 1927225"/>
                <a:gd name="connsiteX21" fmla="*/ 1092200 w 5172075"/>
                <a:gd name="connsiteY21" fmla="*/ 1457325 h 1927225"/>
                <a:gd name="connsiteX22" fmla="*/ 1181100 w 5172075"/>
                <a:gd name="connsiteY22" fmla="*/ 1450975 h 1927225"/>
                <a:gd name="connsiteX23" fmla="*/ 1206500 w 5172075"/>
                <a:gd name="connsiteY23" fmla="*/ 1444625 h 1927225"/>
                <a:gd name="connsiteX24" fmla="*/ 1212850 w 5172075"/>
                <a:gd name="connsiteY24" fmla="*/ 1425575 h 1927225"/>
                <a:gd name="connsiteX25" fmla="*/ 1219200 w 5172075"/>
                <a:gd name="connsiteY25" fmla="*/ 1381125 h 1927225"/>
                <a:gd name="connsiteX26" fmla="*/ 1244600 w 5172075"/>
                <a:gd name="connsiteY26" fmla="*/ 1343025 h 1927225"/>
                <a:gd name="connsiteX27" fmla="*/ 1250950 w 5172075"/>
                <a:gd name="connsiteY27" fmla="*/ 1317625 h 1927225"/>
                <a:gd name="connsiteX28" fmla="*/ 1289050 w 5172075"/>
                <a:gd name="connsiteY28" fmla="*/ 1292225 h 1927225"/>
                <a:gd name="connsiteX29" fmla="*/ 1366838 w 5172075"/>
                <a:gd name="connsiteY29" fmla="*/ 1290638 h 1927225"/>
                <a:gd name="connsiteX30" fmla="*/ 1441450 w 5172075"/>
                <a:gd name="connsiteY30" fmla="*/ 1216025 h 1927225"/>
                <a:gd name="connsiteX31" fmla="*/ 1479550 w 5172075"/>
                <a:gd name="connsiteY31" fmla="*/ 1203325 h 1927225"/>
                <a:gd name="connsiteX32" fmla="*/ 1828800 w 5172075"/>
                <a:gd name="connsiteY32" fmla="*/ 1196975 h 1927225"/>
                <a:gd name="connsiteX33" fmla="*/ 1831181 w 5172075"/>
                <a:gd name="connsiteY33" fmla="*/ 1150144 h 1927225"/>
                <a:gd name="connsiteX34" fmla="*/ 1955800 w 5172075"/>
                <a:gd name="connsiteY34" fmla="*/ 1139825 h 1927225"/>
                <a:gd name="connsiteX35" fmla="*/ 1955006 w 5172075"/>
                <a:gd name="connsiteY35" fmla="*/ 1090613 h 1927225"/>
                <a:gd name="connsiteX36" fmla="*/ 2130425 w 5172075"/>
                <a:gd name="connsiteY36" fmla="*/ 1095375 h 1927225"/>
                <a:gd name="connsiteX37" fmla="*/ 2138363 w 5172075"/>
                <a:gd name="connsiteY37" fmla="*/ 984294 h 1927225"/>
                <a:gd name="connsiteX38" fmla="*/ 2238375 w 5172075"/>
                <a:gd name="connsiteY38" fmla="*/ 981458 h 1927225"/>
                <a:gd name="connsiteX39" fmla="*/ 2241550 w 5172075"/>
                <a:gd name="connsiteY39" fmla="*/ 936625 h 1927225"/>
                <a:gd name="connsiteX40" fmla="*/ 2838450 w 5172075"/>
                <a:gd name="connsiteY40" fmla="*/ 923925 h 1927225"/>
                <a:gd name="connsiteX41" fmla="*/ 2840831 w 5172075"/>
                <a:gd name="connsiteY41" fmla="*/ 862013 h 1927225"/>
                <a:gd name="connsiteX42" fmla="*/ 2914650 w 5172075"/>
                <a:gd name="connsiteY42" fmla="*/ 856839 h 1927225"/>
                <a:gd name="connsiteX43" fmla="*/ 2914650 w 5172075"/>
                <a:gd name="connsiteY43" fmla="*/ 775876 h 1927225"/>
                <a:gd name="connsiteX44" fmla="*/ 3048000 w 5172075"/>
                <a:gd name="connsiteY44" fmla="*/ 766763 h 1927225"/>
                <a:gd name="connsiteX45" fmla="*/ 3052763 w 5172075"/>
                <a:gd name="connsiteY45" fmla="*/ 685800 h 1927225"/>
                <a:gd name="connsiteX46" fmla="*/ 3376613 w 5172075"/>
                <a:gd name="connsiteY46" fmla="*/ 671513 h 1927225"/>
                <a:gd name="connsiteX47" fmla="*/ 3378200 w 5172075"/>
                <a:gd name="connsiteY47" fmla="*/ 600075 h 1927225"/>
                <a:gd name="connsiteX48" fmla="*/ 3738563 w 5172075"/>
                <a:gd name="connsiteY48" fmla="*/ 605842 h 1927225"/>
                <a:gd name="connsiteX49" fmla="*/ 3740150 w 5172075"/>
                <a:gd name="connsiteY49" fmla="*/ 479425 h 1927225"/>
                <a:gd name="connsiteX50" fmla="*/ 3822700 w 5172075"/>
                <a:gd name="connsiteY50" fmla="*/ 473075 h 1927225"/>
                <a:gd name="connsiteX51" fmla="*/ 3822700 w 5172075"/>
                <a:gd name="connsiteY51" fmla="*/ 358775 h 1927225"/>
                <a:gd name="connsiteX52" fmla="*/ 5038725 w 5172075"/>
                <a:gd name="connsiteY52" fmla="*/ 352425 h 1927225"/>
                <a:gd name="connsiteX53" fmla="*/ 5043489 w 5172075"/>
                <a:gd name="connsiteY53" fmla="*/ 9524 h 1927225"/>
                <a:gd name="connsiteX54" fmla="*/ 5172075 w 5172075"/>
                <a:gd name="connsiteY54" fmla="*/ 0 h 1927225"/>
                <a:gd name="connsiteX0" fmla="*/ 0 w 5172075"/>
                <a:gd name="connsiteY0" fmla="*/ 1927225 h 1927225"/>
                <a:gd name="connsiteX1" fmla="*/ 12700 w 5172075"/>
                <a:gd name="connsiteY1" fmla="*/ 1908175 h 1927225"/>
                <a:gd name="connsiteX2" fmla="*/ 38100 w 5172075"/>
                <a:gd name="connsiteY2" fmla="*/ 1876425 h 1927225"/>
                <a:gd name="connsiteX3" fmla="*/ 69850 w 5172075"/>
                <a:gd name="connsiteY3" fmla="*/ 1870075 h 1927225"/>
                <a:gd name="connsiteX4" fmla="*/ 82550 w 5172075"/>
                <a:gd name="connsiteY4" fmla="*/ 1851025 h 1927225"/>
                <a:gd name="connsiteX5" fmla="*/ 127000 w 5172075"/>
                <a:gd name="connsiteY5" fmla="*/ 1831975 h 1927225"/>
                <a:gd name="connsiteX6" fmla="*/ 139700 w 5172075"/>
                <a:gd name="connsiteY6" fmla="*/ 1812925 h 1927225"/>
                <a:gd name="connsiteX7" fmla="*/ 145256 w 5172075"/>
                <a:gd name="connsiteY7" fmla="*/ 1778794 h 1927225"/>
                <a:gd name="connsiteX8" fmla="*/ 412750 w 5172075"/>
                <a:gd name="connsiteY8" fmla="*/ 1781175 h 1927225"/>
                <a:gd name="connsiteX9" fmla="*/ 426244 w 5172075"/>
                <a:gd name="connsiteY9" fmla="*/ 1762125 h 1927225"/>
                <a:gd name="connsiteX10" fmla="*/ 444500 w 5172075"/>
                <a:gd name="connsiteY10" fmla="*/ 1749425 h 1927225"/>
                <a:gd name="connsiteX11" fmla="*/ 442913 w 5172075"/>
                <a:gd name="connsiteY11" fmla="*/ 1747838 h 1927225"/>
                <a:gd name="connsiteX12" fmla="*/ 463550 w 5172075"/>
                <a:gd name="connsiteY12" fmla="*/ 1698625 h 1927225"/>
                <a:gd name="connsiteX13" fmla="*/ 508000 w 5172075"/>
                <a:gd name="connsiteY13" fmla="*/ 1673225 h 1927225"/>
                <a:gd name="connsiteX14" fmla="*/ 539750 w 5172075"/>
                <a:gd name="connsiteY14" fmla="*/ 1641475 h 1927225"/>
                <a:gd name="connsiteX15" fmla="*/ 546100 w 5172075"/>
                <a:gd name="connsiteY15" fmla="*/ 1622425 h 1927225"/>
                <a:gd name="connsiteX16" fmla="*/ 635000 w 5172075"/>
                <a:gd name="connsiteY16" fmla="*/ 1609725 h 1927225"/>
                <a:gd name="connsiteX17" fmla="*/ 641350 w 5172075"/>
                <a:gd name="connsiteY17" fmla="*/ 1584325 h 1927225"/>
                <a:gd name="connsiteX18" fmla="*/ 787400 w 5172075"/>
                <a:gd name="connsiteY18" fmla="*/ 1565275 h 1927225"/>
                <a:gd name="connsiteX19" fmla="*/ 825500 w 5172075"/>
                <a:gd name="connsiteY19" fmla="*/ 1533525 h 1927225"/>
                <a:gd name="connsiteX20" fmla="*/ 1085850 w 5172075"/>
                <a:gd name="connsiteY20" fmla="*/ 1533525 h 1927225"/>
                <a:gd name="connsiteX21" fmla="*/ 1092200 w 5172075"/>
                <a:gd name="connsiteY21" fmla="*/ 1457325 h 1927225"/>
                <a:gd name="connsiteX22" fmla="*/ 1181100 w 5172075"/>
                <a:gd name="connsiteY22" fmla="*/ 1450975 h 1927225"/>
                <a:gd name="connsiteX23" fmla="*/ 1206500 w 5172075"/>
                <a:gd name="connsiteY23" fmla="*/ 1444625 h 1927225"/>
                <a:gd name="connsiteX24" fmla="*/ 1212850 w 5172075"/>
                <a:gd name="connsiteY24" fmla="*/ 1425575 h 1927225"/>
                <a:gd name="connsiteX25" fmla="*/ 1219200 w 5172075"/>
                <a:gd name="connsiteY25" fmla="*/ 1381125 h 1927225"/>
                <a:gd name="connsiteX26" fmla="*/ 1244600 w 5172075"/>
                <a:gd name="connsiteY26" fmla="*/ 1343025 h 1927225"/>
                <a:gd name="connsiteX27" fmla="*/ 1250950 w 5172075"/>
                <a:gd name="connsiteY27" fmla="*/ 1317625 h 1927225"/>
                <a:gd name="connsiteX28" fmla="*/ 1289050 w 5172075"/>
                <a:gd name="connsiteY28" fmla="*/ 1292225 h 1927225"/>
                <a:gd name="connsiteX29" fmla="*/ 1366838 w 5172075"/>
                <a:gd name="connsiteY29" fmla="*/ 1290638 h 1927225"/>
                <a:gd name="connsiteX30" fmla="*/ 1441450 w 5172075"/>
                <a:gd name="connsiteY30" fmla="*/ 1216025 h 1927225"/>
                <a:gd name="connsiteX31" fmla="*/ 1479550 w 5172075"/>
                <a:gd name="connsiteY31" fmla="*/ 1203325 h 1927225"/>
                <a:gd name="connsiteX32" fmla="*/ 1828800 w 5172075"/>
                <a:gd name="connsiteY32" fmla="*/ 1196975 h 1927225"/>
                <a:gd name="connsiteX33" fmla="*/ 1831181 w 5172075"/>
                <a:gd name="connsiteY33" fmla="*/ 1150144 h 1927225"/>
                <a:gd name="connsiteX34" fmla="*/ 1955800 w 5172075"/>
                <a:gd name="connsiteY34" fmla="*/ 1139825 h 1927225"/>
                <a:gd name="connsiteX35" fmla="*/ 1955006 w 5172075"/>
                <a:gd name="connsiteY35" fmla="*/ 1090613 h 1927225"/>
                <a:gd name="connsiteX36" fmla="*/ 2130425 w 5172075"/>
                <a:gd name="connsiteY36" fmla="*/ 1095375 h 1927225"/>
                <a:gd name="connsiteX37" fmla="*/ 2138363 w 5172075"/>
                <a:gd name="connsiteY37" fmla="*/ 984294 h 1927225"/>
                <a:gd name="connsiteX38" fmla="*/ 2238375 w 5172075"/>
                <a:gd name="connsiteY38" fmla="*/ 981458 h 1927225"/>
                <a:gd name="connsiteX39" fmla="*/ 2241550 w 5172075"/>
                <a:gd name="connsiteY39" fmla="*/ 936625 h 1927225"/>
                <a:gd name="connsiteX40" fmla="*/ 2838450 w 5172075"/>
                <a:gd name="connsiteY40" fmla="*/ 923925 h 1927225"/>
                <a:gd name="connsiteX41" fmla="*/ 2840831 w 5172075"/>
                <a:gd name="connsiteY41" fmla="*/ 862013 h 1927225"/>
                <a:gd name="connsiteX42" fmla="*/ 2914650 w 5172075"/>
                <a:gd name="connsiteY42" fmla="*/ 856839 h 1927225"/>
                <a:gd name="connsiteX43" fmla="*/ 2914650 w 5172075"/>
                <a:gd name="connsiteY43" fmla="*/ 775876 h 1927225"/>
                <a:gd name="connsiteX44" fmla="*/ 3048000 w 5172075"/>
                <a:gd name="connsiteY44" fmla="*/ 766763 h 1927225"/>
                <a:gd name="connsiteX45" fmla="*/ 3052763 w 5172075"/>
                <a:gd name="connsiteY45" fmla="*/ 685800 h 1927225"/>
                <a:gd name="connsiteX46" fmla="*/ 3376613 w 5172075"/>
                <a:gd name="connsiteY46" fmla="*/ 671513 h 1927225"/>
                <a:gd name="connsiteX47" fmla="*/ 3378200 w 5172075"/>
                <a:gd name="connsiteY47" fmla="*/ 600075 h 1927225"/>
                <a:gd name="connsiteX48" fmla="*/ 3738563 w 5172075"/>
                <a:gd name="connsiteY48" fmla="*/ 605842 h 1927225"/>
                <a:gd name="connsiteX49" fmla="*/ 3740150 w 5172075"/>
                <a:gd name="connsiteY49" fmla="*/ 479425 h 1927225"/>
                <a:gd name="connsiteX50" fmla="*/ 3822700 w 5172075"/>
                <a:gd name="connsiteY50" fmla="*/ 473075 h 1927225"/>
                <a:gd name="connsiteX51" fmla="*/ 3822700 w 5172075"/>
                <a:gd name="connsiteY51" fmla="*/ 358775 h 1927225"/>
                <a:gd name="connsiteX52" fmla="*/ 5038725 w 5172075"/>
                <a:gd name="connsiteY52" fmla="*/ 352425 h 1927225"/>
                <a:gd name="connsiteX53" fmla="*/ 5043489 w 5172075"/>
                <a:gd name="connsiteY53" fmla="*/ 9524 h 1927225"/>
                <a:gd name="connsiteX54" fmla="*/ 5172075 w 5172075"/>
                <a:gd name="connsiteY54" fmla="*/ 0 h 192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72075" h="1927225">
                  <a:moveTo>
                    <a:pt x="0" y="1927225"/>
                  </a:moveTo>
                  <a:cubicBezTo>
                    <a:pt x="4233" y="1920875"/>
                    <a:pt x="9287" y="1915001"/>
                    <a:pt x="12700" y="1908175"/>
                  </a:cubicBezTo>
                  <a:cubicBezTo>
                    <a:pt x="22981" y="1887614"/>
                    <a:pt x="11751" y="1886306"/>
                    <a:pt x="38100" y="1876425"/>
                  </a:cubicBezTo>
                  <a:cubicBezTo>
                    <a:pt x="48206" y="1872635"/>
                    <a:pt x="59267" y="1872192"/>
                    <a:pt x="69850" y="1870075"/>
                  </a:cubicBezTo>
                  <a:cubicBezTo>
                    <a:pt x="74083" y="1863725"/>
                    <a:pt x="76687" y="1855911"/>
                    <a:pt x="82550" y="1851025"/>
                  </a:cubicBezTo>
                  <a:cubicBezTo>
                    <a:pt x="93012" y="1842306"/>
                    <a:pt x="113766" y="1836386"/>
                    <a:pt x="127000" y="1831975"/>
                  </a:cubicBezTo>
                  <a:cubicBezTo>
                    <a:pt x="131233" y="1825625"/>
                    <a:pt x="133957" y="1817951"/>
                    <a:pt x="139700" y="1812925"/>
                  </a:cubicBezTo>
                  <a:lnTo>
                    <a:pt x="145256" y="1778794"/>
                  </a:lnTo>
                  <a:lnTo>
                    <a:pt x="412750" y="1781175"/>
                  </a:lnTo>
                  <a:lnTo>
                    <a:pt x="426244" y="1762125"/>
                  </a:lnTo>
                  <a:lnTo>
                    <a:pt x="444500" y="1749425"/>
                  </a:lnTo>
                  <a:lnTo>
                    <a:pt x="442913" y="1747838"/>
                  </a:lnTo>
                  <a:lnTo>
                    <a:pt x="463550" y="1698625"/>
                  </a:lnTo>
                  <a:cubicBezTo>
                    <a:pt x="463550" y="1669097"/>
                    <a:pt x="483344" y="1677334"/>
                    <a:pt x="508000" y="1673225"/>
                  </a:cubicBezTo>
                  <a:cubicBezTo>
                    <a:pt x="527050" y="1660525"/>
                    <a:pt x="529167" y="1662642"/>
                    <a:pt x="539750" y="1641475"/>
                  </a:cubicBezTo>
                  <a:cubicBezTo>
                    <a:pt x="542743" y="1635488"/>
                    <a:pt x="539750" y="1624542"/>
                    <a:pt x="546100" y="1622425"/>
                  </a:cubicBezTo>
                  <a:cubicBezTo>
                    <a:pt x="574498" y="1612959"/>
                    <a:pt x="605367" y="1613958"/>
                    <a:pt x="635000" y="1609725"/>
                  </a:cubicBezTo>
                  <a:cubicBezTo>
                    <a:pt x="637117" y="1601258"/>
                    <a:pt x="632860" y="1586346"/>
                    <a:pt x="641350" y="1584325"/>
                  </a:cubicBezTo>
                  <a:lnTo>
                    <a:pt x="787400" y="1565275"/>
                  </a:lnTo>
                  <a:cubicBezTo>
                    <a:pt x="798514" y="1548605"/>
                    <a:pt x="801754" y="1536917"/>
                    <a:pt x="825500" y="1533525"/>
                  </a:cubicBezTo>
                  <a:lnTo>
                    <a:pt x="1085850" y="1533525"/>
                  </a:lnTo>
                  <a:lnTo>
                    <a:pt x="1092200" y="1457325"/>
                  </a:lnTo>
                  <a:lnTo>
                    <a:pt x="1181100" y="1450975"/>
                  </a:lnTo>
                  <a:cubicBezTo>
                    <a:pt x="1189567" y="1448858"/>
                    <a:pt x="1199685" y="1450077"/>
                    <a:pt x="1206500" y="1444625"/>
                  </a:cubicBezTo>
                  <a:cubicBezTo>
                    <a:pt x="1211727" y="1440444"/>
                    <a:pt x="1211537" y="1432139"/>
                    <a:pt x="1212850" y="1425575"/>
                  </a:cubicBezTo>
                  <a:cubicBezTo>
                    <a:pt x="1215785" y="1410899"/>
                    <a:pt x="1213827" y="1395094"/>
                    <a:pt x="1219200" y="1381125"/>
                  </a:cubicBezTo>
                  <a:cubicBezTo>
                    <a:pt x="1224679" y="1366879"/>
                    <a:pt x="1244600" y="1343025"/>
                    <a:pt x="1244600" y="1343025"/>
                  </a:cubicBezTo>
                  <a:cubicBezTo>
                    <a:pt x="1246717" y="1334558"/>
                    <a:pt x="1246620" y="1325202"/>
                    <a:pt x="1250950" y="1317625"/>
                  </a:cubicBezTo>
                  <a:cubicBezTo>
                    <a:pt x="1262142" y="1298039"/>
                    <a:pt x="1270865" y="1298287"/>
                    <a:pt x="1289050" y="1292225"/>
                  </a:cubicBezTo>
                  <a:lnTo>
                    <a:pt x="1366838" y="1290638"/>
                  </a:lnTo>
                  <a:lnTo>
                    <a:pt x="1441450" y="1216025"/>
                  </a:lnTo>
                  <a:cubicBezTo>
                    <a:pt x="1447111" y="1203894"/>
                    <a:pt x="1466165" y="1203568"/>
                    <a:pt x="1479550" y="1203325"/>
                  </a:cubicBezTo>
                  <a:lnTo>
                    <a:pt x="1828800" y="1196975"/>
                  </a:lnTo>
                  <a:lnTo>
                    <a:pt x="1831181" y="1150144"/>
                  </a:lnTo>
                  <a:lnTo>
                    <a:pt x="1955800" y="1139825"/>
                  </a:lnTo>
                  <a:cubicBezTo>
                    <a:pt x="1955535" y="1123421"/>
                    <a:pt x="1955271" y="1107017"/>
                    <a:pt x="1955006" y="1090613"/>
                  </a:cubicBezTo>
                  <a:lnTo>
                    <a:pt x="2130425" y="1095375"/>
                  </a:lnTo>
                  <a:lnTo>
                    <a:pt x="2138363" y="984294"/>
                  </a:lnTo>
                  <a:lnTo>
                    <a:pt x="2238375" y="981458"/>
                  </a:lnTo>
                  <a:lnTo>
                    <a:pt x="2241550" y="936625"/>
                  </a:lnTo>
                  <a:lnTo>
                    <a:pt x="2838450" y="923925"/>
                  </a:lnTo>
                  <a:cubicBezTo>
                    <a:pt x="2839244" y="903288"/>
                    <a:pt x="2840037" y="882650"/>
                    <a:pt x="2840831" y="862013"/>
                  </a:cubicBezTo>
                  <a:lnTo>
                    <a:pt x="2914650" y="856839"/>
                  </a:lnTo>
                  <a:lnTo>
                    <a:pt x="2914650" y="775876"/>
                  </a:lnTo>
                  <a:lnTo>
                    <a:pt x="3048000" y="766763"/>
                  </a:lnTo>
                  <a:lnTo>
                    <a:pt x="3052763" y="685800"/>
                  </a:lnTo>
                  <a:lnTo>
                    <a:pt x="3376613" y="671513"/>
                  </a:lnTo>
                  <a:lnTo>
                    <a:pt x="3378200" y="600075"/>
                  </a:lnTo>
                  <a:lnTo>
                    <a:pt x="3738563" y="605842"/>
                  </a:lnTo>
                  <a:lnTo>
                    <a:pt x="3740150" y="479425"/>
                  </a:lnTo>
                  <a:lnTo>
                    <a:pt x="3822700" y="473075"/>
                  </a:lnTo>
                  <a:lnTo>
                    <a:pt x="3822700" y="358775"/>
                  </a:lnTo>
                  <a:lnTo>
                    <a:pt x="5038725" y="352425"/>
                  </a:lnTo>
                  <a:lnTo>
                    <a:pt x="5043489" y="9524"/>
                  </a:lnTo>
                  <a:lnTo>
                    <a:pt x="5172075" y="0"/>
                  </a:lnTo>
                </a:path>
              </a:pathLst>
            </a:custGeom>
            <a:ln>
              <a:solidFill>
                <a:srgbClr val="33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1206863" y="4585567"/>
            <a:ext cx="3392424" cy="1581912"/>
            <a:chOff x="1776699" y="2478499"/>
            <a:chExt cx="5803608" cy="3639681"/>
          </a:xfrm>
        </p:grpSpPr>
        <p:sp>
          <p:nvSpPr>
            <p:cNvPr id="419" name="Line 67"/>
            <p:cNvSpPr>
              <a:spLocks noChangeShapeType="1"/>
            </p:cNvSpPr>
            <p:nvPr/>
          </p:nvSpPr>
          <p:spPr bwMode="auto">
            <a:xfrm>
              <a:off x="2151683" y="5759861"/>
              <a:ext cx="5387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Line 101"/>
            <p:cNvSpPr>
              <a:spLocks noChangeShapeType="1"/>
            </p:cNvSpPr>
            <p:nvPr/>
          </p:nvSpPr>
          <p:spPr bwMode="auto">
            <a:xfrm>
              <a:off x="2111996" y="2478499"/>
              <a:ext cx="1587" cy="32956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05"/>
                </a:cxn>
              </a:cxnLst>
              <a:rect l="0" t="0" r="r" b="b"/>
              <a:pathLst>
                <a:path w="1" h="2605">
                  <a:moveTo>
                    <a:pt x="1" y="0"/>
                  </a:moveTo>
                  <a:lnTo>
                    <a:pt x="0" y="2605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Line 73"/>
            <p:cNvSpPr>
              <a:spLocks noChangeShapeType="1"/>
            </p:cNvSpPr>
            <p:nvPr/>
          </p:nvSpPr>
          <p:spPr bwMode="auto">
            <a:xfrm>
              <a:off x="2078658" y="5772561"/>
              <a:ext cx="73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Line 74"/>
            <p:cNvSpPr>
              <a:spLocks noChangeShapeType="1"/>
            </p:cNvSpPr>
            <p:nvPr/>
          </p:nvSpPr>
          <p:spPr bwMode="auto">
            <a:xfrm>
              <a:off x="2078658" y="5256624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Line 75"/>
            <p:cNvSpPr>
              <a:spLocks noChangeShapeType="1"/>
            </p:cNvSpPr>
            <p:nvPr/>
          </p:nvSpPr>
          <p:spPr bwMode="auto">
            <a:xfrm>
              <a:off x="2078658" y="4750211"/>
              <a:ext cx="730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Line 76"/>
            <p:cNvSpPr>
              <a:spLocks noChangeShapeType="1"/>
            </p:cNvSpPr>
            <p:nvPr/>
          </p:nvSpPr>
          <p:spPr bwMode="auto">
            <a:xfrm>
              <a:off x="2078658" y="4243799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Line 77"/>
            <p:cNvSpPr>
              <a:spLocks noChangeShapeType="1"/>
            </p:cNvSpPr>
            <p:nvPr/>
          </p:nvSpPr>
          <p:spPr bwMode="auto">
            <a:xfrm>
              <a:off x="2078658" y="3726274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Line 78"/>
            <p:cNvSpPr>
              <a:spLocks noChangeShapeType="1"/>
            </p:cNvSpPr>
            <p:nvPr/>
          </p:nvSpPr>
          <p:spPr bwMode="auto">
            <a:xfrm>
              <a:off x="2078658" y="3223036"/>
              <a:ext cx="73025" cy="15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Rectangle 80"/>
            <p:cNvSpPr>
              <a:spLocks noChangeArrowheads="1"/>
            </p:cNvSpPr>
            <p:nvPr/>
          </p:nvSpPr>
          <p:spPr bwMode="auto">
            <a:xfrm>
              <a:off x="1876085" y="5672549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28" name="Rectangle 82"/>
            <p:cNvSpPr>
              <a:spLocks noChangeArrowheads="1"/>
            </p:cNvSpPr>
            <p:nvPr/>
          </p:nvSpPr>
          <p:spPr bwMode="auto">
            <a:xfrm>
              <a:off x="1776699" y="4643849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429" name="Rectangle 83"/>
            <p:cNvSpPr>
              <a:spLocks noChangeArrowheads="1"/>
            </p:cNvSpPr>
            <p:nvPr/>
          </p:nvSpPr>
          <p:spPr bwMode="auto">
            <a:xfrm>
              <a:off x="1776699" y="3634199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430" name="Line 44"/>
            <p:cNvSpPr>
              <a:spLocks noChangeShapeType="1"/>
            </p:cNvSpPr>
            <p:nvPr/>
          </p:nvSpPr>
          <p:spPr bwMode="auto">
            <a:xfrm flipV="1">
              <a:off x="3069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Rectangle 45"/>
            <p:cNvSpPr>
              <a:spLocks noChangeArrowheads="1"/>
            </p:cNvSpPr>
            <p:nvPr/>
          </p:nvSpPr>
          <p:spPr bwMode="auto">
            <a:xfrm>
              <a:off x="30248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1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Line 46"/>
            <p:cNvSpPr>
              <a:spLocks noChangeShapeType="1"/>
            </p:cNvSpPr>
            <p:nvPr/>
          </p:nvSpPr>
          <p:spPr bwMode="auto">
            <a:xfrm flipV="1">
              <a:off x="3955083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Rectangle 47"/>
            <p:cNvSpPr>
              <a:spLocks noChangeArrowheads="1"/>
            </p:cNvSpPr>
            <p:nvPr/>
          </p:nvSpPr>
          <p:spPr bwMode="auto">
            <a:xfrm>
              <a:off x="39011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34" name="Line 48"/>
            <p:cNvSpPr>
              <a:spLocks noChangeShapeType="1"/>
            </p:cNvSpPr>
            <p:nvPr/>
          </p:nvSpPr>
          <p:spPr bwMode="auto">
            <a:xfrm flipV="1">
              <a:off x="485360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Rectangle 49"/>
            <p:cNvSpPr>
              <a:spLocks noChangeArrowheads="1"/>
            </p:cNvSpPr>
            <p:nvPr/>
          </p:nvSpPr>
          <p:spPr bwMode="auto">
            <a:xfrm>
              <a:off x="48155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3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Line 50"/>
            <p:cNvSpPr>
              <a:spLocks noChangeShapeType="1"/>
            </p:cNvSpPr>
            <p:nvPr/>
          </p:nvSpPr>
          <p:spPr bwMode="auto">
            <a:xfrm flipV="1">
              <a:off x="6625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Rectangle 51"/>
            <p:cNvSpPr>
              <a:spLocks noChangeArrowheads="1"/>
            </p:cNvSpPr>
            <p:nvPr/>
          </p:nvSpPr>
          <p:spPr bwMode="auto">
            <a:xfrm>
              <a:off x="5669583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38" name="Line 52"/>
            <p:cNvSpPr>
              <a:spLocks noChangeShapeType="1"/>
            </p:cNvSpPr>
            <p:nvPr/>
          </p:nvSpPr>
          <p:spPr bwMode="auto">
            <a:xfrm flipV="1">
              <a:off x="7528546" y="5774149"/>
              <a:ext cx="1587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Rectangle 53"/>
            <p:cNvSpPr>
              <a:spLocks noChangeArrowheads="1"/>
            </p:cNvSpPr>
            <p:nvPr/>
          </p:nvSpPr>
          <p:spPr bwMode="auto">
            <a:xfrm>
              <a:off x="7480921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Rectangle 68"/>
            <p:cNvSpPr>
              <a:spLocks noChangeArrowheads="1"/>
            </p:cNvSpPr>
            <p:nvPr/>
          </p:nvSpPr>
          <p:spPr bwMode="auto">
            <a:xfrm>
              <a:off x="2092946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41" name="Line 76"/>
            <p:cNvSpPr>
              <a:spLocks noChangeShapeType="1"/>
            </p:cNvSpPr>
            <p:nvPr/>
          </p:nvSpPr>
          <p:spPr bwMode="auto">
            <a:xfrm flipV="1">
              <a:off x="2151683" y="57725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48"/>
            <p:cNvSpPr>
              <a:spLocks noChangeShapeType="1"/>
            </p:cNvSpPr>
            <p:nvPr/>
          </p:nvSpPr>
          <p:spPr bwMode="auto">
            <a:xfrm flipV="1">
              <a:off x="5720383" y="57598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Rectangle 51"/>
            <p:cNvSpPr>
              <a:spLocks noChangeArrowheads="1"/>
            </p:cNvSpPr>
            <p:nvPr/>
          </p:nvSpPr>
          <p:spPr bwMode="auto">
            <a:xfrm>
              <a:off x="6588746" y="5897974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5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Line 77"/>
            <p:cNvSpPr>
              <a:spLocks noChangeShapeType="1"/>
            </p:cNvSpPr>
            <p:nvPr/>
          </p:nvSpPr>
          <p:spPr bwMode="auto">
            <a:xfrm>
              <a:off x="2081833" y="2795999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Rectangle 84"/>
            <p:cNvSpPr>
              <a:spLocks noChangeArrowheads="1"/>
            </p:cNvSpPr>
            <p:nvPr/>
          </p:nvSpPr>
          <p:spPr bwMode="auto">
            <a:xfrm>
              <a:off x="1778286" y="270868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2152650" y="2695166"/>
              <a:ext cx="5219700" cy="3067460"/>
            </a:xfrm>
            <a:custGeom>
              <a:avLst/>
              <a:gdLst>
                <a:gd name="connsiteX0" fmla="*/ 0 w 5219700"/>
                <a:gd name="connsiteY0" fmla="*/ 3073166 h 3073166"/>
                <a:gd name="connsiteX1" fmla="*/ 57150 w 5219700"/>
                <a:gd name="connsiteY1" fmla="*/ 3044591 h 3073166"/>
                <a:gd name="connsiteX2" fmla="*/ 104775 w 5219700"/>
                <a:gd name="connsiteY2" fmla="*/ 3006491 h 3073166"/>
                <a:gd name="connsiteX3" fmla="*/ 133350 w 5219700"/>
                <a:gd name="connsiteY3" fmla="*/ 2987441 h 3073166"/>
                <a:gd name="connsiteX4" fmla="*/ 152400 w 5219700"/>
                <a:gd name="connsiteY4" fmla="*/ 2901716 h 3073166"/>
                <a:gd name="connsiteX5" fmla="*/ 180975 w 5219700"/>
                <a:gd name="connsiteY5" fmla="*/ 2882666 h 3073166"/>
                <a:gd name="connsiteX6" fmla="*/ 238125 w 5219700"/>
                <a:gd name="connsiteY6" fmla="*/ 2844566 h 3073166"/>
                <a:gd name="connsiteX7" fmla="*/ 323850 w 5219700"/>
                <a:gd name="connsiteY7" fmla="*/ 2796941 h 3073166"/>
                <a:gd name="connsiteX8" fmla="*/ 352425 w 5219700"/>
                <a:gd name="connsiteY8" fmla="*/ 2768366 h 3073166"/>
                <a:gd name="connsiteX9" fmla="*/ 371475 w 5219700"/>
                <a:gd name="connsiteY9" fmla="*/ 2739791 h 3073166"/>
                <a:gd name="connsiteX10" fmla="*/ 400050 w 5219700"/>
                <a:gd name="connsiteY10" fmla="*/ 2720741 h 3073166"/>
                <a:gd name="connsiteX11" fmla="*/ 419100 w 5219700"/>
                <a:gd name="connsiteY11" fmla="*/ 2692166 h 3073166"/>
                <a:gd name="connsiteX12" fmla="*/ 476250 w 5219700"/>
                <a:gd name="connsiteY12" fmla="*/ 2663591 h 3073166"/>
                <a:gd name="connsiteX13" fmla="*/ 504825 w 5219700"/>
                <a:gd name="connsiteY13" fmla="*/ 2644541 h 3073166"/>
                <a:gd name="connsiteX14" fmla="*/ 561975 w 5219700"/>
                <a:gd name="connsiteY14" fmla="*/ 2625491 h 3073166"/>
                <a:gd name="connsiteX15" fmla="*/ 581025 w 5219700"/>
                <a:gd name="connsiteY15" fmla="*/ 2596916 h 3073166"/>
                <a:gd name="connsiteX16" fmla="*/ 609600 w 5219700"/>
                <a:gd name="connsiteY16" fmla="*/ 2577866 h 3073166"/>
                <a:gd name="connsiteX17" fmla="*/ 647700 w 5219700"/>
                <a:gd name="connsiteY17" fmla="*/ 2520716 h 3073166"/>
                <a:gd name="connsiteX18" fmla="*/ 685800 w 5219700"/>
                <a:gd name="connsiteY18" fmla="*/ 2463566 h 3073166"/>
                <a:gd name="connsiteX19" fmla="*/ 742950 w 5219700"/>
                <a:gd name="connsiteY19" fmla="*/ 2434991 h 3073166"/>
                <a:gd name="connsiteX20" fmla="*/ 762000 w 5219700"/>
                <a:gd name="connsiteY20" fmla="*/ 2406416 h 3073166"/>
                <a:gd name="connsiteX21" fmla="*/ 790575 w 5219700"/>
                <a:gd name="connsiteY21" fmla="*/ 2387366 h 3073166"/>
                <a:gd name="connsiteX22" fmla="*/ 819150 w 5219700"/>
                <a:gd name="connsiteY22" fmla="*/ 2330216 h 3073166"/>
                <a:gd name="connsiteX23" fmla="*/ 876300 w 5219700"/>
                <a:gd name="connsiteY23" fmla="*/ 2292116 h 3073166"/>
                <a:gd name="connsiteX24" fmla="*/ 895350 w 5219700"/>
                <a:gd name="connsiteY24" fmla="*/ 2263541 h 3073166"/>
                <a:gd name="connsiteX25" fmla="*/ 981075 w 5219700"/>
                <a:gd name="connsiteY25" fmla="*/ 2196866 h 3073166"/>
                <a:gd name="connsiteX26" fmla="*/ 1009650 w 5219700"/>
                <a:gd name="connsiteY26" fmla="*/ 2187341 h 3073166"/>
                <a:gd name="connsiteX27" fmla="*/ 1028700 w 5219700"/>
                <a:gd name="connsiteY27" fmla="*/ 2158766 h 3073166"/>
                <a:gd name="connsiteX28" fmla="*/ 1114425 w 5219700"/>
                <a:gd name="connsiteY28" fmla="*/ 2120666 h 3073166"/>
                <a:gd name="connsiteX29" fmla="*/ 1143000 w 5219700"/>
                <a:gd name="connsiteY29" fmla="*/ 2111141 h 3073166"/>
                <a:gd name="connsiteX30" fmla="*/ 1171575 w 5219700"/>
                <a:gd name="connsiteY30" fmla="*/ 2101616 h 3073166"/>
                <a:gd name="connsiteX31" fmla="*/ 1200150 w 5219700"/>
                <a:gd name="connsiteY31" fmla="*/ 2073041 h 3073166"/>
                <a:gd name="connsiteX32" fmla="*/ 1228725 w 5219700"/>
                <a:gd name="connsiteY32" fmla="*/ 2053991 h 3073166"/>
                <a:gd name="connsiteX33" fmla="*/ 1266825 w 5219700"/>
                <a:gd name="connsiteY33" fmla="*/ 1996841 h 3073166"/>
                <a:gd name="connsiteX34" fmla="*/ 1285875 w 5219700"/>
                <a:gd name="connsiteY34" fmla="*/ 1968266 h 3073166"/>
                <a:gd name="connsiteX35" fmla="*/ 1314450 w 5219700"/>
                <a:gd name="connsiteY35" fmla="*/ 1939691 h 3073166"/>
                <a:gd name="connsiteX36" fmla="*/ 1343025 w 5219700"/>
                <a:gd name="connsiteY36" fmla="*/ 1930166 h 3073166"/>
                <a:gd name="connsiteX37" fmla="*/ 1409700 w 5219700"/>
                <a:gd name="connsiteY37" fmla="*/ 1844441 h 3073166"/>
                <a:gd name="connsiteX38" fmla="*/ 1466850 w 5219700"/>
                <a:gd name="connsiteY38" fmla="*/ 1806341 h 3073166"/>
                <a:gd name="connsiteX39" fmla="*/ 1495425 w 5219700"/>
                <a:gd name="connsiteY39" fmla="*/ 1787291 h 3073166"/>
                <a:gd name="connsiteX40" fmla="*/ 1524000 w 5219700"/>
                <a:gd name="connsiteY40" fmla="*/ 1768241 h 3073166"/>
                <a:gd name="connsiteX41" fmla="*/ 1590675 w 5219700"/>
                <a:gd name="connsiteY41" fmla="*/ 1692041 h 3073166"/>
                <a:gd name="connsiteX42" fmla="*/ 1628775 w 5219700"/>
                <a:gd name="connsiteY42" fmla="*/ 1682516 h 3073166"/>
                <a:gd name="connsiteX43" fmla="*/ 1657350 w 5219700"/>
                <a:gd name="connsiteY43" fmla="*/ 1663466 h 3073166"/>
                <a:gd name="connsiteX44" fmla="*/ 1704975 w 5219700"/>
                <a:gd name="connsiteY44" fmla="*/ 1615841 h 3073166"/>
                <a:gd name="connsiteX45" fmla="*/ 1762125 w 5219700"/>
                <a:gd name="connsiteY45" fmla="*/ 1596791 h 3073166"/>
                <a:gd name="connsiteX46" fmla="*/ 1809750 w 5219700"/>
                <a:gd name="connsiteY46" fmla="*/ 1539641 h 3073166"/>
                <a:gd name="connsiteX47" fmla="*/ 1838325 w 5219700"/>
                <a:gd name="connsiteY47" fmla="*/ 1520591 h 3073166"/>
                <a:gd name="connsiteX48" fmla="*/ 1866900 w 5219700"/>
                <a:gd name="connsiteY48" fmla="*/ 1492016 h 3073166"/>
                <a:gd name="connsiteX49" fmla="*/ 1914525 w 5219700"/>
                <a:gd name="connsiteY49" fmla="*/ 1482491 h 3073166"/>
                <a:gd name="connsiteX50" fmla="*/ 1943100 w 5219700"/>
                <a:gd name="connsiteY50" fmla="*/ 1463441 h 3073166"/>
                <a:gd name="connsiteX51" fmla="*/ 1962150 w 5219700"/>
                <a:gd name="connsiteY51" fmla="*/ 1434866 h 3073166"/>
                <a:gd name="connsiteX52" fmla="*/ 1990725 w 5219700"/>
                <a:gd name="connsiteY52" fmla="*/ 1425341 h 3073166"/>
                <a:gd name="connsiteX53" fmla="*/ 2057400 w 5219700"/>
                <a:gd name="connsiteY53" fmla="*/ 1406291 h 3073166"/>
                <a:gd name="connsiteX54" fmla="*/ 2085975 w 5219700"/>
                <a:gd name="connsiteY54" fmla="*/ 1377716 h 3073166"/>
                <a:gd name="connsiteX55" fmla="*/ 2114550 w 5219700"/>
                <a:gd name="connsiteY55" fmla="*/ 1358666 h 3073166"/>
                <a:gd name="connsiteX56" fmla="*/ 2266950 w 5219700"/>
                <a:gd name="connsiteY56" fmla="*/ 1339616 h 3073166"/>
                <a:gd name="connsiteX57" fmla="*/ 2305050 w 5219700"/>
                <a:gd name="connsiteY57" fmla="*/ 1330091 h 3073166"/>
                <a:gd name="connsiteX58" fmla="*/ 2362200 w 5219700"/>
                <a:gd name="connsiteY58" fmla="*/ 1311041 h 3073166"/>
                <a:gd name="connsiteX59" fmla="*/ 2381250 w 5219700"/>
                <a:gd name="connsiteY59" fmla="*/ 1282466 h 3073166"/>
                <a:gd name="connsiteX60" fmla="*/ 2419350 w 5219700"/>
                <a:gd name="connsiteY60" fmla="*/ 1272941 h 3073166"/>
                <a:gd name="connsiteX61" fmla="*/ 2476500 w 5219700"/>
                <a:gd name="connsiteY61" fmla="*/ 1253891 h 3073166"/>
                <a:gd name="connsiteX62" fmla="*/ 2505075 w 5219700"/>
                <a:gd name="connsiteY62" fmla="*/ 1244366 h 3073166"/>
                <a:gd name="connsiteX63" fmla="*/ 2533650 w 5219700"/>
                <a:gd name="connsiteY63" fmla="*/ 1234841 h 3073166"/>
                <a:gd name="connsiteX64" fmla="*/ 2600325 w 5219700"/>
                <a:gd name="connsiteY64" fmla="*/ 1196741 h 3073166"/>
                <a:gd name="connsiteX65" fmla="*/ 2628900 w 5219700"/>
                <a:gd name="connsiteY65" fmla="*/ 1187216 h 3073166"/>
                <a:gd name="connsiteX66" fmla="*/ 2657475 w 5219700"/>
                <a:gd name="connsiteY66" fmla="*/ 1168166 h 3073166"/>
                <a:gd name="connsiteX67" fmla="*/ 2705100 w 5219700"/>
                <a:gd name="connsiteY67" fmla="*/ 1120541 h 3073166"/>
                <a:gd name="connsiteX68" fmla="*/ 2800350 w 5219700"/>
                <a:gd name="connsiteY68" fmla="*/ 1101491 h 3073166"/>
                <a:gd name="connsiteX69" fmla="*/ 2867025 w 5219700"/>
                <a:gd name="connsiteY69" fmla="*/ 1082441 h 3073166"/>
                <a:gd name="connsiteX70" fmla="*/ 2895600 w 5219700"/>
                <a:gd name="connsiteY70" fmla="*/ 1053866 h 3073166"/>
                <a:gd name="connsiteX71" fmla="*/ 2981325 w 5219700"/>
                <a:gd name="connsiteY71" fmla="*/ 1034816 h 3073166"/>
                <a:gd name="connsiteX72" fmla="*/ 3009900 w 5219700"/>
                <a:gd name="connsiteY72" fmla="*/ 1015766 h 3073166"/>
                <a:gd name="connsiteX73" fmla="*/ 3057525 w 5219700"/>
                <a:gd name="connsiteY73" fmla="*/ 968141 h 3073166"/>
                <a:gd name="connsiteX74" fmla="*/ 3114675 w 5219700"/>
                <a:gd name="connsiteY74" fmla="*/ 949091 h 3073166"/>
                <a:gd name="connsiteX75" fmla="*/ 3162300 w 5219700"/>
                <a:gd name="connsiteY75" fmla="*/ 901466 h 3073166"/>
                <a:gd name="connsiteX76" fmla="*/ 3190875 w 5219700"/>
                <a:gd name="connsiteY76" fmla="*/ 882416 h 3073166"/>
                <a:gd name="connsiteX77" fmla="*/ 3209925 w 5219700"/>
                <a:gd name="connsiteY77" fmla="*/ 853841 h 3073166"/>
                <a:gd name="connsiteX78" fmla="*/ 3267075 w 5219700"/>
                <a:gd name="connsiteY78" fmla="*/ 834791 h 3073166"/>
                <a:gd name="connsiteX79" fmla="*/ 3343275 w 5219700"/>
                <a:gd name="connsiteY79" fmla="*/ 768116 h 3073166"/>
                <a:gd name="connsiteX80" fmla="*/ 3400425 w 5219700"/>
                <a:gd name="connsiteY80" fmla="*/ 749066 h 3073166"/>
                <a:gd name="connsiteX81" fmla="*/ 3409950 w 5219700"/>
                <a:gd name="connsiteY81" fmla="*/ 720491 h 3073166"/>
                <a:gd name="connsiteX82" fmla="*/ 3495675 w 5219700"/>
                <a:gd name="connsiteY82" fmla="*/ 653816 h 3073166"/>
                <a:gd name="connsiteX83" fmla="*/ 3524250 w 5219700"/>
                <a:gd name="connsiteY83" fmla="*/ 625241 h 3073166"/>
                <a:gd name="connsiteX84" fmla="*/ 3638550 w 5219700"/>
                <a:gd name="connsiteY84" fmla="*/ 606191 h 3073166"/>
                <a:gd name="connsiteX85" fmla="*/ 3695700 w 5219700"/>
                <a:gd name="connsiteY85" fmla="*/ 596666 h 3073166"/>
                <a:gd name="connsiteX86" fmla="*/ 3724275 w 5219700"/>
                <a:gd name="connsiteY86" fmla="*/ 568091 h 3073166"/>
                <a:gd name="connsiteX87" fmla="*/ 3752850 w 5219700"/>
                <a:gd name="connsiteY87" fmla="*/ 558566 h 3073166"/>
                <a:gd name="connsiteX88" fmla="*/ 3819525 w 5219700"/>
                <a:gd name="connsiteY88" fmla="*/ 539516 h 3073166"/>
                <a:gd name="connsiteX89" fmla="*/ 3876675 w 5219700"/>
                <a:gd name="connsiteY89" fmla="*/ 501416 h 3073166"/>
                <a:gd name="connsiteX90" fmla="*/ 3933825 w 5219700"/>
                <a:gd name="connsiteY90" fmla="*/ 453791 h 3073166"/>
                <a:gd name="connsiteX91" fmla="*/ 4038600 w 5219700"/>
                <a:gd name="connsiteY91" fmla="*/ 425216 h 3073166"/>
                <a:gd name="connsiteX92" fmla="*/ 4095750 w 5219700"/>
                <a:gd name="connsiteY92" fmla="*/ 406166 h 3073166"/>
                <a:gd name="connsiteX93" fmla="*/ 4124325 w 5219700"/>
                <a:gd name="connsiteY93" fmla="*/ 396641 h 3073166"/>
                <a:gd name="connsiteX94" fmla="*/ 4152900 w 5219700"/>
                <a:gd name="connsiteY94" fmla="*/ 387116 h 3073166"/>
                <a:gd name="connsiteX95" fmla="*/ 4162425 w 5219700"/>
                <a:gd name="connsiteY95" fmla="*/ 339491 h 3073166"/>
                <a:gd name="connsiteX96" fmla="*/ 4219575 w 5219700"/>
                <a:gd name="connsiteY96" fmla="*/ 310916 h 3073166"/>
                <a:gd name="connsiteX97" fmla="*/ 4229100 w 5219700"/>
                <a:gd name="connsiteY97" fmla="*/ 282341 h 3073166"/>
                <a:gd name="connsiteX98" fmla="*/ 4286250 w 5219700"/>
                <a:gd name="connsiteY98" fmla="*/ 244241 h 3073166"/>
                <a:gd name="connsiteX99" fmla="*/ 4295775 w 5219700"/>
                <a:gd name="connsiteY99" fmla="*/ 215666 h 3073166"/>
                <a:gd name="connsiteX100" fmla="*/ 4324350 w 5219700"/>
                <a:gd name="connsiteY100" fmla="*/ 206141 h 3073166"/>
                <a:gd name="connsiteX101" fmla="*/ 4410075 w 5219700"/>
                <a:gd name="connsiteY101" fmla="*/ 177566 h 3073166"/>
                <a:gd name="connsiteX102" fmla="*/ 4419600 w 5219700"/>
                <a:gd name="connsiteY102" fmla="*/ 129941 h 3073166"/>
                <a:gd name="connsiteX103" fmla="*/ 4448175 w 5219700"/>
                <a:gd name="connsiteY103" fmla="*/ 120416 h 3073166"/>
                <a:gd name="connsiteX104" fmla="*/ 4581525 w 5219700"/>
                <a:gd name="connsiteY104" fmla="*/ 110891 h 3073166"/>
                <a:gd name="connsiteX105" fmla="*/ 4591050 w 5219700"/>
                <a:gd name="connsiteY105" fmla="*/ 34691 h 3073166"/>
                <a:gd name="connsiteX106" fmla="*/ 4610100 w 5219700"/>
                <a:gd name="connsiteY106" fmla="*/ 6116 h 3073166"/>
                <a:gd name="connsiteX107" fmla="*/ 5114925 w 5219700"/>
                <a:gd name="connsiteY107" fmla="*/ 15641 h 3073166"/>
                <a:gd name="connsiteX108" fmla="*/ 5219700 w 5219700"/>
                <a:gd name="connsiteY108" fmla="*/ 15641 h 3073166"/>
                <a:gd name="connsiteX0" fmla="*/ 0 w 5219700"/>
                <a:gd name="connsiteY0" fmla="*/ 3316556 h 3316556"/>
                <a:gd name="connsiteX1" fmla="*/ 57150 w 5219700"/>
                <a:gd name="connsiteY1" fmla="*/ 3287981 h 3316556"/>
                <a:gd name="connsiteX2" fmla="*/ 104775 w 5219700"/>
                <a:gd name="connsiteY2" fmla="*/ 3249881 h 3316556"/>
                <a:gd name="connsiteX3" fmla="*/ 133350 w 5219700"/>
                <a:gd name="connsiteY3" fmla="*/ 3230831 h 3316556"/>
                <a:gd name="connsiteX4" fmla="*/ 152400 w 5219700"/>
                <a:gd name="connsiteY4" fmla="*/ 3145106 h 3316556"/>
                <a:gd name="connsiteX5" fmla="*/ 180975 w 5219700"/>
                <a:gd name="connsiteY5" fmla="*/ 3126056 h 3316556"/>
                <a:gd name="connsiteX6" fmla="*/ 238125 w 5219700"/>
                <a:gd name="connsiteY6" fmla="*/ 3087956 h 3316556"/>
                <a:gd name="connsiteX7" fmla="*/ 323850 w 5219700"/>
                <a:gd name="connsiteY7" fmla="*/ 3040331 h 3316556"/>
                <a:gd name="connsiteX8" fmla="*/ 352425 w 5219700"/>
                <a:gd name="connsiteY8" fmla="*/ 3011756 h 3316556"/>
                <a:gd name="connsiteX9" fmla="*/ 371475 w 5219700"/>
                <a:gd name="connsiteY9" fmla="*/ 2983181 h 3316556"/>
                <a:gd name="connsiteX10" fmla="*/ 400050 w 5219700"/>
                <a:gd name="connsiteY10" fmla="*/ 2964131 h 3316556"/>
                <a:gd name="connsiteX11" fmla="*/ 419100 w 5219700"/>
                <a:gd name="connsiteY11" fmla="*/ 2935556 h 3316556"/>
                <a:gd name="connsiteX12" fmla="*/ 476250 w 5219700"/>
                <a:gd name="connsiteY12" fmla="*/ 2906981 h 3316556"/>
                <a:gd name="connsiteX13" fmla="*/ 504825 w 5219700"/>
                <a:gd name="connsiteY13" fmla="*/ 2887931 h 3316556"/>
                <a:gd name="connsiteX14" fmla="*/ 561975 w 5219700"/>
                <a:gd name="connsiteY14" fmla="*/ 2868881 h 3316556"/>
                <a:gd name="connsiteX15" fmla="*/ 581025 w 5219700"/>
                <a:gd name="connsiteY15" fmla="*/ 2840306 h 3316556"/>
                <a:gd name="connsiteX16" fmla="*/ 609600 w 5219700"/>
                <a:gd name="connsiteY16" fmla="*/ 2821256 h 3316556"/>
                <a:gd name="connsiteX17" fmla="*/ 647700 w 5219700"/>
                <a:gd name="connsiteY17" fmla="*/ 2764106 h 3316556"/>
                <a:gd name="connsiteX18" fmla="*/ 685800 w 5219700"/>
                <a:gd name="connsiteY18" fmla="*/ 2706956 h 3316556"/>
                <a:gd name="connsiteX19" fmla="*/ 742950 w 5219700"/>
                <a:gd name="connsiteY19" fmla="*/ 2678381 h 3316556"/>
                <a:gd name="connsiteX20" fmla="*/ 762000 w 5219700"/>
                <a:gd name="connsiteY20" fmla="*/ 2649806 h 3316556"/>
                <a:gd name="connsiteX21" fmla="*/ 790575 w 5219700"/>
                <a:gd name="connsiteY21" fmla="*/ 2630756 h 3316556"/>
                <a:gd name="connsiteX22" fmla="*/ 819150 w 5219700"/>
                <a:gd name="connsiteY22" fmla="*/ 2573606 h 3316556"/>
                <a:gd name="connsiteX23" fmla="*/ 876300 w 5219700"/>
                <a:gd name="connsiteY23" fmla="*/ 2535506 h 3316556"/>
                <a:gd name="connsiteX24" fmla="*/ 895350 w 5219700"/>
                <a:gd name="connsiteY24" fmla="*/ 2506931 h 3316556"/>
                <a:gd name="connsiteX25" fmla="*/ 981075 w 5219700"/>
                <a:gd name="connsiteY25" fmla="*/ 2440256 h 3316556"/>
                <a:gd name="connsiteX26" fmla="*/ 1009650 w 5219700"/>
                <a:gd name="connsiteY26" fmla="*/ 2430731 h 3316556"/>
                <a:gd name="connsiteX27" fmla="*/ 1028700 w 5219700"/>
                <a:gd name="connsiteY27" fmla="*/ 2402156 h 3316556"/>
                <a:gd name="connsiteX28" fmla="*/ 1114425 w 5219700"/>
                <a:gd name="connsiteY28" fmla="*/ 2364056 h 3316556"/>
                <a:gd name="connsiteX29" fmla="*/ 1143000 w 5219700"/>
                <a:gd name="connsiteY29" fmla="*/ 2354531 h 3316556"/>
                <a:gd name="connsiteX30" fmla="*/ 1171575 w 5219700"/>
                <a:gd name="connsiteY30" fmla="*/ 2345006 h 3316556"/>
                <a:gd name="connsiteX31" fmla="*/ 1200150 w 5219700"/>
                <a:gd name="connsiteY31" fmla="*/ 2316431 h 3316556"/>
                <a:gd name="connsiteX32" fmla="*/ 1228725 w 5219700"/>
                <a:gd name="connsiteY32" fmla="*/ 2297381 h 3316556"/>
                <a:gd name="connsiteX33" fmla="*/ 1266825 w 5219700"/>
                <a:gd name="connsiteY33" fmla="*/ 2240231 h 3316556"/>
                <a:gd name="connsiteX34" fmla="*/ 1285875 w 5219700"/>
                <a:gd name="connsiteY34" fmla="*/ 2211656 h 3316556"/>
                <a:gd name="connsiteX35" fmla="*/ 1314450 w 5219700"/>
                <a:gd name="connsiteY35" fmla="*/ 2183081 h 3316556"/>
                <a:gd name="connsiteX36" fmla="*/ 1343025 w 5219700"/>
                <a:gd name="connsiteY36" fmla="*/ 2173556 h 3316556"/>
                <a:gd name="connsiteX37" fmla="*/ 1409700 w 5219700"/>
                <a:gd name="connsiteY37" fmla="*/ 2087831 h 3316556"/>
                <a:gd name="connsiteX38" fmla="*/ 1466850 w 5219700"/>
                <a:gd name="connsiteY38" fmla="*/ 2049731 h 3316556"/>
                <a:gd name="connsiteX39" fmla="*/ 1495425 w 5219700"/>
                <a:gd name="connsiteY39" fmla="*/ 2030681 h 3316556"/>
                <a:gd name="connsiteX40" fmla="*/ 1524000 w 5219700"/>
                <a:gd name="connsiteY40" fmla="*/ 2011631 h 3316556"/>
                <a:gd name="connsiteX41" fmla="*/ 1590675 w 5219700"/>
                <a:gd name="connsiteY41" fmla="*/ 1935431 h 3316556"/>
                <a:gd name="connsiteX42" fmla="*/ 1628775 w 5219700"/>
                <a:gd name="connsiteY42" fmla="*/ 1925906 h 3316556"/>
                <a:gd name="connsiteX43" fmla="*/ 1657350 w 5219700"/>
                <a:gd name="connsiteY43" fmla="*/ 1906856 h 3316556"/>
                <a:gd name="connsiteX44" fmla="*/ 1704975 w 5219700"/>
                <a:gd name="connsiteY44" fmla="*/ 1859231 h 3316556"/>
                <a:gd name="connsiteX45" fmla="*/ 1762125 w 5219700"/>
                <a:gd name="connsiteY45" fmla="*/ 1840181 h 3316556"/>
                <a:gd name="connsiteX46" fmla="*/ 1809750 w 5219700"/>
                <a:gd name="connsiteY46" fmla="*/ 1783031 h 3316556"/>
                <a:gd name="connsiteX47" fmla="*/ 1838325 w 5219700"/>
                <a:gd name="connsiteY47" fmla="*/ 1763981 h 3316556"/>
                <a:gd name="connsiteX48" fmla="*/ 1866900 w 5219700"/>
                <a:gd name="connsiteY48" fmla="*/ 1735406 h 3316556"/>
                <a:gd name="connsiteX49" fmla="*/ 1914525 w 5219700"/>
                <a:gd name="connsiteY49" fmla="*/ 1725881 h 3316556"/>
                <a:gd name="connsiteX50" fmla="*/ 1943100 w 5219700"/>
                <a:gd name="connsiteY50" fmla="*/ 1706831 h 3316556"/>
                <a:gd name="connsiteX51" fmla="*/ 1962150 w 5219700"/>
                <a:gd name="connsiteY51" fmla="*/ 1678256 h 3316556"/>
                <a:gd name="connsiteX52" fmla="*/ 1990725 w 5219700"/>
                <a:gd name="connsiteY52" fmla="*/ 1668731 h 3316556"/>
                <a:gd name="connsiteX53" fmla="*/ 2057400 w 5219700"/>
                <a:gd name="connsiteY53" fmla="*/ 1649681 h 3316556"/>
                <a:gd name="connsiteX54" fmla="*/ 2085975 w 5219700"/>
                <a:gd name="connsiteY54" fmla="*/ 1621106 h 3316556"/>
                <a:gd name="connsiteX55" fmla="*/ 2114550 w 5219700"/>
                <a:gd name="connsiteY55" fmla="*/ 1602056 h 3316556"/>
                <a:gd name="connsiteX56" fmla="*/ 2266950 w 5219700"/>
                <a:gd name="connsiteY56" fmla="*/ 1583006 h 3316556"/>
                <a:gd name="connsiteX57" fmla="*/ 2305050 w 5219700"/>
                <a:gd name="connsiteY57" fmla="*/ 1573481 h 3316556"/>
                <a:gd name="connsiteX58" fmla="*/ 2362200 w 5219700"/>
                <a:gd name="connsiteY58" fmla="*/ 1554431 h 3316556"/>
                <a:gd name="connsiteX59" fmla="*/ 2381250 w 5219700"/>
                <a:gd name="connsiteY59" fmla="*/ 1525856 h 3316556"/>
                <a:gd name="connsiteX60" fmla="*/ 2419350 w 5219700"/>
                <a:gd name="connsiteY60" fmla="*/ 1516331 h 3316556"/>
                <a:gd name="connsiteX61" fmla="*/ 2476500 w 5219700"/>
                <a:gd name="connsiteY61" fmla="*/ 1497281 h 3316556"/>
                <a:gd name="connsiteX62" fmla="*/ 2505075 w 5219700"/>
                <a:gd name="connsiteY62" fmla="*/ 1487756 h 3316556"/>
                <a:gd name="connsiteX63" fmla="*/ 2533650 w 5219700"/>
                <a:gd name="connsiteY63" fmla="*/ 1478231 h 3316556"/>
                <a:gd name="connsiteX64" fmla="*/ 2600325 w 5219700"/>
                <a:gd name="connsiteY64" fmla="*/ 1440131 h 3316556"/>
                <a:gd name="connsiteX65" fmla="*/ 2628900 w 5219700"/>
                <a:gd name="connsiteY65" fmla="*/ 1430606 h 3316556"/>
                <a:gd name="connsiteX66" fmla="*/ 2657475 w 5219700"/>
                <a:gd name="connsiteY66" fmla="*/ 1411556 h 3316556"/>
                <a:gd name="connsiteX67" fmla="*/ 2705100 w 5219700"/>
                <a:gd name="connsiteY67" fmla="*/ 1363931 h 3316556"/>
                <a:gd name="connsiteX68" fmla="*/ 2800350 w 5219700"/>
                <a:gd name="connsiteY68" fmla="*/ 1344881 h 3316556"/>
                <a:gd name="connsiteX69" fmla="*/ 2867025 w 5219700"/>
                <a:gd name="connsiteY69" fmla="*/ 1325831 h 3316556"/>
                <a:gd name="connsiteX70" fmla="*/ 2895600 w 5219700"/>
                <a:gd name="connsiteY70" fmla="*/ 1297256 h 3316556"/>
                <a:gd name="connsiteX71" fmla="*/ 2981325 w 5219700"/>
                <a:gd name="connsiteY71" fmla="*/ 1278206 h 3316556"/>
                <a:gd name="connsiteX72" fmla="*/ 3009900 w 5219700"/>
                <a:gd name="connsiteY72" fmla="*/ 1259156 h 3316556"/>
                <a:gd name="connsiteX73" fmla="*/ 3057525 w 5219700"/>
                <a:gd name="connsiteY73" fmla="*/ 1211531 h 3316556"/>
                <a:gd name="connsiteX74" fmla="*/ 3114675 w 5219700"/>
                <a:gd name="connsiteY74" fmla="*/ 1192481 h 3316556"/>
                <a:gd name="connsiteX75" fmla="*/ 3162300 w 5219700"/>
                <a:gd name="connsiteY75" fmla="*/ 1144856 h 3316556"/>
                <a:gd name="connsiteX76" fmla="*/ 3190875 w 5219700"/>
                <a:gd name="connsiteY76" fmla="*/ 1125806 h 3316556"/>
                <a:gd name="connsiteX77" fmla="*/ 3209925 w 5219700"/>
                <a:gd name="connsiteY77" fmla="*/ 1097231 h 3316556"/>
                <a:gd name="connsiteX78" fmla="*/ 3267075 w 5219700"/>
                <a:gd name="connsiteY78" fmla="*/ 1078181 h 3316556"/>
                <a:gd name="connsiteX79" fmla="*/ 3343275 w 5219700"/>
                <a:gd name="connsiteY79" fmla="*/ 1011506 h 3316556"/>
                <a:gd name="connsiteX80" fmla="*/ 3400425 w 5219700"/>
                <a:gd name="connsiteY80" fmla="*/ 992456 h 3316556"/>
                <a:gd name="connsiteX81" fmla="*/ 3409950 w 5219700"/>
                <a:gd name="connsiteY81" fmla="*/ 963881 h 3316556"/>
                <a:gd name="connsiteX82" fmla="*/ 3495675 w 5219700"/>
                <a:gd name="connsiteY82" fmla="*/ 897206 h 3316556"/>
                <a:gd name="connsiteX83" fmla="*/ 3524250 w 5219700"/>
                <a:gd name="connsiteY83" fmla="*/ 868631 h 3316556"/>
                <a:gd name="connsiteX84" fmla="*/ 3638550 w 5219700"/>
                <a:gd name="connsiteY84" fmla="*/ 849581 h 3316556"/>
                <a:gd name="connsiteX85" fmla="*/ 3695700 w 5219700"/>
                <a:gd name="connsiteY85" fmla="*/ 840056 h 3316556"/>
                <a:gd name="connsiteX86" fmla="*/ 3724275 w 5219700"/>
                <a:gd name="connsiteY86" fmla="*/ 811481 h 3316556"/>
                <a:gd name="connsiteX87" fmla="*/ 3752850 w 5219700"/>
                <a:gd name="connsiteY87" fmla="*/ 801956 h 3316556"/>
                <a:gd name="connsiteX88" fmla="*/ 3819525 w 5219700"/>
                <a:gd name="connsiteY88" fmla="*/ 782906 h 3316556"/>
                <a:gd name="connsiteX89" fmla="*/ 3876675 w 5219700"/>
                <a:gd name="connsiteY89" fmla="*/ 744806 h 3316556"/>
                <a:gd name="connsiteX90" fmla="*/ 3933825 w 5219700"/>
                <a:gd name="connsiteY90" fmla="*/ 697181 h 3316556"/>
                <a:gd name="connsiteX91" fmla="*/ 4038600 w 5219700"/>
                <a:gd name="connsiteY91" fmla="*/ 668606 h 3316556"/>
                <a:gd name="connsiteX92" fmla="*/ 4095750 w 5219700"/>
                <a:gd name="connsiteY92" fmla="*/ 649556 h 3316556"/>
                <a:gd name="connsiteX93" fmla="*/ 4124325 w 5219700"/>
                <a:gd name="connsiteY93" fmla="*/ 640031 h 3316556"/>
                <a:gd name="connsiteX94" fmla="*/ 4152900 w 5219700"/>
                <a:gd name="connsiteY94" fmla="*/ 630506 h 3316556"/>
                <a:gd name="connsiteX95" fmla="*/ 4162425 w 5219700"/>
                <a:gd name="connsiteY95" fmla="*/ 582881 h 3316556"/>
                <a:gd name="connsiteX96" fmla="*/ 4219575 w 5219700"/>
                <a:gd name="connsiteY96" fmla="*/ 554306 h 3316556"/>
                <a:gd name="connsiteX97" fmla="*/ 3976687 w 5219700"/>
                <a:gd name="connsiteY97" fmla="*/ 16189 h 3316556"/>
                <a:gd name="connsiteX98" fmla="*/ 4286250 w 5219700"/>
                <a:gd name="connsiteY98" fmla="*/ 487631 h 3316556"/>
                <a:gd name="connsiteX99" fmla="*/ 4295775 w 5219700"/>
                <a:gd name="connsiteY99" fmla="*/ 459056 h 3316556"/>
                <a:gd name="connsiteX100" fmla="*/ 4324350 w 5219700"/>
                <a:gd name="connsiteY100" fmla="*/ 449531 h 3316556"/>
                <a:gd name="connsiteX101" fmla="*/ 4410075 w 5219700"/>
                <a:gd name="connsiteY101" fmla="*/ 420956 h 3316556"/>
                <a:gd name="connsiteX102" fmla="*/ 4419600 w 5219700"/>
                <a:gd name="connsiteY102" fmla="*/ 373331 h 3316556"/>
                <a:gd name="connsiteX103" fmla="*/ 4448175 w 5219700"/>
                <a:gd name="connsiteY103" fmla="*/ 363806 h 3316556"/>
                <a:gd name="connsiteX104" fmla="*/ 4581525 w 5219700"/>
                <a:gd name="connsiteY104" fmla="*/ 354281 h 3316556"/>
                <a:gd name="connsiteX105" fmla="*/ 4591050 w 5219700"/>
                <a:gd name="connsiteY105" fmla="*/ 278081 h 3316556"/>
                <a:gd name="connsiteX106" fmla="*/ 4610100 w 5219700"/>
                <a:gd name="connsiteY106" fmla="*/ 249506 h 3316556"/>
                <a:gd name="connsiteX107" fmla="*/ 5114925 w 5219700"/>
                <a:gd name="connsiteY107" fmla="*/ 259031 h 3316556"/>
                <a:gd name="connsiteX108" fmla="*/ 5219700 w 5219700"/>
                <a:gd name="connsiteY108" fmla="*/ 259031 h 3316556"/>
                <a:gd name="connsiteX0" fmla="*/ 0 w 5219700"/>
                <a:gd name="connsiteY0" fmla="*/ 3316556 h 3316556"/>
                <a:gd name="connsiteX1" fmla="*/ 57150 w 5219700"/>
                <a:gd name="connsiteY1" fmla="*/ 3287981 h 3316556"/>
                <a:gd name="connsiteX2" fmla="*/ 104775 w 5219700"/>
                <a:gd name="connsiteY2" fmla="*/ 3249881 h 3316556"/>
                <a:gd name="connsiteX3" fmla="*/ 133350 w 5219700"/>
                <a:gd name="connsiteY3" fmla="*/ 3230831 h 3316556"/>
                <a:gd name="connsiteX4" fmla="*/ 152400 w 5219700"/>
                <a:gd name="connsiteY4" fmla="*/ 3145106 h 3316556"/>
                <a:gd name="connsiteX5" fmla="*/ 180975 w 5219700"/>
                <a:gd name="connsiteY5" fmla="*/ 3126056 h 3316556"/>
                <a:gd name="connsiteX6" fmla="*/ 238125 w 5219700"/>
                <a:gd name="connsiteY6" fmla="*/ 3087956 h 3316556"/>
                <a:gd name="connsiteX7" fmla="*/ 323850 w 5219700"/>
                <a:gd name="connsiteY7" fmla="*/ 3040331 h 3316556"/>
                <a:gd name="connsiteX8" fmla="*/ 352425 w 5219700"/>
                <a:gd name="connsiteY8" fmla="*/ 3011756 h 3316556"/>
                <a:gd name="connsiteX9" fmla="*/ 371475 w 5219700"/>
                <a:gd name="connsiteY9" fmla="*/ 2983181 h 3316556"/>
                <a:gd name="connsiteX10" fmla="*/ 400050 w 5219700"/>
                <a:gd name="connsiteY10" fmla="*/ 2964131 h 3316556"/>
                <a:gd name="connsiteX11" fmla="*/ 419100 w 5219700"/>
                <a:gd name="connsiteY11" fmla="*/ 2935556 h 3316556"/>
                <a:gd name="connsiteX12" fmla="*/ 476250 w 5219700"/>
                <a:gd name="connsiteY12" fmla="*/ 2906981 h 3316556"/>
                <a:gd name="connsiteX13" fmla="*/ 504825 w 5219700"/>
                <a:gd name="connsiteY13" fmla="*/ 2887931 h 3316556"/>
                <a:gd name="connsiteX14" fmla="*/ 561975 w 5219700"/>
                <a:gd name="connsiteY14" fmla="*/ 2868881 h 3316556"/>
                <a:gd name="connsiteX15" fmla="*/ 581025 w 5219700"/>
                <a:gd name="connsiteY15" fmla="*/ 2840306 h 3316556"/>
                <a:gd name="connsiteX16" fmla="*/ 609600 w 5219700"/>
                <a:gd name="connsiteY16" fmla="*/ 2821256 h 3316556"/>
                <a:gd name="connsiteX17" fmla="*/ 647700 w 5219700"/>
                <a:gd name="connsiteY17" fmla="*/ 2764106 h 3316556"/>
                <a:gd name="connsiteX18" fmla="*/ 685800 w 5219700"/>
                <a:gd name="connsiteY18" fmla="*/ 2706956 h 3316556"/>
                <a:gd name="connsiteX19" fmla="*/ 742950 w 5219700"/>
                <a:gd name="connsiteY19" fmla="*/ 2678381 h 3316556"/>
                <a:gd name="connsiteX20" fmla="*/ 762000 w 5219700"/>
                <a:gd name="connsiteY20" fmla="*/ 2649806 h 3316556"/>
                <a:gd name="connsiteX21" fmla="*/ 790575 w 5219700"/>
                <a:gd name="connsiteY21" fmla="*/ 2630756 h 3316556"/>
                <a:gd name="connsiteX22" fmla="*/ 819150 w 5219700"/>
                <a:gd name="connsiteY22" fmla="*/ 2573606 h 3316556"/>
                <a:gd name="connsiteX23" fmla="*/ 876300 w 5219700"/>
                <a:gd name="connsiteY23" fmla="*/ 2535506 h 3316556"/>
                <a:gd name="connsiteX24" fmla="*/ 895350 w 5219700"/>
                <a:gd name="connsiteY24" fmla="*/ 2506931 h 3316556"/>
                <a:gd name="connsiteX25" fmla="*/ 981075 w 5219700"/>
                <a:gd name="connsiteY25" fmla="*/ 2440256 h 3316556"/>
                <a:gd name="connsiteX26" fmla="*/ 1009650 w 5219700"/>
                <a:gd name="connsiteY26" fmla="*/ 2430731 h 3316556"/>
                <a:gd name="connsiteX27" fmla="*/ 1028700 w 5219700"/>
                <a:gd name="connsiteY27" fmla="*/ 2402156 h 3316556"/>
                <a:gd name="connsiteX28" fmla="*/ 1114425 w 5219700"/>
                <a:gd name="connsiteY28" fmla="*/ 2364056 h 3316556"/>
                <a:gd name="connsiteX29" fmla="*/ 1143000 w 5219700"/>
                <a:gd name="connsiteY29" fmla="*/ 2354531 h 3316556"/>
                <a:gd name="connsiteX30" fmla="*/ 1171575 w 5219700"/>
                <a:gd name="connsiteY30" fmla="*/ 2345006 h 3316556"/>
                <a:gd name="connsiteX31" fmla="*/ 1200150 w 5219700"/>
                <a:gd name="connsiteY31" fmla="*/ 2316431 h 3316556"/>
                <a:gd name="connsiteX32" fmla="*/ 1228725 w 5219700"/>
                <a:gd name="connsiteY32" fmla="*/ 2297381 h 3316556"/>
                <a:gd name="connsiteX33" fmla="*/ 1266825 w 5219700"/>
                <a:gd name="connsiteY33" fmla="*/ 2240231 h 3316556"/>
                <a:gd name="connsiteX34" fmla="*/ 1285875 w 5219700"/>
                <a:gd name="connsiteY34" fmla="*/ 2211656 h 3316556"/>
                <a:gd name="connsiteX35" fmla="*/ 1314450 w 5219700"/>
                <a:gd name="connsiteY35" fmla="*/ 2183081 h 3316556"/>
                <a:gd name="connsiteX36" fmla="*/ 1343025 w 5219700"/>
                <a:gd name="connsiteY36" fmla="*/ 2173556 h 3316556"/>
                <a:gd name="connsiteX37" fmla="*/ 1409700 w 5219700"/>
                <a:gd name="connsiteY37" fmla="*/ 2087831 h 3316556"/>
                <a:gd name="connsiteX38" fmla="*/ 1466850 w 5219700"/>
                <a:gd name="connsiteY38" fmla="*/ 2049731 h 3316556"/>
                <a:gd name="connsiteX39" fmla="*/ 1495425 w 5219700"/>
                <a:gd name="connsiteY39" fmla="*/ 2030681 h 3316556"/>
                <a:gd name="connsiteX40" fmla="*/ 1524000 w 5219700"/>
                <a:gd name="connsiteY40" fmla="*/ 2011631 h 3316556"/>
                <a:gd name="connsiteX41" fmla="*/ 1590675 w 5219700"/>
                <a:gd name="connsiteY41" fmla="*/ 1935431 h 3316556"/>
                <a:gd name="connsiteX42" fmla="*/ 1628775 w 5219700"/>
                <a:gd name="connsiteY42" fmla="*/ 1925906 h 3316556"/>
                <a:gd name="connsiteX43" fmla="*/ 1657350 w 5219700"/>
                <a:gd name="connsiteY43" fmla="*/ 1906856 h 3316556"/>
                <a:gd name="connsiteX44" fmla="*/ 1704975 w 5219700"/>
                <a:gd name="connsiteY44" fmla="*/ 1859231 h 3316556"/>
                <a:gd name="connsiteX45" fmla="*/ 1762125 w 5219700"/>
                <a:gd name="connsiteY45" fmla="*/ 1840181 h 3316556"/>
                <a:gd name="connsiteX46" fmla="*/ 1809750 w 5219700"/>
                <a:gd name="connsiteY46" fmla="*/ 1783031 h 3316556"/>
                <a:gd name="connsiteX47" fmla="*/ 1838325 w 5219700"/>
                <a:gd name="connsiteY47" fmla="*/ 1763981 h 3316556"/>
                <a:gd name="connsiteX48" fmla="*/ 1866900 w 5219700"/>
                <a:gd name="connsiteY48" fmla="*/ 1735406 h 3316556"/>
                <a:gd name="connsiteX49" fmla="*/ 1914525 w 5219700"/>
                <a:gd name="connsiteY49" fmla="*/ 1725881 h 3316556"/>
                <a:gd name="connsiteX50" fmla="*/ 1943100 w 5219700"/>
                <a:gd name="connsiteY50" fmla="*/ 1706831 h 3316556"/>
                <a:gd name="connsiteX51" fmla="*/ 1962150 w 5219700"/>
                <a:gd name="connsiteY51" fmla="*/ 1678256 h 3316556"/>
                <a:gd name="connsiteX52" fmla="*/ 1990725 w 5219700"/>
                <a:gd name="connsiteY52" fmla="*/ 1668731 h 3316556"/>
                <a:gd name="connsiteX53" fmla="*/ 2057400 w 5219700"/>
                <a:gd name="connsiteY53" fmla="*/ 1649681 h 3316556"/>
                <a:gd name="connsiteX54" fmla="*/ 2085975 w 5219700"/>
                <a:gd name="connsiteY54" fmla="*/ 1621106 h 3316556"/>
                <a:gd name="connsiteX55" fmla="*/ 2114550 w 5219700"/>
                <a:gd name="connsiteY55" fmla="*/ 1602056 h 3316556"/>
                <a:gd name="connsiteX56" fmla="*/ 2266950 w 5219700"/>
                <a:gd name="connsiteY56" fmla="*/ 1583006 h 3316556"/>
                <a:gd name="connsiteX57" fmla="*/ 2305050 w 5219700"/>
                <a:gd name="connsiteY57" fmla="*/ 1573481 h 3316556"/>
                <a:gd name="connsiteX58" fmla="*/ 2362200 w 5219700"/>
                <a:gd name="connsiteY58" fmla="*/ 1554431 h 3316556"/>
                <a:gd name="connsiteX59" fmla="*/ 2381250 w 5219700"/>
                <a:gd name="connsiteY59" fmla="*/ 1525856 h 3316556"/>
                <a:gd name="connsiteX60" fmla="*/ 2419350 w 5219700"/>
                <a:gd name="connsiteY60" fmla="*/ 1516331 h 3316556"/>
                <a:gd name="connsiteX61" fmla="*/ 2476500 w 5219700"/>
                <a:gd name="connsiteY61" fmla="*/ 1497281 h 3316556"/>
                <a:gd name="connsiteX62" fmla="*/ 2505075 w 5219700"/>
                <a:gd name="connsiteY62" fmla="*/ 1487756 h 3316556"/>
                <a:gd name="connsiteX63" fmla="*/ 2533650 w 5219700"/>
                <a:gd name="connsiteY63" fmla="*/ 1478231 h 3316556"/>
                <a:gd name="connsiteX64" fmla="*/ 2600325 w 5219700"/>
                <a:gd name="connsiteY64" fmla="*/ 1440131 h 3316556"/>
                <a:gd name="connsiteX65" fmla="*/ 2628900 w 5219700"/>
                <a:gd name="connsiteY65" fmla="*/ 1430606 h 3316556"/>
                <a:gd name="connsiteX66" fmla="*/ 2657475 w 5219700"/>
                <a:gd name="connsiteY66" fmla="*/ 1411556 h 3316556"/>
                <a:gd name="connsiteX67" fmla="*/ 2705100 w 5219700"/>
                <a:gd name="connsiteY67" fmla="*/ 1363931 h 3316556"/>
                <a:gd name="connsiteX68" fmla="*/ 2800350 w 5219700"/>
                <a:gd name="connsiteY68" fmla="*/ 1344881 h 3316556"/>
                <a:gd name="connsiteX69" fmla="*/ 2867025 w 5219700"/>
                <a:gd name="connsiteY69" fmla="*/ 1325831 h 3316556"/>
                <a:gd name="connsiteX70" fmla="*/ 2895600 w 5219700"/>
                <a:gd name="connsiteY70" fmla="*/ 1297256 h 3316556"/>
                <a:gd name="connsiteX71" fmla="*/ 2981325 w 5219700"/>
                <a:gd name="connsiteY71" fmla="*/ 1278206 h 3316556"/>
                <a:gd name="connsiteX72" fmla="*/ 3009900 w 5219700"/>
                <a:gd name="connsiteY72" fmla="*/ 1259156 h 3316556"/>
                <a:gd name="connsiteX73" fmla="*/ 3057525 w 5219700"/>
                <a:gd name="connsiteY73" fmla="*/ 1211531 h 3316556"/>
                <a:gd name="connsiteX74" fmla="*/ 3114675 w 5219700"/>
                <a:gd name="connsiteY74" fmla="*/ 1192481 h 3316556"/>
                <a:gd name="connsiteX75" fmla="*/ 3162300 w 5219700"/>
                <a:gd name="connsiteY75" fmla="*/ 1144856 h 3316556"/>
                <a:gd name="connsiteX76" fmla="*/ 3190875 w 5219700"/>
                <a:gd name="connsiteY76" fmla="*/ 1125806 h 3316556"/>
                <a:gd name="connsiteX77" fmla="*/ 3209925 w 5219700"/>
                <a:gd name="connsiteY77" fmla="*/ 1097231 h 3316556"/>
                <a:gd name="connsiteX78" fmla="*/ 3267075 w 5219700"/>
                <a:gd name="connsiteY78" fmla="*/ 1078181 h 3316556"/>
                <a:gd name="connsiteX79" fmla="*/ 3343275 w 5219700"/>
                <a:gd name="connsiteY79" fmla="*/ 1011506 h 3316556"/>
                <a:gd name="connsiteX80" fmla="*/ 3400425 w 5219700"/>
                <a:gd name="connsiteY80" fmla="*/ 992456 h 3316556"/>
                <a:gd name="connsiteX81" fmla="*/ 3409950 w 5219700"/>
                <a:gd name="connsiteY81" fmla="*/ 963881 h 3316556"/>
                <a:gd name="connsiteX82" fmla="*/ 3495675 w 5219700"/>
                <a:gd name="connsiteY82" fmla="*/ 897206 h 3316556"/>
                <a:gd name="connsiteX83" fmla="*/ 3524250 w 5219700"/>
                <a:gd name="connsiteY83" fmla="*/ 868631 h 3316556"/>
                <a:gd name="connsiteX84" fmla="*/ 3638550 w 5219700"/>
                <a:gd name="connsiteY84" fmla="*/ 849581 h 3316556"/>
                <a:gd name="connsiteX85" fmla="*/ 3695700 w 5219700"/>
                <a:gd name="connsiteY85" fmla="*/ 840056 h 3316556"/>
                <a:gd name="connsiteX86" fmla="*/ 3724275 w 5219700"/>
                <a:gd name="connsiteY86" fmla="*/ 811481 h 3316556"/>
                <a:gd name="connsiteX87" fmla="*/ 3752850 w 5219700"/>
                <a:gd name="connsiteY87" fmla="*/ 801956 h 3316556"/>
                <a:gd name="connsiteX88" fmla="*/ 3819525 w 5219700"/>
                <a:gd name="connsiteY88" fmla="*/ 782906 h 3316556"/>
                <a:gd name="connsiteX89" fmla="*/ 3876675 w 5219700"/>
                <a:gd name="connsiteY89" fmla="*/ 744806 h 3316556"/>
                <a:gd name="connsiteX90" fmla="*/ 3933825 w 5219700"/>
                <a:gd name="connsiteY90" fmla="*/ 697181 h 3316556"/>
                <a:gd name="connsiteX91" fmla="*/ 4038600 w 5219700"/>
                <a:gd name="connsiteY91" fmla="*/ 668606 h 3316556"/>
                <a:gd name="connsiteX92" fmla="*/ 4095750 w 5219700"/>
                <a:gd name="connsiteY92" fmla="*/ 649556 h 3316556"/>
                <a:gd name="connsiteX93" fmla="*/ 4124325 w 5219700"/>
                <a:gd name="connsiteY93" fmla="*/ 640031 h 3316556"/>
                <a:gd name="connsiteX94" fmla="*/ 4152900 w 5219700"/>
                <a:gd name="connsiteY94" fmla="*/ 630506 h 3316556"/>
                <a:gd name="connsiteX95" fmla="*/ 4219575 w 5219700"/>
                <a:gd name="connsiteY95" fmla="*/ 554306 h 3316556"/>
                <a:gd name="connsiteX96" fmla="*/ 3976687 w 5219700"/>
                <a:gd name="connsiteY96" fmla="*/ 16189 h 3316556"/>
                <a:gd name="connsiteX97" fmla="*/ 4286250 w 5219700"/>
                <a:gd name="connsiteY97" fmla="*/ 487631 h 3316556"/>
                <a:gd name="connsiteX98" fmla="*/ 4295775 w 5219700"/>
                <a:gd name="connsiteY98" fmla="*/ 459056 h 3316556"/>
                <a:gd name="connsiteX99" fmla="*/ 4324350 w 5219700"/>
                <a:gd name="connsiteY99" fmla="*/ 449531 h 3316556"/>
                <a:gd name="connsiteX100" fmla="*/ 4410075 w 5219700"/>
                <a:gd name="connsiteY100" fmla="*/ 420956 h 3316556"/>
                <a:gd name="connsiteX101" fmla="*/ 4419600 w 5219700"/>
                <a:gd name="connsiteY101" fmla="*/ 373331 h 3316556"/>
                <a:gd name="connsiteX102" fmla="*/ 4448175 w 5219700"/>
                <a:gd name="connsiteY102" fmla="*/ 363806 h 3316556"/>
                <a:gd name="connsiteX103" fmla="*/ 4581525 w 5219700"/>
                <a:gd name="connsiteY103" fmla="*/ 354281 h 3316556"/>
                <a:gd name="connsiteX104" fmla="*/ 4591050 w 5219700"/>
                <a:gd name="connsiteY104" fmla="*/ 278081 h 3316556"/>
                <a:gd name="connsiteX105" fmla="*/ 4610100 w 5219700"/>
                <a:gd name="connsiteY105" fmla="*/ 249506 h 3316556"/>
                <a:gd name="connsiteX106" fmla="*/ 5114925 w 5219700"/>
                <a:gd name="connsiteY106" fmla="*/ 259031 h 3316556"/>
                <a:gd name="connsiteX107" fmla="*/ 5219700 w 5219700"/>
                <a:gd name="connsiteY107" fmla="*/ 259031 h 3316556"/>
                <a:gd name="connsiteX0" fmla="*/ 0 w 5219700"/>
                <a:gd name="connsiteY0" fmla="*/ 3316556 h 3316556"/>
                <a:gd name="connsiteX1" fmla="*/ 57150 w 5219700"/>
                <a:gd name="connsiteY1" fmla="*/ 3287981 h 3316556"/>
                <a:gd name="connsiteX2" fmla="*/ 104775 w 5219700"/>
                <a:gd name="connsiteY2" fmla="*/ 3249881 h 3316556"/>
                <a:gd name="connsiteX3" fmla="*/ 133350 w 5219700"/>
                <a:gd name="connsiteY3" fmla="*/ 3230831 h 3316556"/>
                <a:gd name="connsiteX4" fmla="*/ 152400 w 5219700"/>
                <a:gd name="connsiteY4" fmla="*/ 3145106 h 3316556"/>
                <a:gd name="connsiteX5" fmla="*/ 180975 w 5219700"/>
                <a:gd name="connsiteY5" fmla="*/ 3126056 h 3316556"/>
                <a:gd name="connsiteX6" fmla="*/ 238125 w 5219700"/>
                <a:gd name="connsiteY6" fmla="*/ 3087956 h 3316556"/>
                <a:gd name="connsiteX7" fmla="*/ 323850 w 5219700"/>
                <a:gd name="connsiteY7" fmla="*/ 3040331 h 3316556"/>
                <a:gd name="connsiteX8" fmla="*/ 352425 w 5219700"/>
                <a:gd name="connsiteY8" fmla="*/ 3011756 h 3316556"/>
                <a:gd name="connsiteX9" fmla="*/ 371475 w 5219700"/>
                <a:gd name="connsiteY9" fmla="*/ 2983181 h 3316556"/>
                <a:gd name="connsiteX10" fmla="*/ 400050 w 5219700"/>
                <a:gd name="connsiteY10" fmla="*/ 2964131 h 3316556"/>
                <a:gd name="connsiteX11" fmla="*/ 419100 w 5219700"/>
                <a:gd name="connsiteY11" fmla="*/ 2935556 h 3316556"/>
                <a:gd name="connsiteX12" fmla="*/ 476250 w 5219700"/>
                <a:gd name="connsiteY12" fmla="*/ 2906981 h 3316556"/>
                <a:gd name="connsiteX13" fmla="*/ 504825 w 5219700"/>
                <a:gd name="connsiteY13" fmla="*/ 2887931 h 3316556"/>
                <a:gd name="connsiteX14" fmla="*/ 561975 w 5219700"/>
                <a:gd name="connsiteY14" fmla="*/ 2868881 h 3316556"/>
                <a:gd name="connsiteX15" fmla="*/ 581025 w 5219700"/>
                <a:gd name="connsiteY15" fmla="*/ 2840306 h 3316556"/>
                <a:gd name="connsiteX16" fmla="*/ 609600 w 5219700"/>
                <a:gd name="connsiteY16" fmla="*/ 2821256 h 3316556"/>
                <a:gd name="connsiteX17" fmla="*/ 647700 w 5219700"/>
                <a:gd name="connsiteY17" fmla="*/ 2764106 h 3316556"/>
                <a:gd name="connsiteX18" fmla="*/ 685800 w 5219700"/>
                <a:gd name="connsiteY18" fmla="*/ 2706956 h 3316556"/>
                <a:gd name="connsiteX19" fmla="*/ 742950 w 5219700"/>
                <a:gd name="connsiteY19" fmla="*/ 2678381 h 3316556"/>
                <a:gd name="connsiteX20" fmla="*/ 762000 w 5219700"/>
                <a:gd name="connsiteY20" fmla="*/ 2649806 h 3316556"/>
                <a:gd name="connsiteX21" fmla="*/ 790575 w 5219700"/>
                <a:gd name="connsiteY21" fmla="*/ 2630756 h 3316556"/>
                <a:gd name="connsiteX22" fmla="*/ 819150 w 5219700"/>
                <a:gd name="connsiteY22" fmla="*/ 2573606 h 3316556"/>
                <a:gd name="connsiteX23" fmla="*/ 876300 w 5219700"/>
                <a:gd name="connsiteY23" fmla="*/ 2535506 h 3316556"/>
                <a:gd name="connsiteX24" fmla="*/ 895350 w 5219700"/>
                <a:gd name="connsiteY24" fmla="*/ 2506931 h 3316556"/>
                <a:gd name="connsiteX25" fmla="*/ 981075 w 5219700"/>
                <a:gd name="connsiteY25" fmla="*/ 2440256 h 3316556"/>
                <a:gd name="connsiteX26" fmla="*/ 1009650 w 5219700"/>
                <a:gd name="connsiteY26" fmla="*/ 2430731 h 3316556"/>
                <a:gd name="connsiteX27" fmla="*/ 1028700 w 5219700"/>
                <a:gd name="connsiteY27" fmla="*/ 2402156 h 3316556"/>
                <a:gd name="connsiteX28" fmla="*/ 1114425 w 5219700"/>
                <a:gd name="connsiteY28" fmla="*/ 2364056 h 3316556"/>
                <a:gd name="connsiteX29" fmla="*/ 1143000 w 5219700"/>
                <a:gd name="connsiteY29" fmla="*/ 2354531 h 3316556"/>
                <a:gd name="connsiteX30" fmla="*/ 1171575 w 5219700"/>
                <a:gd name="connsiteY30" fmla="*/ 2345006 h 3316556"/>
                <a:gd name="connsiteX31" fmla="*/ 1200150 w 5219700"/>
                <a:gd name="connsiteY31" fmla="*/ 2316431 h 3316556"/>
                <a:gd name="connsiteX32" fmla="*/ 1228725 w 5219700"/>
                <a:gd name="connsiteY32" fmla="*/ 2297381 h 3316556"/>
                <a:gd name="connsiteX33" fmla="*/ 1266825 w 5219700"/>
                <a:gd name="connsiteY33" fmla="*/ 2240231 h 3316556"/>
                <a:gd name="connsiteX34" fmla="*/ 1285875 w 5219700"/>
                <a:gd name="connsiteY34" fmla="*/ 2211656 h 3316556"/>
                <a:gd name="connsiteX35" fmla="*/ 1314450 w 5219700"/>
                <a:gd name="connsiteY35" fmla="*/ 2183081 h 3316556"/>
                <a:gd name="connsiteX36" fmla="*/ 1343025 w 5219700"/>
                <a:gd name="connsiteY36" fmla="*/ 2173556 h 3316556"/>
                <a:gd name="connsiteX37" fmla="*/ 1409700 w 5219700"/>
                <a:gd name="connsiteY37" fmla="*/ 2087831 h 3316556"/>
                <a:gd name="connsiteX38" fmla="*/ 1466850 w 5219700"/>
                <a:gd name="connsiteY38" fmla="*/ 2049731 h 3316556"/>
                <a:gd name="connsiteX39" fmla="*/ 1495425 w 5219700"/>
                <a:gd name="connsiteY39" fmla="*/ 2030681 h 3316556"/>
                <a:gd name="connsiteX40" fmla="*/ 1524000 w 5219700"/>
                <a:gd name="connsiteY40" fmla="*/ 2011631 h 3316556"/>
                <a:gd name="connsiteX41" fmla="*/ 1590675 w 5219700"/>
                <a:gd name="connsiteY41" fmla="*/ 1935431 h 3316556"/>
                <a:gd name="connsiteX42" fmla="*/ 1628775 w 5219700"/>
                <a:gd name="connsiteY42" fmla="*/ 1925906 h 3316556"/>
                <a:gd name="connsiteX43" fmla="*/ 1657350 w 5219700"/>
                <a:gd name="connsiteY43" fmla="*/ 1906856 h 3316556"/>
                <a:gd name="connsiteX44" fmla="*/ 1704975 w 5219700"/>
                <a:gd name="connsiteY44" fmla="*/ 1859231 h 3316556"/>
                <a:gd name="connsiteX45" fmla="*/ 1762125 w 5219700"/>
                <a:gd name="connsiteY45" fmla="*/ 1840181 h 3316556"/>
                <a:gd name="connsiteX46" fmla="*/ 1809750 w 5219700"/>
                <a:gd name="connsiteY46" fmla="*/ 1783031 h 3316556"/>
                <a:gd name="connsiteX47" fmla="*/ 1838325 w 5219700"/>
                <a:gd name="connsiteY47" fmla="*/ 1763981 h 3316556"/>
                <a:gd name="connsiteX48" fmla="*/ 1866900 w 5219700"/>
                <a:gd name="connsiteY48" fmla="*/ 1735406 h 3316556"/>
                <a:gd name="connsiteX49" fmla="*/ 1914525 w 5219700"/>
                <a:gd name="connsiteY49" fmla="*/ 1725881 h 3316556"/>
                <a:gd name="connsiteX50" fmla="*/ 1943100 w 5219700"/>
                <a:gd name="connsiteY50" fmla="*/ 1706831 h 3316556"/>
                <a:gd name="connsiteX51" fmla="*/ 1962150 w 5219700"/>
                <a:gd name="connsiteY51" fmla="*/ 1678256 h 3316556"/>
                <a:gd name="connsiteX52" fmla="*/ 1990725 w 5219700"/>
                <a:gd name="connsiteY52" fmla="*/ 1668731 h 3316556"/>
                <a:gd name="connsiteX53" fmla="*/ 2057400 w 5219700"/>
                <a:gd name="connsiteY53" fmla="*/ 1649681 h 3316556"/>
                <a:gd name="connsiteX54" fmla="*/ 2085975 w 5219700"/>
                <a:gd name="connsiteY54" fmla="*/ 1621106 h 3316556"/>
                <a:gd name="connsiteX55" fmla="*/ 2114550 w 5219700"/>
                <a:gd name="connsiteY55" fmla="*/ 1602056 h 3316556"/>
                <a:gd name="connsiteX56" fmla="*/ 2266950 w 5219700"/>
                <a:gd name="connsiteY56" fmla="*/ 1583006 h 3316556"/>
                <a:gd name="connsiteX57" fmla="*/ 2305050 w 5219700"/>
                <a:gd name="connsiteY57" fmla="*/ 1573481 h 3316556"/>
                <a:gd name="connsiteX58" fmla="*/ 2362200 w 5219700"/>
                <a:gd name="connsiteY58" fmla="*/ 1554431 h 3316556"/>
                <a:gd name="connsiteX59" fmla="*/ 2381250 w 5219700"/>
                <a:gd name="connsiteY59" fmla="*/ 1525856 h 3316556"/>
                <a:gd name="connsiteX60" fmla="*/ 2419350 w 5219700"/>
                <a:gd name="connsiteY60" fmla="*/ 1516331 h 3316556"/>
                <a:gd name="connsiteX61" fmla="*/ 2476500 w 5219700"/>
                <a:gd name="connsiteY61" fmla="*/ 1497281 h 3316556"/>
                <a:gd name="connsiteX62" fmla="*/ 2505075 w 5219700"/>
                <a:gd name="connsiteY62" fmla="*/ 1487756 h 3316556"/>
                <a:gd name="connsiteX63" fmla="*/ 2533650 w 5219700"/>
                <a:gd name="connsiteY63" fmla="*/ 1478231 h 3316556"/>
                <a:gd name="connsiteX64" fmla="*/ 2600325 w 5219700"/>
                <a:gd name="connsiteY64" fmla="*/ 1440131 h 3316556"/>
                <a:gd name="connsiteX65" fmla="*/ 2628900 w 5219700"/>
                <a:gd name="connsiteY65" fmla="*/ 1430606 h 3316556"/>
                <a:gd name="connsiteX66" fmla="*/ 2657475 w 5219700"/>
                <a:gd name="connsiteY66" fmla="*/ 1411556 h 3316556"/>
                <a:gd name="connsiteX67" fmla="*/ 2705100 w 5219700"/>
                <a:gd name="connsiteY67" fmla="*/ 1363931 h 3316556"/>
                <a:gd name="connsiteX68" fmla="*/ 2800350 w 5219700"/>
                <a:gd name="connsiteY68" fmla="*/ 1344881 h 3316556"/>
                <a:gd name="connsiteX69" fmla="*/ 2867025 w 5219700"/>
                <a:gd name="connsiteY69" fmla="*/ 1325831 h 3316556"/>
                <a:gd name="connsiteX70" fmla="*/ 2895600 w 5219700"/>
                <a:gd name="connsiteY70" fmla="*/ 1297256 h 3316556"/>
                <a:gd name="connsiteX71" fmla="*/ 2981325 w 5219700"/>
                <a:gd name="connsiteY71" fmla="*/ 1278206 h 3316556"/>
                <a:gd name="connsiteX72" fmla="*/ 3009900 w 5219700"/>
                <a:gd name="connsiteY72" fmla="*/ 1259156 h 3316556"/>
                <a:gd name="connsiteX73" fmla="*/ 3057525 w 5219700"/>
                <a:gd name="connsiteY73" fmla="*/ 1211531 h 3316556"/>
                <a:gd name="connsiteX74" fmla="*/ 3114675 w 5219700"/>
                <a:gd name="connsiteY74" fmla="*/ 1192481 h 3316556"/>
                <a:gd name="connsiteX75" fmla="*/ 3162300 w 5219700"/>
                <a:gd name="connsiteY75" fmla="*/ 1144856 h 3316556"/>
                <a:gd name="connsiteX76" fmla="*/ 3190875 w 5219700"/>
                <a:gd name="connsiteY76" fmla="*/ 1125806 h 3316556"/>
                <a:gd name="connsiteX77" fmla="*/ 3209925 w 5219700"/>
                <a:gd name="connsiteY77" fmla="*/ 1097231 h 3316556"/>
                <a:gd name="connsiteX78" fmla="*/ 3267075 w 5219700"/>
                <a:gd name="connsiteY78" fmla="*/ 1078181 h 3316556"/>
                <a:gd name="connsiteX79" fmla="*/ 3343275 w 5219700"/>
                <a:gd name="connsiteY79" fmla="*/ 1011506 h 3316556"/>
                <a:gd name="connsiteX80" fmla="*/ 3400425 w 5219700"/>
                <a:gd name="connsiteY80" fmla="*/ 992456 h 3316556"/>
                <a:gd name="connsiteX81" fmla="*/ 3409950 w 5219700"/>
                <a:gd name="connsiteY81" fmla="*/ 963881 h 3316556"/>
                <a:gd name="connsiteX82" fmla="*/ 3495675 w 5219700"/>
                <a:gd name="connsiteY82" fmla="*/ 897206 h 3316556"/>
                <a:gd name="connsiteX83" fmla="*/ 3524250 w 5219700"/>
                <a:gd name="connsiteY83" fmla="*/ 868631 h 3316556"/>
                <a:gd name="connsiteX84" fmla="*/ 3638550 w 5219700"/>
                <a:gd name="connsiteY84" fmla="*/ 849581 h 3316556"/>
                <a:gd name="connsiteX85" fmla="*/ 3695700 w 5219700"/>
                <a:gd name="connsiteY85" fmla="*/ 840056 h 3316556"/>
                <a:gd name="connsiteX86" fmla="*/ 3724275 w 5219700"/>
                <a:gd name="connsiteY86" fmla="*/ 811481 h 3316556"/>
                <a:gd name="connsiteX87" fmla="*/ 3752850 w 5219700"/>
                <a:gd name="connsiteY87" fmla="*/ 801956 h 3316556"/>
                <a:gd name="connsiteX88" fmla="*/ 3819525 w 5219700"/>
                <a:gd name="connsiteY88" fmla="*/ 782906 h 3316556"/>
                <a:gd name="connsiteX89" fmla="*/ 3876675 w 5219700"/>
                <a:gd name="connsiteY89" fmla="*/ 744806 h 3316556"/>
                <a:gd name="connsiteX90" fmla="*/ 3933825 w 5219700"/>
                <a:gd name="connsiteY90" fmla="*/ 697181 h 3316556"/>
                <a:gd name="connsiteX91" fmla="*/ 4038600 w 5219700"/>
                <a:gd name="connsiteY91" fmla="*/ 668606 h 3316556"/>
                <a:gd name="connsiteX92" fmla="*/ 4095750 w 5219700"/>
                <a:gd name="connsiteY92" fmla="*/ 649556 h 3316556"/>
                <a:gd name="connsiteX93" fmla="*/ 4124325 w 5219700"/>
                <a:gd name="connsiteY93" fmla="*/ 640031 h 3316556"/>
                <a:gd name="connsiteX94" fmla="*/ 4152900 w 5219700"/>
                <a:gd name="connsiteY94" fmla="*/ 630506 h 3316556"/>
                <a:gd name="connsiteX95" fmla="*/ 4219575 w 5219700"/>
                <a:gd name="connsiteY95" fmla="*/ 554306 h 3316556"/>
                <a:gd name="connsiteX96" fmla="*/ 3976687 w 5219700"/>
                <a:gd name="connsiteY96" fmla="*/ 16189 h 3316556"/>
                <a:gd name="connsiteX97" fmla="*/ 4286250 w 5219700"/>
                <a:gd name="connsiteY97" fmla="*/ 487631 h 3316556"/>
                <a:gd name="connsiteX98" fmla="*/ 4295775 w 5219700"/>
                <a:gd name="connsiteY98" fmla="*/ 459056 h 3316556"/>
                <a:gd name="connsiteX99" fmla="*/ 4324350 w 5219700"/>
                <a:gd name="connsiteY99" fmla="*/ 449531 h 3316556"/>
                <a:gd name="connsiteX100" fmla="*/ 4410075 w 5219700"/>
                <a:gd name="connsiteY100" fmla="*/ 420956 h 3316556"/>
                <a:gd name="connsiteX101" fmla="*/ 4419600 w 5219700"/>
                <a:gd name="connsiteY101" fmla="*/ 373331 h 3316556"/>
                <a:gd name="connsiteX102" fmla="*/ 4448175 w 5219700"/>
                <a:gd name="connsiteY102" fmla="*/ 363806 h 3316556"/>
                <a:gd name="connsiteX103" fmla="*/ 4581525 w 5219700"/>
                <a:gd name="connsiteY103" fmla="*/ 354281 h 3316556"/>
                <a:gd name="connsiteX104" fmla="*/ 4591050 w 5219700"/>
                <a:gd name="connsiteY104" fmla="*/ 278081 h 3316556"/>
                <a:gd name="connsiteX105" fmla="*/ 4610100 w 5219700"/>
                <a:gd name="connsiteY105" fmla="*/ 249506 h 3316556"/>
                <a:gd name="connsiteX106" fmla="*/ 5114925 w 5219700"/>
                <a:gd name="connsiteY106" fmla="*/ 259031 h 3316556"/>
                <a:gd name="connsiteX107" fmla="*/ 5219700 w 5219700"/>
                <a:gd name="connsiteY107" fmla="*/ 259031 h 3316556"/>
                <a:gd name="connsiteX0" fmla="*/ 0 w 5219700"/>
                <a:gd name="connsiteY0" fmla="*/ 3316556 h 3316556"/>
                <a:gd name="connsiteX1" fmla="*/ 57150 w 5219700"/>
                <a:gd name="connsiteY1" fmla="*/ 3287981 h 3316556"/>
                <a:gd name="connsiteX2" fmla="*/ 104775 w 5219700"/>
                <a:gd name="connsiteY2" fmla="*/ 3249881 h 3316556"/>
                <a:gd name="connsiteX3" fmla="*/ 133350 w 5219700"/>
                <a:gd name="connsiteY3" fmla="*/ 3230831 h 3316556"/>
                <a:gd name="connsiteX4" fmla="*/ 152400 w 5219700"/>
                <a:gd name="connsiteY4" fmla="*/ 3145106 h 3316556"/>
                <a:gd name="connsiteX5" fmla="*/ 180975 w 5219700"/>
                <a:gd name="connsiteY5" fmla="*/ 3126056 h 3316556"/>
                <a:gd name="connsiteX6" fmla="*/ 238125 w 5219700"/>
                <a:gd name="connsiteY6" fmla="*/ 3087956 h 3316556"/>
                <a:gd name="connsiteX7" fmla="*/ 323850 w 5219700"/>
                <a:gd name="connsiteY7" fmla="*/ 3040331 h 3316556"/>
                <a:gd name="connsiteX8" fmla="*/ 352425 w 5219700"/>
                <a:gd name="connsiteY8" fmla="*/ 3011756 h 3316556"/>
                <a:gd name="connsiteX9" fmla="*/ 371475 w 5219700"/>
                <a:gd name="connsiteY9" fmla="*/ 2983181 h 3316556"/>
                <a:gd name="connsiteX10" fmla="*/ 400050 w 5219700"/>
                <a:gd name="connsiteY10" fmla="*/ 2964131 h 3316556"/>
                <a:gd name="connsiteX11" fmla="*/ 419100 w 5219700"/>
                <a:gd name="connsiteY11" fmla="*/ 2935556 h 3316556"/>
                <a:gd name="connsiteX12" fmla="*/ 476250 w 5219700"/>
                <a:gd name="connsiteY12" fmla="*/ 2906981 h 3316556"/>
                <a:gd name="connsiteX13" fmla="*/ 504825 w 5219700"/>
                <a:gd name="connsiteY13" fmla="*/ 2887931 h 3316556"/>
                <a:gd name="connsiteX14" fmla="*/ 561975 w 5219700"/>
                <a:gd name="connsiteY14" fmla="*/ 2868881 h 3316556"/>
                <a:gd name="connsiteX15" fmla="*/ 581025 w 5219700"/>
                <a:gd name="connsiteY15" fmla="*/ 2840306 h 3316556"/>
                <a:gd name="connsiteX16" fmla="*/ 609600 w 5219700"/>
                <a:gd name="connsiteY16" fmla="*/ 2821256 h 3316556"/>
                <a:gd name="connsiteX17" fmla="*/ 647700 w 5219700"/>
                <a:gd name="connsiteY17" fmla="*/ 2764106 h 3316556"/>
                <a:gd name="connsiteX18" fmla="*/ 685800 w 5219700"/>
                <a:gd name="connsiteY18" fmla="*/ 2706956 h 3316556"/>
                <a:gd name="connsiteX19" fmla="*/ 742950 w 5219700"/>
                <a:gd name="connsiteY19" fmla="*/ 2678381 h 3316556"/>
                <a:gd name="connsiteX20" fmla="*/ 762000 w 5219700"/>
                <a:gd name="connsiteY20" fmla="*/ 2649806 h 3316556"/>
                <a:gd name="connsiteX21" fmla="*/ 790575 w 5219700"/>
                <a:gd name="connsiteY21" fmla="*/ 2630756 h 3316556"/>
                <a:gd name="connsiteX22" fmla="*/ 819150 w 5219700"/>
                <a:gd name="connsiteY22" fmla="*/ 2573606 h 3316556"/>
                <a:gd name="connsiteX23" fmla="*/ 876300 w 5219700"/>
                <a:gd name="connsiteY23" fmla="*/ 2535506 h 3316556"/>
                <a:gd name="connsiteX24" fmla="*/ 895350 w 5219700"/>
                <a:gd name="connsiteY24" fmla="*/ 2506931 h 3316556"/>
                <a:gd name="connsiteX25" fmla="*/ 981075 w 5219700"/>
                <a:gd name="connsiteY25" fmla="*/ 2440256 h 3316556"/>
                <a:gd name="connsiteX26" fmla="*/ 1009650 w 5219700"/>
                <a:gd name="connsiteY26" fmla="*/ 2430731 h 3316556"/>
                <a:gd name="connsiteX27" fmla="*/ 1028700 w 5219700"/>
                <a:gd name="connsiteY27" fmla="*/ 2402156 h 3316556"/>
                <a:gd name="connsiteX28" fmla="*/ 1114425 w 5219700"/>
                <a:gd name="connsiteY28" fmla="*/ 2364056 h 3316556"/>
                <a:gd name="connsiteX29" fmla="*/ 1143000 w 5219700"/>
                <a:gd name="connsiteY29" fmla="*/ 2354531 h 3316556"/>
                <a:gd name="connsiteX30" fmla="*/ 1171575 w 5219700"/>
                <a:gd name="connsiteY30" fmla="*/ 2345006 h 3316556"/>
                <a:gd name="connsiteX31" fmla="*/ 1200150 w 5219700"/>
                <a:gd name="connsiteY31" fmla="*/ 2316431 h 3316556"/>
                <a:gd name="connsiteX32" fmla="*/ 1228725 w 5219700"/>
                <a:gd name="connsiteY32" fmla="*/ 2297381 h 3316556"/>
                <a:gd name="connsiteX33" fmla="*/ 1266825 w 5219700"/>
                <a:gd name="connsiteY33" fmla="*/ 2240231 h 3316556"/>
                <a:gd name="connsiteX34" fmla="*/ 1285875 w 5219700"/>
                <a:gd name="connsiteY34" fmla="*/ 2211656 h 3316556"/>
                <a:gd name="connsiteX35" fmla="*/ 1314450 w 5219700"/>
                <a:gd name="connsiteY35" fmla="*/ 2183081 h 3316556"/>
                <a:gd name="connsiteX36" fmla="*/ 1343025 w 5219700"/>
                <a:gd name="connsiteY36" fmla="*/ 2173556 h 3316556"/>
                <a:gd name="connsiteX37" fmla="*/ 1409700 w 5219700"/>
                <a:gd name="connsiteY37" fmla="*/ 2087831 h 3316556"/>
                <a:gd name="connsiteX38" fmla="*/ 1466850 w 5219700"/>
                <a:gd name="connsiteY38" fmla="*/ 2049731 h 3316556"/>
                <a:gd name="connsiteX39" fmla="*/ 1495425 w 5219700"/>
                <a:gd name="connsiteY39" fmla="*/ 2030681 h 3316556"/>
                <a:gd name="connsiteX40" fmla="*/ 1524000 w 5219700"/>
                <a:gd name="connsiteY40" fmla="*/ 2011631 h 3316556"/>
                <a:gd name="connsiteX41" fmla="*/ 1590675 w 5219700"/>
                <a:gd name="connsiteY41" fmla="*/ 1935431 h 3316556"/>
                <a:gd name="connsiteX42" fmla="*/ 1628775 w 5219700"/>
                <a:gd name="connsiteY42" fmla="*/ 1925906 h 3316556"/>
                <a:gd name="connsiteX43" fmla="*/ 1657350 w 5219700"/>
                <a:gd name="connsiteY43" fmla="*/ 1906856 h 3316556"/>
                <a:gd name="connsiteX44" fmla="*/ 1704975 w 5219700"/>
                <a:gd name="connsiteY44" fmla="*/ 1859231 h 3316556"/>
                <a:gd name="connsiteX45" fmla="*/ 1762125 w 5219700"/>
                <a:gd name="connsiteY45" fmla="*/ 1840181 h 3316556"/>
                <a:gd name="connsiteX46" fmla="*/ 1809750 w 5219700"/>
                <a:gd name="connsiteY46" fmla="*/ 1783031 h 3316556"/>
                <a:gd name="connsiteX47" fmla="*/ 1838325 w 5219700"/>
                <a:gd name="connsiteY47" fmla="*/ 1763981 h 3316556"/>
                <a:gd name="connsiteX48" fmla="*/ 1866900 w 5219700"/>
                <a:gd name="connsiteY48" fmla="*/ 1735406 h 3316556"/>
                <a:gd name="connsiteX49" fmla="*/ 1914525 w 5219700"/>
                <a:gd name="connsiteY49" fmla="*/ 1725881 h 3316556"/>
                <a:gd name="connsiteX50" fmla="*/ 1943100 w 5219700"/>
                <a:gd name="connsiteY50" fmla="*/ 1706831 h 3316556"/>
                <a:gd name="connsiteX51" fmla="*/ 1962150 w 5219700"/>
                <a:gd name="connsiteY51" fmla="*/ 1678256 h 3316556"/>
                <a:gd name="connsiteX52" fmla="*/ 1990725 w 5219700"/>
                <a:gd name="connsiteY52" fmla="*/ 1668731 h 3316556"/>
                <a:gd name="connsiteX53" fmla="*/ 2057400 w 5219700"/>
                <a:gd name="connsiteY53" fmla="*/ 1649681 h 3316556"/>
                <a:gd name="connsiteX54" fmla="*/ 2085975 w 5219700"/>
                <a:gd name="connsiteY54" fmla="*/ 1621106 h 3316556"/>
                <a:gd name="connsiteX55" fmla="*/ 2114550 w 5219700"/>
                <a:gd name="connsiteY55" fmla="*/ 1602056 h 3316556"/>
                <a:gd name="connsiteX56" fmla="*/ 2266950 w 5219700"/>
                <a:gd name="connsiteY56" fmla="*/ 1583006 h 3316556"/>
                <a:gd name="connsiteX57" fmla="*/ 2305050 w 5219700"/>
                <a:gd name="connsiteY57" fmla="*/ 1573481 h 3316556"/>
                <a:gd name="connsiteX58" fmla="*/ 2362200 w 5219700"/>
                <a:gd name="connsiteY58" fmla="*/ 1554431 h 3316556"/>
                <a:gd name="connsiteX59" fmla="*/ 2381250 w 5219700"/>
                <a:gd name="connsiteY59" fmla="*/ 1525856 h 3316556"/>
                <a:gd name="connsiteX60" fmla="*/ 2419350 w 5219700"/>
                <a:gd name="connsiteY60" fmla="*/ 1516331 h 3316556"/>
                <a:gd name="connsiteX61" fmla="*/ 2476500 w 5219700"/>
                <a:gd name="connsiteY61" fmla="*/ 1497281 h 3316556"/>
                <a:gd name="connsiteX62" fmla="*/ 2505075 w 5219700"/>
                <a:gd name="connsiteY62" fmla="*/ 1487756 h 3316556"/>
                <a:gd name="connsiteX63" fmla="*/ 2533650 w 5219700"/>
                <a:gd name="connsiteY63" fmla="*/ 1478231 h 3316556"/>
                <a:gd name="connsiteX64" fmla="*/ 2600325 w 5219700"/>
                <a:gd name="connsiteY64" fmla="*/ 1440131 h 3316556"/>
                <a:gd name="connsiteX65" fmla="*/ 2628900 w 5219700"/>
                <a:gd name="connsiteY65" fmla="*/ 1430606 h 3316556"/>
                <a:gd name="connsiteX66" fmla="*/ 2657475 w 5219700"/>
                <a:gd name="connsiteY66" fmla="*/ 1411556 h 3316556"/>
                <a:gd name="connsiteX67" fmla="*/ 2705100 w 5219700"/>
                <a:gd name="connsiteY67" fmla="*/ 1363931 h 3316556"/>
                <a:gd name="connsiteX68" fmla="*/ 2800350 w 5219700"/>
                <a:gd name="connsiteY68" fmla="*/ 1344881 h 3316556"/>
                <a:gd name="connsiteX69" fmla="*/ 2867025 w 5219700"/>
                <a:gd name="connsiteY69" fmla="*/ 1325831 h 3316556"/>
                <a:gd name="connsiteX70" fmla="*/ 2895600 w 5219700"/>
                <a:gd name="connsiteY70" fmla="*/ 1297256 h 3316556"/>
                <a:gd name="connsiteX71" fmla="*/ 2981325 w 5219700"/>
                <a:gd name="connsiteY71" fmla="*/ 1278206 h 3316556"/>
                <a:gd name="connsiteX72" fmla="*/ 3009900 w 5219700"/>
                <a:gd name="connsiteY72" fmla="*/ 1259156 h 3316556"/>
                <a:gd name="connsiteX73" fmla="*/ 3057525 w 5219700"/>
                <a:gd name="connsiteY73" fmla="*/ 1211531 h 3316556"/>
                <a:gd name="connsiteX74" fmla="*/ 3114675 w 5219700"/>
                <a:gd name="connsiteY74" fmla="*/ 1192481 h 3316556"/>
                <a:gd name="connsiteX75" fmla="*/ 3162300 w 5219700"/>
                <a:gd name="connsiteY75" fmla="*/ 1144856 h 3316556"/>
                <a:gd name="connsiteX76" fmla="*/ 3190875 w 5219700"/>
                <a:gd name="connsiteY76" fmla="*/ 1125806 h 3316556"/>
                <a:gd name="connsiteX77" fmla="*/ 3209925 w 5219700"/>
                <a:gd name="connsiteY77" fmla="*/ 1097231 h 3316556"/>
                <a:gd name="connsiteX78" fmla="*/ 3267075 w 5219700"/>
                <a:gd name="connsiteY78" fmla="*/ 1078181 h 3316556"/>
                <a:gd name="connsiteX79" fmla="*/ 3343275 w 5219700"/>
                <a:gd name="connsiteY79" fmla="*/ 1011506 h 3316556"/>
                <a:gd name="connsiteX80" fmla="*/ 3400425 w 5219700"/>
                <a:gd name="connsiteY80" fmla="*/ 992456 h 3316556"/>
                <a:gd name="connsiteX81" fmla="*/ 3409950 w 5219700"/>
                <a:gd name="connsiteY81" fmla="*/ 963881 h 3316556"/>
                <a:gd name="connsiteX82" fmla="*/ 3495675 w 5219700"/>
                <a:gd name="connsiteY82" fmla="*/ 897206 h 3316556"/>
                <a:gd name="connsiteX83" fmla="*/ 3524250 w 5219700"/>
                <a:gd name="connsiteY83" fmla="*/ 868631 h 3316556"/>
                <a:gd name="connsiteX84" fmla="*/ 3638550 w 5219700"/>
                <a:gd name="connsiteY84" fmla="*/ 849581 h 3316556"/>
                <a:gd name="connsiteX85" fmla="*/ 3695700 w 5219700"/>
                <a:gd name="connsiteY85" fmla="*/ 840056 h 3316556"/>
                <a:gd name="connsiteX86" fmla="*/ 3724275 w 5219700"/>
                <a:gd name="connsiteY86" fmla="*/ 811481 h 3316556"/>
                <a:gd name="connsiteX87" fmla="*/ 3752850 w 5219700"/>
                <a:gd name="connsiteY87" fmla="*/ 801956 h 3316556"/>
                <a:gd name="connsiteX88" fmla="*/ 3819525 w 5219700"/>
                <a:gd name="connsiteY88" fmla="*/ 782906 h 3316556"/>
                <a:gd name="connsiteX89" fmla="*/ 3876675 w 5219700"/>
                <a:gd name="connsiteY89" fmla="*/ 744806 h 3316556"/>
                <a:gd name="connsiteX90" fmla="*/ 3933825 w 5219700"/>
                <a:gd name="connsiteY90" fmla="*/ 697181 h 3316556"/>
                <a:gd name="connsiteX91" fmla="*/ 4038600 w 5219700"/>
                <a:gd name="connsiteY91" fmla="*/ 668606 h 3316556"/>
                <a:gd name="connsiteX92" fmla="*/ 4095750 w 5219700"/>
                <a:gd name="connsiteY92" fmla="*/ 649556 h 3316556"/>
                <a:gd name="connsiteX93" fmla="*/ 4124325 w 5219700"/>
                <a:gd name="connsiteY93" fmla="*/ 640031 h 3316556"/>
                <a:gd name="connsiteX94" fmla="*/ 4152900 w 5219700"/>
                <a:gd name="connsiteY94" fmla="*/ 630506 h 3316556"/>
                <a:gd name="connsiteX95" fmla="*/ 4219575 w 5219700"/>
                <a:gd name="connsiteY95" fmla="*/ 554306 h 3316556"/>
                <a:gd name="connsiteX96" fmla="*/ 3976687 w 5219700"/>
                <a:gd name="connsiteY96" fmla="*/ 16189 h 3316556"/>
                <a:gd name="connsiteX97" fmla="*/ 4286250 w 5219700"/>
                <a:gd name="connsiteY97" fmla="*/ 487631 h 3316556"/>
                <a:gd name="connsiteX98" fmla="*/ 4295775 w 5219700"/>
                <a:gd name="connsiteY98" fmla="*/ 459056 h 3316556"/>
                <a:gd name="connsiteX99" fmla="*/ 4324350 w 5219700"/>
                <a:gd name="connsiteY99" fmla="*/ 449531 h 3316556"/>
                <a:gd name="connsiteX100" fmla="*/ 4410075 w 5219700"/>
                <a:gd name="connsiteY100" fmla="*/ 420956 h 3316556"/>
                <a:gd name="connsiteX101" fmla="*/ 4419600 w 5219700"/>
                <a:gd name="connsiteY101" fmla="*/ 373331 h 3316556"/>
                <a:gd name="connsiteX102" fmla="*/ 4448175 w 5219700"/>
                <a:gd name="connsiteY102" fmla="*/ 363806 h 3316556"/>
                <a:gd name="connsiteX103" fmla="*/ 4581525 w 5219700"/>
                <a:gd name="connsiteY103" fmla="*/ 354281 h 3316556"/>
                <a:gd name="connsiteX104" fmla="*/ 4591050 w 5219700"/>
                <a:gd name="connsiteY104" fmla="*/ 278081 h 3316556"/>
                <a:gd name="connsiteX105" fmla="*/ 4610100 w 5219700"/>
                <a:gd name="connsiteY105" fmla="*/ 249506 h 3316556"/>
                <a:gd name="connsiteX106" fmla="*/ 5114925 w 5219700"/>
                <a:gd name="connsiteY106" fmla="*/ 259031 h 3316556"/>
                <a:gd name="connsiteX107" fmla="*/ 5219700 w 5219700"/>
                <a:gd name="connsiteY107" fmla="*/ 259031 h 3316556"/>
                <a:gd name="connsiteX0" fmla="*/ 0 w 5219700"/>
                <a:gd name="connsiteY0" fmla="*/ 3300367 h 3300367"/>
                <a:gd name="connsiteX1" fmla="*/ 57150 w 5219700"/>
                <a:gd name="connsiteY1" fmla="*/ 3271792 h 3300367"/>
                <a:gd name="connsiteX2" fmla="*/ 104775 w 5219700"/>
                <a:gd name="connsiteY2" fmla="*/ 3233692 h 3300367"/>
                <a:gd name="connsiteX3" fmla="*/ 133350 w 5219700"/>
                <a:gd name="connsiteY3" fmla="*/ 3214642 h 3300367"/>
                <a:gd name="connsiteX4" fmla="*/ 152400 w 5219700"/>
                <a:gd name="connsiteY4" fmla="*/ 3128917 h 3300367"/>
                <a:gd name="connsiteX5" fmla="*/ 180975 w 5219700"/>
                <a:gd name="connsiteY5" fmla="*/ 3109867 h 3300367"/>
                <a:gd name="connsiteX6" fmla="*/ 238125 w 5219700"/>
                <a:gd name="connsiteY6" fmla="*/ 3071767 h 3300367"/>
                <a:gd name="connsiteX7" fmla="*/ 323850 w 5219700"/>
                <a:gd name="connsiteY7" fmla="*/ 3024142 h 3300367"/>
                <a:gd name="connsiteX8" fmla="*/ 352425 w 5219700"/>
                <a:gd name="connsiteY8" fmla="*/ 2995567 h 3300367"/>
                <a:gd name="connsiteX9" fmla="*/ 371475 w 5219700"/>
                <a:gd name="connsiteY9" fmla="*/ 2966992 h 3300367"/>
                <a:gd name="connsiteX10" fmla="*/ 400050 w 5219700"/>
                <a:gd name="connsiteY10" fmla="*/ 2947942 h 3300367"/>
                <a:gd name="connsiteX11" fmla="*/ 419100 w 5219700"/>
                <a:gd name="connsiteY11" fmla="*/ 2919367 h 3300367"/>
                <a:gd name="connsiteX12" fmla="*/ 476250 w 5219700"/>
                <a:gd name="connsiteY12" fmla="*/ 2890792 h 3300367"/>
                <a:gd name="connsiteX13" fmla="*/ 504825 w 5219700"/>
                <a:gd name="connsiteY13" fmla="*/ 2871742 h 3300367"/>
                <a:gd name="connsiteX14" fmla="*/ 561975 w 5219700"/>
                <a:gd name="connsiteY14" fmla="*/ 2852692 h 3300367"/>
                <a:gd name="connsiteX15" fmla="*/ 581025 w 5219700"/>
                <a:gd name="connsiteY15" fmla="*/ 2824117 h 3300367"/>
                <a:gd name="connsiteX16" fmla="*/ 609600 w 5219700"/>
                <a:gd name="connsiteY16" fmla="*/ 2805067 h 3300367"/>
                <a:gd name="connsiteX17" fmla="*/ 647700 w 5219700"/>
                <a:gd name="connsiteY17" fmla="*/ 2747917 h 3300367"/>
                <a:gd name="connsiteX18" fmla="*/ 685800 w 5219700"/>
                <a:gd name="connsiteY18" fmla="*/ 2690767 h 3300367"/>
                <a:gd name="connsiteX19" fmla="*/ 742950 w 5219700"/>
                <a:gd name="connsiteY19" fmla="*/ 2662192 h 3300367"/>
                <a:gd name="connsiteX20" fmla="*/ 762000 w 5219700"/>
                <a:gd name="connsiteY20" fmla="*/ 2633617 h 3300367"/>
                <a:gd name="connsiteX21" fmla="*/ 790575 w 5219700"/>
                <a:gd name="connsiteY21" fmla="*/ 2614567 h 3300367"/>
                <a:gd name="connsiteX22" fmla="*/ 819150 w 5219700"/>
                <a:gd name="connsiteY22" fmla="*/ 2557417 h 3300367"/>
                <a:gd name="connsiteX23" fmla="*/ 876300 w 5219700"/>
                <a:gd name="connsiteY23" fmla="*/ 2519317 h 3300367"/>
                <a:gd name="connsiteX24" fmla="*/ 895350 w 5219700"/>
                <a:gd name="connsiteY24" fmla="*/ 2490742 h 3300367"/>
                <a:gd name="connsiteX25" fmla="*/ 981075 w 5219700"/>
                <a:gd name="connsiteY25" fmla="*/ 2424067 h 3300367"/>
                <a:gd name="connsiteX26" fmla="*/ 1009650 w 5219700"/>
                <a:gd name="connsiteY26" fmla="*/ 2414542 h 3300367"/>
                <a:gd name="connsiteX27" fmla="*/ 1028700 w 5219700"/>
                <a:gd name="connsiteY27" fmla="*/ 2385967 h 3300367"/>
                <a:gd name="connsiteX28" fmla="*/ 1114425 w 5219700"/>
                <a:gd name="connsiteY28" fmla="*/ 2347867 h 3300367"/>
                <a:gd name="connsiteX29" fmla="*/ 1143000 w 5219700"/>
                <a:gd name="connsiteY29" fmla="*/ 2338342 h 3300367"/>
                <a:gd name="connsiteX30" fmla="*/ 1171575 w 5219700"/>
                <a:gd name="connsiteY30" fmla="*/ 2328817 h 3300367"/>
                <a:gd name="connsiteX31" fmla="*/ 1200150 w 5219700"/>
                <a:gd name="connsiteY31" fmla="*/ 2300242 h 3300367"/>
                <a:gd name="connsiteX32" fmla="*/ 1228725 w 5219700"/>
                <a:gd name="connsiteY32" fmla="*/ 2281192 h 3300367"/>
                <a:gd name="connsiteX33" fmla="*/ 1266825 w 5219700"/>
                <a:gd name="connsiteY33" fmla="*/ 2224042 h 3300367"/>
                <a:gd name="connsiteX34" fmla="*/ 1285875 w 5219700"/>
                <a:gd name="connsiteY34" fmla="*/ 2195467 h 3300367"/>
                <a:gd name="connsiteX35" fmla="*/ 1314450 w 5219700"/>
                <a:gd name="connsiteY35" fmla="*/ 2166892 h 3300367"/>
                <a:gd name="connsiteX36" fmla="*/ 1343025 w 5219700"/>
                <a:gd name="connsiteY36" fmla="*/ 2157367 h 3300367"/>
                <a:gd name="connsiteX37" fmla="*/ 1409700 w 5219700"/>
                <a:gd name="connsiteY37" fmla="*/ 2071642 h 3300367"/>
                <a:gd name="connsiteX38" fmla="*/ 1466850 w 5219700"/>
                <a:gd name="connsiteY38" fmla="*/ 2033542 h 3300367"/>
                <a:gd name="connsiteX39" fmla="*/ 1495425 w 5219700"/>
                <a:gd name="connsiteY39" fmla="*/ 2014492 h 3300367"/>
                <a:gd name="connsiteX40" fmla="*/ 1524000 w 5219700"/>
                <a:gd name="connsiteY40" fmla="*/ 1995442 h 3300367"/>
                <a:gd name="connsiteX41" fmla="*/ 1590675 w 5219700"/>
                <a:gd name="connsiteY41" fmla="*/ 1919242 h 3300367"/>
                <a:gd name="connsiteX42" fmla="*/ 1628775 w 5219700"/>
                <a:gd name="connsiteY42" fmla="*/ 1909717 h 3300367"/>
                <a:gd name="connsiteX43" fmla="*/ 1657350 w 5219700"/>
                <a:gd name="connsiteY43" fmla="*/ 1890667 h 3300367"/>
                <a:gd name="connsiteX44" fmla="*/ 1704975 w 5219700"/>
                <a:gd name="connsiteY44" fmla="*/ 1843042 h 3300367"/>
                <a:gd name="connsiteX45" fmla="*/ 1762125 w 5219700"/>
                <a:gd name="connsiteY45" fmla="*/ 1823992 h 3300367"/>
                <a:gd name="connsiteX46" fmla="*/ 1809750 w 5219700"/>
                <a:gd name="connsiteY46" fmla="*/ 1766842 h 3300367"/>
                <a:gd name="connsiteX47" fmla="*/ 1838325 w 5219700"/>
                <a:gd name="connsiteY47" fmla="*/ 1747792 h 3300367"/>
                <a:gd name="connsiteX48" fmla="*/ 1866900 w 5219700"/>
                <a:gd name="connsiteY48" fmla="*/ 1719217 h 3300367"/>
                <a:gd name="connsiteX49" fmla="*/ 1914525 w 5219700"/>
                <a:gd name="connsiteY49" fmla="*/ 1709692 h 3300367"/>
                <a:gd name="connsiteX50" fmla="*/ 1943100 w 5219700"/>
                <a:gd name="connsiteY50" fmla="*/ 1690642 h 3300367"/>
                <a:gd name="connsiteX51" fmla="*/ 1962150 w 5219700"/>
                <a:gd name="connsiteY51" fmla="*/ 1662067 h 3300367"/>
                <a:gd name="connsiteX52" fmla="*/ 1990725 w 5219700"/>
                <a:gd name="connsiteY52" fmla="*/ 1652542 h 3300367"/>
                <a:gd name="connsiteX53" fmla="*/ 2057400 w 5219700"/>
                <a:gd name="connsiteY53" fmla="*/ 1633492 h 3300367"/>
                <a:gd name="connsiteX54" fmla="*/ 2085975 w 5219700"/>
                <a:gd name="connsiteY54" fmla="*/ 1604917 h 3300367"/>
                <a:gd name="connsiteX55" fmla="*/ 2114550 w 5219700"/>
                <a:gd name="connsiteY55" fmla="*/ 1585867 h 3300367"/>
                <a:gd name="connsiteX56" fmla="*/ 2266950 w 5219700"/>
                <a:gd name="connsiteY56" fmla="*/ 1566817 h 3300367"/>
                <a:gd name="connsiteX57" fmla="*/ 2305050 w 5219700"/>
                <a:gd name="connsiteY57" fmla="*/ 1557292 h 3300367"/>
                <a:gd name="connsiteX58" fmla="*/ 2362200 w 5219700"/>
                <a:gd name="connsiteY58" fmla="*/ 1538242 h 3300367"/>
                <a:gd name="connsiteX59" fmla="*/ 2381250 w 5219700"/>
                <a:gd name="connsiteY59" fmla="*/ 1509667 h 3300367"/>
                <a:gd name="connsiteX60" fmla="*/ 2419350 w 5219700"/>
                <a:gd name="connsiteY60" fmla="*/ 1500142 h 3300367"/>
                <a:gd name="connsiteX61" fmla="*/ 2476500 w 5219700"/>
                <a:gd name="connsiteY61" fmla="*/ 1481092 h 3300367"/>
                <a:gd name="connsiteX62" fmla="*/ 2505075 w 5219700"/>
                <a:gd name="connsiteY62" fmla="*/ 1471567 h 3300367"/>
                <a:gd name="connsiteX63" fmla="*/ 2533650 w 5219700"/>
                <a:gd name="connsiteY63" fmla="*/ 1462042 h 3300367"/>
                <a:gd name="connsiteX64" fmla="*/ 2600325 w 5219700"/>
                <a:gd name="connsiteY64" fmla="*/ 1423942 h 3300367"/>
                <a:gd name="connsiteX65" fmla="*/ 2628900 w 5219700"/>
                <a:gd name="connsiteY65" fmla="*/ 1414417 h 3300367"/>
                <a:gd name="connsiteX66" fmla="*/ 2657475 w 5219700"/>
                <a:gd name="connsiteY66" fmla="*/ 1395367 h 3300367"/>
                <a:gd name="connsiteX67" fmla="*/ 2705100 w 5219700"/>
                <a:gd name="connsiteY67" fmla="*/ 1347742 h 3300367"/>
                <a:gd name="connsiteX68" fmla="*/ 2800350 w 5219700"/>
                <a:gd name="connsiteY68" fmla="*/ 1328692 h 3300367"/>
                <a:gd name="connsiteX69" fmla="*/ 2867025 w 5219700"/>
                <a:gd name="connsiteY69" fmla="*/ 1309642 h 3300367"/>
                <a:gd name="connsiteX70" fmla="*/ 2895600 w 5219700"/>
                <a:gd name="connsiteY70" fmla="*/ 1281067 h 3300367"/>
                <a:gd name="connsiteX71" fmla="*/ 2981325 w 5219700"/>
                <a:gd name="connsiteY71" fmla="*/ 1262017 h 3300367"/>
                <a:gd name="connsiteX72" fmla="*/ 3009900 w 5219700"/>
                <a:gd name="connsiteY72" fmla="*/ 1242967 h 3300367"/>
                <a:gd name="connsiteX73" fmla="*/ 3057525 w 5219700"/>
                <a:gd name="connsiteY73" fmla="*/ 1195342 h 3300367"/>
                <a:gd name="connsiteX74" fmla="*/ 3114675 w 5219700"/>
                <a:gd name="connsiteY74" fmla="*/ 1176292 h 3300367"/>
                <a:gd name="connsiteX75" fmla="*/ 3162300 w 5219700"/>
                <a:gd name="connsiteY75" fmla="*/ 1128667 h 3300367"/>
                <a:gd name="connsiteX76" fmla="*/ 3190875 w 5219700"/>
                <a:gd name="connsiteY76" fmla="*/ 1109617 h 3300367"/>
                <a:gd name="connsiteX77" fmla="*/ 3209925 w 5219700"/>
                <a:gd name="connsiteY77" fmla="*/ 1081042 h 3300367"/>
                <a:gd name="connsiteX78" fmla="*/ 3267075 w 5219700"/>
                <a:gd name="connsiteY78" fmla="*/ 1061992 h 3300367"/>
                <a:gd name="connsiteX79" fmla="*/ 3343275 w 5219700"/>
                <a:gd name="connsiteY79" fmla="*/ 995317 h 3300367"/>
                <a:gd name="connsiteX80" fmla="*/ 3400425 w 5219700"/>
                <a:gd name="connsiteY80" fmla="*/ 976267 h 3300367"/>
                <a:gd name="connsiteX81" fmla="*/ 3409950 w 5219700"/>
                <a:gd name="connsiteY81" fmla="*/ 947692 h 3300367"/>
                <a:gd name="connsiteX82" fmla="*/ 3495675 w 5219700"/>
                <a:gd name="connsiteY82" fmla="*/ 881017 h 3300367"/>
                <a:gd name="connsiteX83" fmla="*/ 3524250 w 5219700"/>
                <a:gd name="connsiteY83" fmla="*/ 852442 h 3300367"/>
                <a:gd name="connsiteX84" fmla="*/ 3638550 w 5219700"/>
                <a:gd name="connsiteY84" fmla="*/ 833392 h 3300367"/>
                <a:gd name="connsiteX85" fmla="*/ 3695700 w 5219700"/>
                <a:gd name="connsiteY85" fmla="*/ 823867 h 3300367"/>
                <a:gd name="connsiteX86" fmla="*/ 3724275 w 5219700"/>
                <a:gd name="connsiteY86" fmla="*/ 795292 h 3300367"/>
                <a:gd name="connsiteX87" fmla="*/ 3752850 w 5219700"/>
                <a:gd name="connsiteY87" fmla="*/ 785767 h 3300367"/>
                <a:gd name="connsiteX88" fmla="*/ 3819525 w 5219700"/>
                <a:gd name="connsiteY88" fmla="*/ 766717 h 3300367"/>
                <a:gd name="connsiteX89" fmla="*/ 3876675 w 5219700"/>
                <a:gd name="connsiteY89" fmla="*/ 728617 h 3300367"/>
                <a:gd name="connsiteX90" fmla="*/ 3933825 w 5219700"/>
                <a:gd name="connsiteY90" fmla="*/ 680992 h 3300367"/>
                <a:gd name="connsiteX91" fmla="*/ 4038600 w 5219700"/>
                <a:gd name="connsiteY91" fmla="*/ 652417 h 3300367"/>
                <a:gd name="connsiteX92" fmla="*/ 4095750 w 5219700"/>
                <a:gd name="connsiteY92" fmla="*/ 633367 h 3300367"/>
                <a:gd name="connsiteX93" fmla="*/ 4124325 w 5219700"/>
                <a:gd name="connsiteY93" fmla="*/ 623842 h 3300367"/>
                <a:gd name="connsiteX94" fmla="*/ 4152900 w 5219700"/>
                <a:gd name="connsiteY94" fmla="*/ 614317 h 3300367"/>
                <a:gd name="connsiteX95" fmla="*/ 4219575 w 5219700"/>
                <a:gd name="connsiteY95" fmla="*/ 538117 h 3300367"/>
                <a:gd name="connsiteX96" fmla="*/ 3976687 w 5219700"/>
                <a:gd name="connsiteY96" fmla="*/ 0 h 3300367"/>
                <a:gd name="connsiteX97" fmla="*/ 4286250 w 5219700"/>
                <a:gd name="connsiteY97" fmla="*/ 471442 h 3300367"/>
                <a:gd name="connsiteX98" fmla="*/ 4295775 w 5219700"/>
                <a:gd name="connsiteY98" fmla="*/ 442867 h 3300367"/>
                <a:gd name="connsiteX99" fmla="*/ 4324350 w 5219700"/>
                <a:gd name="connsiteY99" fmla="*/ 433342 h 3300367"/>
                <a:gd name="connsiteX100" fmla="*/ 4410075 w 5219700"/>
                <a:gd name="connsiteY100" fmla="*/ 404767 h 3300367"/>
                <a:gd name="connsiteX101" fmla="*/ 4419600 w 5219700"/>
                <a:gd name="connsiteY101" fmla="*/ 357142 h 3300367"/>
                <a:gd name="connsiteX102" fmla="*/ 4448175 w 5219700"/>
                <a:gd name="connsiteY102" fmla="*/ 347617 h 3300367"/>
                <a:gd name="connsiteX103" fmla="*/ 4581525 w 5219700"/>
                <a:gd name="connsiteY103" fmla="*/ 338092 h 3300367"/>
                <a:gd name="connsiteX104" fmla="*/ 4591050 w 5219700"/>
                <a:gd name="connsiteY104" fmla="*/ 261892 h 3300367"/>
                <a:gd name="connsiteX105" fmla="*/ 4610100 w 5219700"/>
                <a:gd name="connsiteY105" fmla="*/ 233317 h 3300367"/>
                <a:gd name="connsiteX106" fmla="*/ 5114925 w 5219700"/>
                <a:gd name="connsiteY106" fmla="*/ 242842 h 3300367"/>
                <a:gd name="connsiteX107" fmla="*/ 5219700 w 5219700"/>
                <a:gd name="connsiteY107" fmla="*/ 242842 h 3300367"/>
                <a:gd name="connsiteX0" fmla="*/ 0 w 5219700"/>
                <a:gd name="connsiteY0" fmla="*/ 3300367 h 3300367"/>
                <a:gd name="connsiteX1" fmla="*/ 57150 w 5219700"/>
                <a:gd name="connsiteY1" fmla="*/ 3271792 h 3300367"/>
                <a:gd name="connsiteX2" fmla="*/ 104775 w 5219700"/>
                <a:gd name="connsiteY2" fmla="*/ 3233692 h 3300367"/>
                <a:gd name="connsiteX3" fmla="*/ 133350 w 5219700"/>
                <a:gd name="connsiteY3" fmla="*/ 3214642 h 3300367"/>
                <a:gd name="connsiteX4" fmla="*/ 152400 w 5219700"/>
                <a:gd name="connsiteY4" fmla="*/ 3128917 h 3300367"/>
                <a:gd name="connsiteX5" fmla="*/ 180975 w 5219700"/>
                <a:gd name="connsiteY5" fmla="*/ 3109867 h 3300367"/>
                <a:gd name="connsiteX6" fmla="*/ 238125 w 5219700"/>
                <a:gd name="connsiteY6" fmla="*/ 3071767 h 3300367"/>
                <a:gd name="connsiteX7" fmla="*/ 323850 w 5219700"/>
                <a:gd name="connsiteY7" fmla="*/ 3024142 h 3300367"/>
                <a:gd name="connsiteX8" fmla="*/ 352425 w 5219700"/>
                <a:gd name="connsiteY8" fmla="*/ 2995567 h 3300367"/>
                <a:gd name="connsiteX9" fmla="*/ 371475 w 5219700"/>
                <a:gd name="connsiteY9" fmla="*/ 2966992 h 3300367"/>
                <a:gd name="connsiteX10" fmla="*/ 400050 w 5219700"/>
                <a:gd name="connsiteY10" fmla="*/ 2947942 h 3300367"/>
                <a:gd name="connsiteX11" fmla="*/ 419100 w 5219700"/>
                <a:gd name="connsiteY11" fmla="*/ 2919367 h 3300367"/>
                <a:gd name="connsiteX12" fmla="*/ 476250 w 5219700"/>
                <a:gd name="connsiteY12" fmla="*/ 2890792 h 3300367"/>
                <a:gd name="connsiteX13" fmla="*/ 504825 w 5219700"/>
                <a:gd name="connsiteY13" fmla="*/ 2871742 h 3300367"/>
                <a:gd name="connsiteX14" fmla="*/ 561975 w 5219700"/>
                <a:gd name="connsiteY14" fmla="*/ 2852692 h 3300367"/>
                <a:gd name="connsiteX15" fmla="*/ 581025 w 5219700"/>
                <a:gd name="connsiteY15" fmla="*/ 2824117 h 3300367"/>
                <a:gd name="connsiteX16" fmla="*/ 609600 w 5219700"/>
                <a:gd name="connsiteY16" fmla="*/ 2805067 h 3300367"/>
                <a:gd name="connsiteX17" fmla="*/ 647700 w 5219700"/>
                <a:gd name="connsiteY17" fmla="*/ 2747917 h 3300367"/>
                <a:gd name="connsiteX18" fmla="*/ 685800 w 5219700"/>
                <a:gd name="connsiteY18" fmla="*/ 2690767 h 3300367"/>
                <a:gd name="connsiteX19" fmla="*/ 742950 w 5219700"/>
                <a:gd name="connsiteY19" fmla="*/ 2662192 h 3300367"/>
                <a:gd name="connsiteX20" fmla="*/ 762000 w 5219700"/>
                <a:gd name="connsiteY20" fmla="*/ 2633617 h 3300367"/>
                <a:gd name="connsiteX21" fmla="*/ 790575 w 5219700"/>
                <a:gd name="connsiteY21" fmla="*/ 2614567 h 3300367"/>
                <a:gd name="connsiteX22" fmla="*/ 819150 w 5219700"/>
                <a:gd name="connsiteY22" fmla="*/ 2557417 h 3300367"/>
                <a:gd name="connsiteX23" fmla="*/ 876300 w 5219700"/>
                <a:gd name="connsiteY23" fmla="*/ 2519317 h 3300367"/>
                <a:gd name="connsiteX24" fmla="*/ 895350 w 5219700"/>
                <a:gd name="connsiteY24" fmla="*/ 2490742 h 3300367"/>
                <a:gd name="connsiteX25" fmla="*/ 981075 w 5219700"/>
                <a:gd name="connsiteY25" fmla="*/ 2424067 h 3300367"/>
                <a:gd name="connsiteX26" fmla="*/ 1009650 w 5219700"/>
                <a:gd name="connsiteY26" fmla="*/ 2414542 h 3300367"/>
                <a:gd name="connsiteX27" fmla="*/ 1028700 w 5219700"/>
                <a:gd name="connsiteY27" fmla="*/ 2385967 h 3300367"/>
                <a:gd name="connsiteX28" fmla="*/ 1114425 w 5219700"/>
                <a:gd name="connsiteY28" fmla="*/ 2347867 h 3300367"/>
                <a:gd name="connsiteX29" fmla="*/ 1143000 w 5219700"/>
                <a:gd name="connsiteY29" fmla="*/ 2338342 h 3300367"/>
                <a:gd name="connsiteX30" fmla="*/ 1171575 w 5219700"/>
                <a:gd name="connsiteY30" fmla="*/ 2328817 h 3300367"/>
                <a:gd name="connsiteX31" fmla="*/ 1200150 w 5219700"/>
                <a:gd name="connsiteY31" fmla="*/ 2300242 h 3300367"/>
                <a:gd name="connsiteX32" fmla="*/ 1228725 w 5219700"/>
                <a:gd name="connsiteY32" fmla="*/ 2281192 h 3300367"/>
                <a:gd name="connsiteX33" fmla="*/ 1266825 w 5219700"/>
                <a:gd name="connsiteY33" fmla="*/ 2224042 h 3300367"/>
                <a:gd name="connsiteX34" fmla="*/ 1285875 w 5219700"/>
                <a:gd name="connsiteY34" fmla="*/ 2195467 h 3300367"/>
                <a:gd name="connsiteX35" fmla="*/ 1314450 w 5219700"/>
                <a:gd name="connsiteY35" fmla="*/ 2166892 h 3300367"/>
                <a:gd name="connsiteX36" fmla="*/ 1343025 w 5219700"/>
                <a:gd name="connsiteY36" fmla="*/ 2157367 h 3300367"/>
                <a:gd name="connsiteX37" fmla="*/ 1409700 w 5219700"/>
                <a:gd name="connsiteY37" fmla="*/ 2071642 h 3300367"/>
                <a:gd name="connsiteX38" fmla="*/ 1466850 w 5219700"/>
                <a:gd name="connsiteY38" fmla="*/ 2033542 h 3300367"/>
                <a:gd name="connsiteX39" fmla="*/ 1495425 w 5219700"/>
                <a:gd name="connsiteY39" fmla="*/ 2014492 h 3300367"/>
                <a:gd name="connsiteX40" fmla="*/ 1524000 w 5219700"/>
                <a:gd name="connsiteY40" fmla="*/ 1995442 h 3300367"/>
                <a:gd name="connsiteX41" fmla="*/ 1590675 w 5219700"/>
                <a:gd name="connsiteY41" fmla="*/ 1919242 h 3300367"/>
                <a:gd name="connsiteX42" fmla="*/ 1628775 w 5219700"/>
                <a:gd name="connsiteY42" fmla="*/ 1909717 h 3300367"/>
                <a:gd name="connsiteX43" fmla="*/ 1657350 w 5219700"/>
                <a:gd name="connsiteY43" fmla="*/ 1890667 h 3300367"/>
                <a:gd name="connsiteX44" fmla="*/ 1704975 w 5219700"/>
                <a:gd name="connsiteY44" fmla="*/ 1843042 h 3300367"/>
                <a:gd name="connsiteX45" fmla="*/ 1762125 w 5219700"/>
                <a:gd name="connsiteY45" fmla="*/ 1823992 h 3300367"/>
                <a:gd name="connsiteX46" fmla="*/ 1809750 w 5219700"/>
                <a:gd name="connsiteY46" fmla="*/ 1766842 h 3300367"/>
                <a:gd name="connsiteX47" fmla="*/ 1838325 w 5219700"/>
                <a:gd name="connsiteY47" fmla="*/ 1747792 h 3300367"/>
                <a:gd name="connsiteX48" fmla="*/ 1866900 w 5219700"/>
                <a:gd name="connsiteY48" fmla="*/ 1719217 h 3300367"/>
                <a:gd name="connsiteX49" fmla="*/ 1914525 w 5219700"/>
                <a:gd name="connsiteY49" fmla="*/ 1709692 h 3300367"/>
                <a:gd name="connsiteX50" fmla="*/ 1943100 w 5219700"/>
                <a:gd name="connsiteY50" fmla="*/ 1690642 h 3300367"/>
                <a:gd name="connsiteX51" fmla="*/ 1962150 w 5219700"/>
                <a:gd name="connsiteY51" fmla="*/ 1662067 h 3300367"/>
                <a:gd name="connsiteX52" fmla="*/ 1990725 w 5219700"/>
                <a:gd name="connsiteY52" fmla="*/ 1652542 h 3300367"/>
                <a:gd name="connsiteX53" fmla="*/ 2057400 w 5219700"/>
                <a:gd name="connsiteY53" fmla="*/ 1633492 h 3300367"/>
                <a:gd name="connsiteX54" fmla="*/ 2085975 w 5219700"/>
                <a:gd name="connsiteY54" fmla="*/ 1604917 h 3300367"/>
                <a:gd name="connsiteX55" fmla="*/ 2114550 w 5219700"/>
                <a:gd name="connsiteY55" fmla="*/ 1585867 h 3300367"/>
                <a:gd name="connsiteX56" fmla="*/ 2266950 w 5219700"/>
                <a:gd name="connsiteY56" fmla="*/ 1566817 h 3300367"/>
                <a:gd name="connsiteX57" fmla="*/ 2305050 w 5219700"/>
                <a:gd name="connsiteY57" fmla="*/ 1557292 h 3300367"/>
                <a:gd name="connsiteX58" fmla="*/ 2362200 w 5219700"/>
                <a:gd name="connsiteY58" fmla="*/ 1538242 h 3300367"/>
                <a:gd name="connsiteX59" fmla="*/ 2381250 w 5219700"/>
                <a:gd name="connsiteY59" fmla="*/ 1509667 h 3300367"/>
                <a:gd name="connsiteX60" fmla="*/ 2419350 w 5219700"/>
                <a:gd name="connsiteY60" fmla="*/ 1500142 h 3300367"/>
                <a:gd name="connsiteX61" fmla="*/ 2476500 w 5219700"/>
                <a:gd name="connsiteY61" fmla="*/ 1481092 h 3300367"/>
                <a:gd name="connsiteX62" fmla="*/ 2505075 w 5219700"/>
                <a:gd name="connsiteY62" fmla="*/ 1471567 h 3300367"/>
                <a:gd name="connsiteX63" fmla="*/ 2533650 w 5219700"/>
                <a:gd name="connsiteY63" fmla="*/ 1462042 h 3300367"/>
                <a:gd name="connsiteX64" fmla="*/ 2600325 w 5219700"/>
                <a:gd name="connsiteY64" fmla="*/ 1423942 h 3300367"/>
                <a:gd name="connsiteX65" fmla="*/ 2628900 w 5219700"/>
                <a:gd name="connsiteY65" fmla="*/ 1414417 h 3300367"/>
                <a:gd name="connsiteX66" fmla="*/ 2657475 w 5219700"/>
                <a:gd name="connsiteY66" fmla="*/ 1395367 h 3300367"/>
                <a:gd name="connsiteX67" fmla="*/ 2705100 w 5219700"/>
                <a:gd name="connsiteY67" fmla="*/ 1347742 h 3300367"/>
                <a:gd name="connsiteX68" fmla="*/ 2800350 w 5219700"/>
                <a:gd name="connsiteY68" fmla="*/ 1328692 h 3300367"/>
                <a:gd name="connsiteX69" fmla="*/ 2867025 w 5219700"/>
                <a:gd name="connsiteY69" fmla="*/ 1309642 h 3300367"/>
                <a:gd name="connsiteX70" fmla="*/ 2895600 w 5219700"/>
                <a:gd name="connsiteY70" fmla="*/ 1281067 h 3300367"/>
                <a:gd name="connsiteX71" fmla="*/ 2981325 w 5219700"/>
                <a:gd name="connsiteY71" fmla="*/ 1262017 h 3300367"/>
                <a:gd name="connsiteX72" fmla="*/ 3009900 w 5219700"/>
                <a:gd name="connsiteY72" fmla="*/ 1242967 h 3300367"/>
                <a:gd name="connsiteX73" fmla="*/ 3057525 w 5219700"/>
                <a:gd name="connsiteY73" fmla="*/ 1195342 h 3300367"/>
                <a:gd name="connsiteX74" fmla="*/ 3114675 w 5219700"/>
                <a:gd name="connsiteY74" fmla="*/ 1176292 h 3300367"/>
                <a:gd name="connsiteX75" fmla="*/ 3162300 w 5219700"/>
                <a:gd name="connsiteY75" fmla="*/ 1128667 h 3300367"/>
                <a:gd name="connsiteX76" fmla="*/ 3190875 w 5219700"/>
                <a:gd name="connsiteY76" fmla="*/ 1109617 h 3300367"/>
                <a:gd name="connsiteX77" fmla="*/ 3209925 w 5219700"/>
                <a:gd name="connsiteY77" fmla="*/ 1081042 h 3300367"/>
                <a:gd name="connsiteX78" fmla="*/ 3267075 w 5219700"/>
                <a:gd name="connsiteY78" fmla="*/ 1061992 h 3300367"/>
                <a:gd name="connsiteX79" fmla="*/ 3343275 w 5219700"/>
                <a:gd name="connsiteY79" fmla="*/ 995317 h 3300367"/>
                <a:gd name="connsiteX80" fmla="*/ 3400425 w 5219700"/>
                <a:gd name="connsiteY80" fmla="*/ 976267 h 3300367"/>
                <a:gd name="connsiteX81" fmla="*/ 3409950 w 5219700"/>
                <a:gd name="connsiteY81" fmla="*/ 947692 h 3300367"/>
                <a:gd name="connsiteX82" fmla="*/ 3495675 w 5219700"/>
                <a:gd name="connsiteY82" fmla="*/ 881017 h 3300367"/>
                <a:gd name="connsiteX83" fmla="*/ 3524250 w 5219700"/>
                <a:gd name="connsiteY83" fmla="*/ 852442 h 3300367"/>
                <a:gd name="connsiteX84" fmla="*/ 3638550 w 5219700"/>
                <a:gd name="connsiteY84" fmla="*/ 833392 h 3300367"/>
                <a:gd name="connsiteX85" fmla="*/ 3695700 w 5219700"/>
                <a:gd name="connsiteY85" fmla="*/ 823867 h 3300367"/>
                <a:gd name="connsiteX86" fmla="*/ 3724275 w 5219700"/>
                <a:gd name="connsiteY86" fmla="*/ 795292 h 3300367"/>
                <a:gd name="connsiteX87" fmla="*/ 3752850 w 5219700"/>
                <a:gd name="connsiteY87" fmla="*/ 785767 h 3300367"/>
                <a:gd name="connsiteX88" fmla="*/ 3819525 w 5219700"/>
                <a:gd name="connsiteY88" fmla="*/ 766717 h 3300367"/>
                <a:gd name="connsiteX89" fmla="*/ 3876675 w 5219700"/>
                <a:gd name="connsiteY89" fmla="*/ 728617 h 3300367"/>
                <a:gd name="connsiteX90" fmla="*/ 3933825 w 5219700"/>
                <a:gd name="connsiteY90" fmla="*/ 680992 h 3300367"/>
                <a:gd name="connsiteX91" fmla="*/ 4038600 w 5219700"/>
                <a:gd name="connsiteY91" fmla="*/ 652417 h 3300367"/>
                <a:gd name="connsiteX92" fmla="*/ 4095750 w 5219700"/>
                <a:gd name="connsiteY92" fmla="*/ 633367 h 3300367"/>
                <a:gd name="connsiteX93" fmla="*/ 4124325 w 5219700"/>
                <a:gd name="connsiteY93" fmla="*/ 623842 h 3300367"/>
                <a:gd name="connsiteX94" fmla="*/ 4152900 w 5219700"/>
                <a:gd name="connsiteY94" fmla="*/ 614317 h 3300367"/>
                <a:gd name="connsiteX95" fmla="*/ 4219575 w 5219700"/>
                <a:gd name="connsiteY95" fmla="*/ 538117 h 3300367"/>
                <a:gd name="connsiteX96" fmla="*/ 4214813 w 5219700"/>
                <a:gd name="connsiteY96" fmla="*/ 538117 h 3300367"/>
                <a:gd name="connsiteX97" fmla="*/ 3976687 w 5219700"/>
                <a:gd name="connsiteY97" fmla="*/ 0 h 3300367"/>
                <a:gd name="connsiteX98" fmla="*/ 4286250 w 5219700"/>
                <a:gd name="connsiteY98" fmla="*/ 471442 h 3300367"/>
                <a:gd name="connsiteX99" fmla="*/ 4295775 w 5219700"/>
                <a:gd name="connsiteY99" fmla="*/ 442867 h 3300367"/>
                <a:gd name="connsiteX100" fmla="*/ 4324350 w 5219700"/>
                <a:gd name="connsiteY100" fmla="*/ 433342 h 3300367"/>
                <a:gd name="connsiteX101" fmla="*/ 4410075 w 5219700"/>
                <a:gd name="connsiteY101" fmla="*/ 404767 h 3300367"/>
                <a:gd name="connsiteX102" fmla="*/ 4419600 w 5219700"/>
                <a:gd name="connsiteY102" fmla="*/ 357142 h 3300367"/>
                <a:gd name="connsiteX103" fmla="*/ 4448175 w 5219700"/>
                <a:gd name="connsiteY103" fmla="*/ 347617 h 3300367"/>
                <a:gd name="connsiteX104" fmla="*/ 4581525 w 5219700"/>
                <a:gd name="connsiteY104" fmla="*/ 338092 h 3300367"/>
                <a:gd name="connsiteX105" fmla="*/ 4591050 w 5219700"/>
                <a:gd name="connsiteY105" fmla="*/ 261892 h 3300367"/>
                <a:gd name="connsiteX106" fmla="*/ 4610100 w 5219700"/>
                <a:gd name="connsiteY106" fmla="*/ 233317 h 3300367"/>
                <a:gd name="connsiteX107" fmla="*/ 5114925 w 5219700"/>
                <a:gd name="connsiteY107" fmla="*/ 242842 h 3300367"/>
                <a:gd name="connsiteX108" fmla="*/ 5219700 w 5219700"/>
                <a:gd name="connsiteY108" fmla="*/ 242842 h 3300367"/>
                <a:gd name="connsiteX0" fmla="*/ 0 w 5219700"/>
                <a:gd name="connsiteY0" fmla="*/ 3300367 h 3300367"/>
                <a:gd name="connsiteX1" fmla="*/ 57150 w 5219700"/>
                <a:gd name="connsiteY1" fmla="*/ 3271792 h 3300367"/>
                <a:gd name="connsiteX2" fmla="*/ 104775 w 5219700"/>
                <a:gd name="connsiteY2" fmla="*/ 3233692 h 3300367"/>
                <a:gd name="connsiteX3" fmla="*/ 133350 w 5219700"/>
                <a:gd name="connsiteY3" fmla="*/ 3214642 h 3300367"/>
                <a:gd name="connsiteX4" fmla="*/ 152400 w 5219700"/>
                <a:gd name="connsiteY4" fmla="*/ 3128917 h 3300367"/>
                <a:gd name="connsiteX5" fmla="*/ 180975 w 5219700"/>
                <a:gd name="connsiteY5" fmla="*/ 3109867 h 3300367"/>
                <a:gd name="connsiteX6" fmla="*/ 238125 w 5219700"/>
                <a:gd name="connsiteY6" fmla="*/ 3071767 h 3300367"/>
                <a:gd name="connsiteX7" fmla="*/ 323850 w 5219700"/>
                <a:gd name="connsiteY7" fmla="*/ 3024142 h 3300367"/>
                <a:gd name="connsiteX8" fmla="*/ 352425 w 5219700"/>
                <a:gd name="connsiteY8" fmla="*/ 2995567 h 3300367"/>
                <a:gd name="connsiteX9" fmla="*/ 371475 w 5219700"/>
                <a:gd name="connsiteY9" fmla="*/ 2966992 h 3300367"/>
                <a:gd name="connsiteX10" fmla="*/ 400050 w 5219700"/>
                <a:gd name="connsiteY10" fmla="*/ 2947942 h 3300367"/>
                <a:gd name="connsiteX11" fmla="*/ 419100 w 5219700"/>
                <a:gd name="connsiteY11" fmla="*/ 2919367 h 3300367"/>
                <a:gd name="connsiteX12" fmla="*/ 476250 w 5219700"/>
                <a:gd name="connsiteY12" fmla="*/ 2890792 h 3300367"/>
                <a:gd name="connsiteX13" fmla="*/ 504825 w 5219700"/>
                <a:gd name="connsiteY13" fmla="*/ 2871742 h 3300367"/>
                <a:gd name="connsiteX14" fmla="*/ 561975 w 5219700"/>
                <a:gd name="connsiteY14" fmla="*/ 2852692 h 3300367"/>
                <a:gd name="connsiteX15" fmla="*/ 581025 w 5219700"/>
                <a:gd name="connsiteY15" fmla="*/ 2824117 h 3300367"/>
                <a:gd name="connsiteX16" fmla="*/ 609600 w 5219700"/>
                <a:gd name="connsiteY16" fmla="*/ 2805067 h 3300367"/>
                <a:gd name="connsiteX17" fmla="*/ 647700 w 5219700"/>
                <a:gd name="connsiteY17" fmla="*/ 2747917 h 3300367"/>
                <a:gd name="connsiteX18" fmla="*/ 685800 w 5219700"/>
                <a:gd name="connsiteY18" fmla="*/ 2690767 h 3300367"/>
                <a:gd name="connsiteX19" fmla="*/ 742950 w 5219700"/>
                <a:gd name="connsiteY19" fmla="*/ 2662192 h 3300367"/>
                <a:gd name="connsiteX20" fmla="*/ 762000 w 5219700"/>
                <a:gd name="connsiteY20" fmla="*/ 2633617 h 3300367"/>
                <a:gd name="connsiteX21" fmla="*/ 790575 w 5219700"/>
                <a:gd name="connsiteY21" fmla="*/ 2614567 h 3300367"/>
                <a:gd name="connsiteX22" fmla="*/ 819150 w 5219700"/>
                <a:gd name="connsiteY22" fmla="*/ 2557417 h 3300367"/>
                <a:gd name="connsiteX23" fmla="*/ 876300 w 5219700"/>
                <a:gd name="connsiteY23" fmla="*/ 2519317 h 3300367"/>
                <a:gd name="connsiteX24" fmla="*/ 895350 w 5219700"/>
                <a:gd name="connsiteY24" fmla="*/ 2490742 h 3300367"/>
                <a:gd name="connsiteX25" fmla="*/ 981075 w 5219700"/>
                <a:gd name="connsiteY25" fmla="*/ 2424067 h 3300367"/>
                <a:gd name="connsiteX26" fmla="*/ 1009650 w 5219700"/>
                <a:gd name="connsiteY26" fmla="*/ 2414542 h 3300367"/>
                <a:gd name="connsiteX27" fmla="*/ 1028700 w 5219700"/>
                <a:gd name="connsiteY27" fmla="*/ 2385967 h 3300367"/>
                <a:gd name="connsiteX28" fmla="*/ 1114425 w 5219700"/>
                <a:gd name="connsiteY28" fmla="*/ 2347867 h 3300367"/>
                <a:gd name="connsiteX29" fmla="*/ 1143000 w 5219700"/>
                <a:gd name="connsiteY29" fmla="*/ 2338342 h 3300367"/>
                <a:gd name="connsiteX30" fmla="*/ 1171575 w 5219700"/>
                <a:gd name="connsiteY30" fmla="*/ 2328817 h 3300367"/>
                <a:gd name="connsiteX31" fmla="*/ 1200150 w 5219700"/>
                <a:gd name="connsiteY31" fmla="*/ 2300242 h 3300367"/>
                <a:gd name="connsiteX32" fmla="*/ 1228725 w 5219700"/>
                <a:gd name="connsiteY32" fmla="*/ 2281192 h 3300367"/>
                <a:gd name="connsiteX33" fmla="*/ 1266825 w 5219700"/>
                <a:gd name="connsiteY33" fmla="*/ 2224042 h 3300367"/>
                <a:gd name="connsiteX34" fmla="*/ 1285875 w 5219700"/>
                <a:gd name="connsiteY34" fmla="*/ 2195467 h 3300367"/>
                <a:gd name="connsiteX35" fmla="*/ 1314450 w 5219700"/>
                <a:gd name="connsiteY35" fmla="*/ 2166892 h 3300367"/>
                <a:gd name="connsiteX36" fmla="*/ 1343025 w 5219700"/>
                <a:gd name="connsiteY36" fmla="*/ 2157367 h 3300367"/>
                <a:gd name="connsiteX37" fmla="*/ 1409700 w 5219700"/>
                <a:gd name="connsiteY37" fmla="*/ 2071642 h 3300367"/>
                <a:gd name="connsiteX38" fmla="*/ 1466850 w 5219700"/>
                <a:gd name="connsiteY38" fmla="*/ 2033542 h 3300367"/>
                <a:gd name="connsiteX39" fmla="*/ 1495425 w 5219700"/>
                <a:gd name="connsiteY39" fmla="*/ 2014492 h 3300367"/>
                <a:gd name="connsiteX40" fmla="*/ 1524000 w 5219700"/>
                <a:gd name="connsiteY40" fmla="*/ 1995442 h 3300367"/>
                <a:gd name="connsiteX41" fmla="*/ 1590675 w 5219700"/>
                <a:gd name="connsiteY41" fmla="*/ 1919242 h 3300367"/>
                <a:gd name="connsiteX42" fmla="*/ 1628775 w 5219700"/>
                <a:gd name="connsiteY42" fmla="*/ 1909717 h 3300367"/>
                <a:gd name="connsiteX43" fmla="*/ 1657350 w 5219700"/>
                <a:gd name="connsiteY43" fmla="*/ 1890667 h 3300367"/>
                <a:gd name="connsiteX44" fmla="*/ 1704975 w 5219700"/>
                <a:gd name="connsiteY44" fmla="*/ 1843042 h 3300367"/>
                <a:gd name="connsiteX45" fmla="*/ 1762125 w 5219700"/>
                <a:gd name="connsiteY45" fmla="*/ 1823992 h 3300367"/>
                <a:gd name="connsiteX46" fmla="*/ 1809750 w 5219700"/>
                <a:gd name="connsiteY46" fmla="*/ 1766842 h 3300367"/>
                <a:gd name="connsiteX47" fmla="*/ 1838325 w 5219700"/>
                <a:gd name="connsiteY47" fmla="*/ 1747792 h 3300367"/>
                <a:gd name="connsiteX48" fmla="*/ 1866900 w 5219700"/>
                <a:gd name="connsiteY48" fmla="*/ 1719217 h 3300367"/>
                <a:gd name="connsiteX49" fmla="*/ 1914525 w 5219700"/>
                <a:gd name="connsiteY49" fmla="*/ 1709692 h 3300367"/>
                <a:gd name="connsiteX50" fmla="*/ 1943100 w 5219700"/>
                <a:gd name="connsiteY50" fmla="*/ 1690642 h 3300367"/>
                <a:gd name="connsiteX51" fmla="*/ 1962150 w 5219700"/>
                <a:gd name="connsiteY51" fmla="*/ 1662067 h 3300367"/>
                <a:gd name="connsiteX52" fmla="*/ 1990725 w 5219700"/>
                <a:gd name="connsiteY52" fmla="*/ 1652542 h 3300367"/>
                <a:gd name="connsiteX53" fmla="*/ 2057400 w 5219700"/>
                <a:gd name="connsiteY53" fmla="*/ 1633492 h 3300367"/>
                <a:gd name="connsiteX54" fmla="*/ 2085975 w 5219700"/>
                <a:gd name="connsiteY54" fmla="*/ 1604917 h 3300367"/>
                <a:gd name="connsiteX55" fmla="*/ 2114550 w 5219700"/>
                <a:gd name="connsiteY55" fmla="*/ 1585867 h 3300367"/>
                <a:gd name="connsiteX56" fmla="*/ 2266950 w 5219700"/>
                <a:gd name="connsiteY56" fmla="*/ 1566817 h 3300367"/>
                <a:gd name="connsiteX57" fmla="*/ 2305050 w 5219700"/>
                <a:gd name="connsiteY57" fmla="*/ 1557292 h 3300367"/>
                <a:gd name="connsiteX58" fmla="*/ 2362200 w 5219700"/>
                <a:gd name="connsiteY58" fmla="*/ 1538242 h 3300367"/>
                <a:gd name="connsiteX59" fmla="*/ 2381250 w 5219700"/>
                <a:gd name="connsiteY59" fmla="*/ 1509667 h 3300367"/>
                <a:gd name="connsiteX60" fmla="*/ 2419350 w 5219700"/>
                <a:gd name="connsiteY60" fmla="*/ 1500142 h 3300367"/>
                <a:gd name="connsiteX61" fmla="*/ 2476500 w 5219700"/>
                <a:gd name="connsiteY61" fmla="*/ 1481092 h 3300367"/>
                <a:gd name="connsiteX62" fmla="*/ 2505075 w 5219700"/>
                <a:gd name="connsiteY62" fmla="*/ 1471567 h 3300367"/>
                <a:gd name="connsiteX63" fmla="*/ 2533650 w 5219700"/>
                <a:gd name="connsiteY63" fmla="*/ 1462042 h 3300367"/>
                <a:gd name="connsiteX64" fmla="*/ 2600325 w 5219700"/>
                <a:gd name="connsiteY64" fmla="*/ 1423942 h 3300367"/>
                <a:gd name="connsiteX65" fmla="*/ 2628900 w 5219700"/>
                <a:gd name="connsiteY65" fmla="*/ 1414417 h 3300367"/>
                <a:gd name="connsiteX66" fmla="*/ 2657475 w 5219700"/>
                <a:gd name="connsiteY66" fmla="*/ 1395367 h 3300367"/>
                <a:gd name="connsiteX67" fmla="*/ 2705100 w 5219700"/>
                <a:gd name="connsiteY67" fmla="*/ 1347742 h 3300367"/>
                <a:gd name="connsiteX68" fmla="*/ 2800350 w 5219700"/>
                <a:gd name="connsiteY68" fmla="*/ 1328692 h 3300367"/>
                <a:gd name="connsiteX69" fmla="*/ 2867025 w 5219700"/>
                <a:gd name="connsiteY69" fmla="*/ 1309642 h 3300367"/>
                <a:gd name="connsiteX70" fmla="*/ 2895600 w 5219700"/>
                <a:gd name="connsiteY70" fmla="*/ 1281067 h 3300367"/>
                <a:gd name="connsiteX71" fmla="*/ 2981325 w 5219700"/>
                <a:gd name="connsiteY71" fmla="*/ 1262017 h 3300367"/>
                <a:gd name="connsiteX72" fmla="*/ 3009900 w 5219700"/>
                <a:gd name="connsiteY72" fmla="*/ 1242967 h 3300367"/>
                <a:gd name="connsiteX73" fmla="*/ 3057525 w 5219700"/>
                <a:gd name="connsiteY73" fmla="*/ 1195342 h 3300367"/>
                <a:gd name="connsiteX74" fmla="*/ 3114675 w 5219700"/>
                <a:gd name="connsiteY74" fmla="*/ 1176292 h 3300367"/>
                <a:gd name="connsiteX75" fmla="*/ 3162300 w 5219700"/>
                <a:gd name="connsiteY75" fmla="*/ 1128667 h 3300367"/>
                <a:gd name="connsiteX76" fmla="*/ 3190875 w 5219700"/>
                <a:gd name="connsiteY76" fmla="*/ 1109617 h 3300367"/>
                <a:gd name="connsiteX77" fmla="*/ 3209925 w 5219700"/>
                <a:gd name="connsiteY77" fmla="*/ 1081042 h 3300367"/>
                <a:gd name="connsiteX78" fmla="*/ 3267075 w 5219700"/>
                <a:gd name="connsiteY78" fmla="*/ 1061992 h 3300367"/>
                <a:gd name="connsiteX79" fmla="*/ 3343275 w 5219700"/>
                <a:gd name="connsiteY79" fmla="*/ 995317 h 3300367"/>
                <a:gd name="connsiteX80" fmla="*/ 3400425 w 5219700"/>
                <a:gd name="connsiteY80" fmla="*/ 976267 h 3300367"/>
                <a:gd name="connsiteX81" fmla="*/ 3409950 w 5219700"/>
                <a:gd name="connsiteY81" fmla="*/ 947692 h 3300367"/>
                <a:gd name="connsiteX82" fmla="*/ 3495675 w 5219700"/>
                <a:gd name="connsiteY82" fmla="*/ 881017 h 3300367"/>
                <a:gd name="connsiteX83" fmla="*/ 3524250 w 5219700"/>
                <a:gd name="connsiteY83" fmla="*/ 852442 h 3300367"/>
                <a:gd name="connsiteX84" fmla="*/ 3638550 w 5219700"/>
                <a:gd name="connsiteY84" fmla="*/ 833392 h 3300367"/>
                <a:gd name="connsiteX85" fmla="*/ 3695700 w 5219700"/>
                <a:gd name="connsiteY85" fmla="*/ 823867 h 3300367"/>
                <a:gd name="connsiteX86" fmla="*/ 3724275 w 5219700"/>
                <a:gd name="connsiteY86" fmla="*/ 795292 h 3300367"/>
                <a:gd name="connsiteX87" fmla="*/ 3752850 w 5219700"/>
                <a:gd name="connsiteY87" fmla="*/ 785767 h 3300367"/>
                <a:gd name="connsiteX88" fmla="*/ 3819525 w 5219700"/>
                <a:gd name="connsiteY88" fmla="*/ 766717 h 3300367"/>
                <a:gd name="connsiteX89" fmla="*/ 3876675 w 5219700"/>
                <a:gd name="connsiteY89" fmla="*/ 728617 h 3300367"/>
                <a:gd name="connsiteX90" fmla="*/ 3933825 w 5219700"/>
                <a:gd name="connsiteY90" fmla="*/ 680992 h 3300367"/>
                <a:gd name="connsiteX91" fmla="*/ 4038600 w 5219700"/>
                <a:gd name="connsiteY91" fmla="*/ 652417 h 3300367"/>
                <a:gd name="connsiteX92" fmla="*/ 4095750 w 5219700"/>
                <a:gd name="connsiteY92" fmla="*/ 633367 h 3300367"/>
                <a:gd name="connsiteX93" fmla="*/ 4124325 w 5219700"/>
                <a:gd name="connsiteY93" fmla="*/ 623842 h 3300367"/>
                <a:gd name="connsiteX94" fmla="*/ 4152900 w 5219700"/>
                <a:gd name="connsiteY94" fmla="*/ 614317 h 3300367"/>
                <a:gd name="connsiteX95" fmla="*/ 4219575 w 5219700"/>
                <a:gd name="connsiteY95" fmla="*/ 538117 h 3300367"/>
                <a:gd name="connsiteX96" fmla="*/ 4214813 w 5219700"/>
                <a:gd name="connsiteY96" fmla="*/ 538117 h 3300367"/>
                <a:gd name="connsiteX97" fmla="*/ 3976687 w 5219700"/>
                <a:gd name="connsiteY97" fmla="*/ 0 h 3300367"/>
                <a:gd name="connsiteX98" fmla="*/ 4286250 w 5219700"/>
                <a:gd name="connsiteY98" fmla="*/ 471442 h 3300367"/>
                <a:gd name="connsiteX99" fmla="*/ 4295775 w 5219700"/>
                <a:gd name="connsiteY99" fmla="*/ 442867 h 3300367"/>
                <a:gd name="connsiteX100" fmla="*/ 4324350 w 5219700"/>
                <a:gd name="connsiteY100" fmla="*/ 433342 h 3300367"/>
                <a:gd name="connsiteX101" fmla="*/ 4410075 w 5219700"/>
                <a:gd name="connsiteY101" fmla="*/ 404767 h 3300367"/>
                <a:gd name="connsiteX102" fmla="*/ 4419600 w 5219700"/>
                <a:gd name="connsiteY102" fmla="*/ 357142 h 3300367"/>
                <a:gd name="connsiteX103" fmla="*/ 4448175 w 5219700"/>
                <a:gd name="connsiteY103" fmla="*/ 347617 h 3300367"/>
                <a:gd name="connsiteX104" fmla="*/ 4581525 w 5219700"/>
                <a:gd name="connsiteY104" fmla="*/ 338092 h 3300367"/>
                <a:gd name="connsiteX105" fmla="*/ 4591050 w 5219700"/>
                <a:gd name="connsiteY105" fmla="*/ 261892 h 3300367"/>
                <a:gd name="connsiteX106" fmla="*/ 4610100 w 5219700"/>
                <a:gd name="connsiteY106" fmla="*/ 233317 h 3300367"/>
                <a:gd name="connsiteX107" fmla="*/ 5114925 w 5219700"/>
                <a:gd name="connsiteY107" fmla="*/ 242842 h 3300367"/>
                <a:gd name="connsiteX108" fmla="*/ 5219700 w 5219700"/>
                <a:gd name="connsiteY108" fmla="*/ 242842 h 3300367"/>
                <a:gd name="connsiteX0" fmla="*/ 0 w 5219700"/>
                <a:gd name="connsiteY0" fmla="*/ 3300367 h 3300367"/>
                <a:gd name="connsiteX1" fmla="*/ 57150 w 5219700"/>
                <a:gd name="connsiteY1" fmla="*/ 3271792 h 3300367"/>
                <a:gd name="connsiteX2" fmla="*/ 104775 w 5219700"/>
                <a:gd name="connsiteY2" fmla="*/ 3233692 h 3300367"/>
                <a:gd name="connsiteX3" fmla="*/ 133350 w 5219700"/>
                <a:gd name="connsiteY3" fmla="*/ 3214642 h 3300367"/>
                <a:gd name="connsiteX4" fmla="*/ 152400 w 5219700"/>
                <a:gd name="connsiteY4" fmla="*/ 3128917 h 3300367"/>
                <a:gd name="connsiteX5" fmla="*/ 180975 w 5219700"/>
                <a:gd name="connsiteY5" fmla="*/ 3109867 h 3300367"/>
                <a:gd name="connsiteX6" fmla="*/ 238125 w 5219700"/>
                <a:gd name="connsiteY6" fmla="*/ 3071767 h 3300367"/>
                <a:gd name="connsiteX7" fmla="*/ 323850 w 5219700"/>
                <a:gd name="connsiteY7" fmla="*/ 3024142 h 3300367"/>
                <a:gd name="connsiteX8" fmla="*/ 352425 w 5219700"/>
                <a:gd name="connsiteY8" fmla="*/ 2995567 h 3300367"/>
                <a:gd name="connsiteX9" fmla="*/ 371475 w 5219700"/>
                <a:gd name="connsiteY9" fmla="*/ 2966992 h 3300367"/>
                <a:gd name="connsiteX10" fmla="*/ 400050 w 5219700"/>
                <a:gd name="connsiteY10" fmla="*/ 2947942 h 3300367"/>
                <a:gd name="connsiteX11" fmla="*/ 419100 w 5219700"/>
                <a:gd name="connsiteY11" fmla="*/ 2919367 h 3300367"/>
                <a:gd name="connsiteX12" fmla="*/ 476250 w 5219700"/>
                <a:gd name="connsiteY12" fmla="*/ 2890792 h 3300367"/>
                <a:gd name="connsiteX13" fmla="*/ 504825 w 5219700"/>
                <a:gd name="connsiteY13" fmla="*/ 2871742 h 3300367"/>
                <a:gd name="connsiteX14" fmla="*/ 561975 w 5219700"/>
                <a:gd name="connsiteY14" fmla="*/ 2852692 h 3300367"/>
                <a:gd name="connsiteX15" fmla="*/ 581025 w 5219700"/>
                <a:gd name="connsiteY15" fmla="*/ 2824117 h 3300367"/>
                <a:gd name="connsiteX16" fmla="*/ 609600 w 5219700"/>
                <a:gd name="connsiteY16" fmla="*/ 2805067 h 3300367"/>
                <a:gd name="connsiteX17" fmla="*/ 647700 w 5219700"/>
                <a:gd name="connsiteY17" fmla="*/ 2747917 h 3300367"/>
                <a:gd name="connsiteX18" fmla="*/ 685800 w 5219700"/>
                <a:gd name="connsiteY18" fmla="*/ 2690767 h 3300367"/>
                <a:gd name="connsiteX19" fmla="*/ 742950 w 5219700"/>
                <a:gd name="connsiteY19" fmla="*/ 2662192 h 3300367"/>
                <a:gd name="connsiteX20" fmla="*/ 762000 w 5219700"/>
                <a:gd name="connsiteY20" fmla="*/ 2633617 h 3300367"/>
                <a:gd name="connsiteX21" fmla="*/ 790575 w 5219700"/>
                <a:gd name="connsiteY21" fmla="*/ 2614567 h 3300367"/>
                <a:gd name="connsiteX22" fmla="*/ 819150 w 5219700"/>
                <a:gd name="connsiteY22" fmla="*/ 2557417 h 3300367"/>
                <a:gd name="connsiteX23" fmla="*/ 876300 w 5219700"/>
                <a:gd name="connsiteY23" fmla="*/ 2519317 h 3300367"/>
                <a:gd name="connsiteX24" fmla="*/ 895350 w 5219700"/>
                <a:gd name="connsiteY24" fmla="*/ 2490742 h 3300367"/>
                <a:gd name="connsiteX25" fmla="*/ 981075 w 5219700"/>
                <a:gd name="connsiteY25" fmla="*/ 2424067 h 3300367"/>
                <a:gd name="connsiteX26" fmla="*/ 1009650 w 5219700"/>
                <a:gd name="connsiteY26" fmla="*/ 2414542 h 3300367"/>
                <a:gd name="connsiteX27" fmla="*/ 1028700 w 5219700"/>
                <a:gd name="connsiteY27" fmla="*/ 2385967 h 3300367"/>
                <a:gd name="connsiteX28" fmla="*/ 1114425 w 5219700"/>
                <a:gd name="connsiteY28" fmla="*/ 2347867 h 3300367"/>
                <a:gd name="connsiteX29" fmla="*/ 1143000 w 5219700"/>
                <a:gd name="connsiteY29" fmla="*/ 2338342 h 3300367"/>
                <a:gd name="connsiteX30" fmla="*/ 1171575 w 5219700"/>
                <a:gd name="connsiteY30" fmla="*/ 2328817 h 3300367"/>
                <a:gd name="connsiteX31" fmla="*/ 1200150 w 5219700"/>
                <a:gd name="connsiteY31" fmla="*/ 2300242 h 3300367"/>
                <a:gd name="connsiteX32" fmla="*/ 1228725 w 5219700"/>
                <a:gd name="connsiteY32" fmla="*/ 2281192 h 3300367"/>
                <a:gd name="connsiteX33" fmla="*/ 1266825 w 5219700"/>
                <a:gd name="connsiteY33" fmla="*/ 2224042 h 3300367"/>
                <a:gd name="connsiteX34" fmla="*/ 1285875 w 5219700"/>
                <a:gd name="connsiteY34" fmla="*/ 2195467 h 3300367"/>
                <a:gd name="connsiteX35" fmla="*/ 1314450 w 5219700"/>
                <a:gd name="connsiteY35" fmla="*/ 2166892 h 3300367"/>
                <a:gd name="connsiteX36" fmla="*/ 1343025 w 5219700"/>
                <a:gd name="connsiteY36" fmla="*/ 2157367 h 3300367"/>
                <a:gd name="connsiteX37" fmla="*/ 1409700 w 5219700"/>
                <a:gd name="connsiteY37" fmla="*/ 2071642 h 3300367"/>
                <a:gd name="connsiteX38" fmla="*/ 1466850 w 5219700"/>
                <a:gd name="connsiteY38" fmla="*/ 2033542 h 3300367"/>
                <a:gd name="connsiteX39" fmla="*/ 1495425 w 5219700"/>
                <a:gd name="connsiteY39" fmla="*/ 2014492 h 3300367"/>
                <a:gd name="connsiteX40" fmla="*/ 1524000 w 5219700"/>
                <a:gd name="connsiteY40" fmla="*/ 1995442 h 3300367"/>
                <a:gd name="connsiteX41" fmla="*/ 1590675 w 5219700"/>
                <a:gd name="connsiteY41" fmla="*/ 1919242 h 3300367"/>
                <a:gd name="connsiteX42" fmla="*/ 1628775 w 5219700"/>
                <a:gd name="connsiteY42" fmla="*/ 1909717 h 3300367"/>
                <a:gd name="connsiteX43" fmla="*/ 1657350 w 5219700"/>
                <a:gd name="connsiteY43" fmla="*/ 1890667 h 3300367"/>
                <a:gd name="connsiteX44" fmla="*/ 1704975 w 5219700"/>
                <a:gd name="connsiteY44" fmla="*/ 1843042 h 3300367"/>
                <a:gd name="connsiteX45" fmla="*/ 1762125 w 5219700"/>
                <a:gd name="connsiteY45" fmla="*/ 1823992 h 3300367"/>
                <a:gd name="connsiteX46" fmla="*/ 1809750 w 5219700"/>
                <a:gd name="connsiteY46" fmla="*/ 1766842 h 3300367"/>
                <a:gd name="connsiteX47" fmla="*/ 1838325 w 5219700"/>
                <a:gd name="connsiteY47" fmla="*/ 1747792 h 3300367"/>
                <a:gd name="connsiteX48" fmla="*/ 1866900 w 5219700"/>
                <a:gd name="connsiteY48" fmla="*/ 1719217 h 3300367"/>
                <a:gd name="connsiteX49" fmla="*/ 1914525 w 5219700"/>
                <a:gd name="connsiteY49" fmla="*/ 1709692 h 3300367"/>
                <a:gd name="connsiteX50" fmla="*/ 1943100 w 5219700"/>
                <a:gd name="connsiteY50" fmla="*/ 1690642 h 3300367"/>
                <a:gd name="connsiteX51" fmla="*/ 1962150 w 5219700"/>
                <a:gd name="connsiteY51" fmla="*/ 1662067 h 3300367"/>
                <a:gd name="connsiteX52" fmla="*/ 1990725 w 5219700"/>
                <a:gd name="connsiteY52" fmla="*/ 1652542 h 3300367"/>
                <a:gd name="connsiteX53" fmla="*/ 2057400 w 5219700"/>
                <a:gd name="connsiteY53" fmla="*/ 1633492 h 3300367"/>
                <a:gd name="connsiteX54" fmla="*/ 2085975 w 5219700"/>
                <a:gd name="connsiteY54" fmla="*/ 1604917 h 3300367"/>
                <a:gd name="connsiteX55" fmla="*/ 2114550 w 5219700"/>
                <a:gd name="connsiteY55" fmla="*/ 1585867 h 3300367"/>
                <a:gd name="connsiteX56" fmla="*/ 2266950 w 5219700"/>
                <a:gd name="connsiteY56" fmla="*/ 1566817 h 3300367"/>
                <a:gd name="connsiteX57" fmla="*/ 2305050 w 5219700"/>
                <a:gd name="connsiteY57" fmla="*/ 1557292 h 3300367"/>
                <a:gd name="connsiteX58" fmla="*/ 2362200 w 5219700"/>
                <a:gd name="connsiteY58" fmla="*/ 1538242 h 3300367"/>
                <a:gd name="connsiteX59" fmla="*/ 2381250 w 5219700"/>
                <a:gd name="connsiteY59" fmla="*/ 1509667 h 3300367"/>
                <a:gd name="connsiteX60" fmla="*/ 2419350 w 5219700"/>
                <a:gd name="connsiteY60" fmla="*/ 1500142 h 3300367"/>
                <a:gd name="connsiteX61" fmla="*/ 2476500 w 5219700"/>
                <a:gd name="connsiteY61" fmla="*/ 1481092 h 3300367"/>
                <a:gd name="connsiteX62" fmla="*/ 2505075 w 5219700"/>
                <a:gd name="connsiteY62" fmla="*/ 1471567 h 3300367"/>
                <a:gd name="connsiteX63" fmla="*/ 2533650 w 5219700"/>
                <a:gd name="connsiteY63" fmla="*/ 1462042 h 3300367"/>
                <a:gd name="connsiteX64" fmla="*/ 2600325 w 5219700"/>
                <a:gd name="connsiteY64" fmla="*/ 1423942 h 3300367"/>
                <a:gd name="connsiteX65" fmla="*/ 2628900 w 5219700"/>
                <a:gd name="connsiteY65" fmla="*/ 1414417 h 3300367"/>
                <a:gd name="connsiteX66" fmla="*/ 2657475 w 5219700"/>
                <a:gd name="connsiteY66" fmla="*/ 1395367 h 3300367"/>
                <a:gd name="connsiteX67" fmla="*/ 2705100 w 5219700"/>
                <a:gd name="connsiteY67" fmla="*/ 1347742 h 3300367"/>
                <a:gd name="connsiteX68" fmla="*/ 2800350 w 5219700"/>
                <a:gd name="connsiteY68" fmla="*/ 1328692 h 3300367"/>
                <a:gd name="connsiteX69" fmla="*/ 2867025 w 5219700"/>
                <a:gd name="connsiteY69" fmla="*/ 1309642 h 3300367"/>
                <a:gd name="connsiteX70" fmla="*/ 2895600 w 5219700"/>
                <a:gd name="connsiteY70" fmla="*/ 1281067 h 3300367"/>
                <a:gd name="connsiteX71" fmla="*/ 2981325 w 5219700"/>
                <a:gd name="connsiteY71" fmla="*/ 1262017 h 3300367"/>
                <a:gd name="connsiteX72" fmla="*/ 3009900 w 5219700"/>
                <a:gd name="connsiteY72" fmla="*/ 1242967 h 3300367"/>
                <a:gd name="connsiteX73" fmla="*/ 3057525 w 5219700"/>
                <a:gd name="connsiteY73" fmla="*/ 1195342 h 3300367"/>
                <a:gd name="connsiteX74" fmla="*/ 3114675 w 5219700"/>
                <a:gd name="connsiteY74" fmla="*/ 1176292 h 3300367"/>
                <a:gd name="connsiteX75" fmla="*/ 3162300 w 5219700"/>
                <a:gd name="connsiteY75" fmla="*/ 1128667 h 3300367"/>
                <a:gd name="connsiteX76" fmla="*/ 3190875 w 5219700"/>
                <a:gd name="connsiteY76" fmla="*/ 1109617 h 3300367"/>
                <a:gd name="connsiteX77" fmla="*/ 3209925 w 5219700"/>
                <a:gd name="connsiteY77" fmla="*/ 1081042 h 3300367"/>
                <a:gd name="connsiteX78" fmla="*/ 3267075 w 5219700"/>
                <a:gd name="connsiteY78" fmla="*/ 1061992 h 3300367"/>
                <a:gd name="connsiteX79" fmla="*/ 3343275 w 5219700"/>
                <a:gd name="connsiteY79" fmla="*/ 995317 h 3300367"/>
                <a:gd name="connsiteX80" fmla="*/ 3400425 w 5219700"/>
                <a:gd name="connsiteY80" fmla="*/ 976267 h 3300367"/>
                <a:gd name="connsiteX81" fmla="*/ 3409950 w 5219700"/>
                <a:gd name="connsiteY81" fmla="*/ 947692 h 3300367"/>
                <a:gd name="connsiteX82" fmla="*/ 3495675 w 5219700"/>
                <a:gd name="connsiteY82" fmla="*/ 881017 h 3300367"/>
                <a:gd name="connsiteX83" fmla="*/ 3524250 w 5219700"/>
                <a:gd name="connsiteY83" fmla="*/ 852442 h 3300367"/>
                <a:gd name="connsiteX84" fmla="*/ 3638550 w 5219700"/>
                <a:gd name="connsiteY84" fmla="*/ 833392 h 3300367"/>
                <a:gd name="connsiteX85" fmla="*/ 3695700 w 5219700"/>
                <a:gd name="connsiteY85" fmla="*/ 823867 h 3300367"/>
                <a:gd name="connsiteX86" fmla="*/ 3724275 w 5219700"/>
                <a:gd name="connsiteY86" fmla="*/ 795292 h 3300367"/>
                <a:gd name="connsiteX87" fmla="*/ 3752850 w 5219700"/>
                <a:gd name="connsiteY87" fmla="*/ 785767 h 3300367"/>
                <a:gd name="connsiteX88" fmla="*/ 3819525 w 5219700"/>
                <a:gd name="connsiteY88" fmla="*/ 766717 h 3300367"/>
                <a:gd name="connsiteX89" fmla="*/ 3876675 w 5219700"/>
                <a:gd name="connsiteY89" fmla="*/ 728617 h 3300367"/>
                <a:gd name="connsiteX90" fmla="*/ 3933825 w 5219700"/>
                <a:gd name="connsiteY90" fmla="*/ 680992 h 3300367"/>
                <a:gd name="connsiteX91" fmla="*/ 4038600 w 5219700"/>
                <a:gd name="connsiteY91" fmla="*/ 652417 h 3300367"/>
                <a:gd name="connsiteX92" fmla="*/ 4095750 w 5219700"/>
                <a:gd name="connsiteY92" fmla="*/ 633367 h 3300367"/>
                <a:gd name="connsiteX93" fmla="*/ 4124325 w 5219700"/>
                <a:gd name="connsiteY93" fmla="*/ 623842 h 3300367"/>
                <a:gd name="connsiteX94" fmla="*/ 4152900 w 5219700"/>
                <a:gd name="connsiteY94" fmla="*/ 614317 h 3300367"/>
                <a:gd name="connsiteX95" fmla="*/ 4219575 w 5219700"/>
                <a:gd name="connsiteY95" fmla="*/ 538117 h 3300367"/>
                <a:gd name="connsiteX96" fmla="*/ 3976687 w 5219700"/>
                <a:gd name="connsiteY96" fmla="*/ 0 h 3300367"/>
                <a:gd name="connsiteX97" fmla="*/ 4286250 w 5219700"/>
                <a:gd name="connsiteY97" fmla="*/ 471442 h 3300367"/>
                <a:gd name="connsiteX98" fmla="*/ 4295775 w 5219700"/>
                <a:gd name="connsiteY98" fmla="*/ 442867 h 3300367"/>
                <a:gd name="connsiteX99" fmla="*/ 4324350 w 5219700"/>
                <a:gd name="connsiteY99" fmla="*/ 433342 h 3300367"/>
                <a:gd name="connsiteX100" fmla="*/ 4410075 w 5219700"/>
                <a:gd name="connsiteY100" fmla="*/ 404767 h 3300367"/>
                <a:gd name="connsiteX101" fmla="*/ 4419600 w 5219700"/>
                <a:gd name="connsiteY101" fmla="*/ 357142 h 3300367"/>
                <a:gd name="connsiteX102" fmla="*/ 4448175 w 5219700"/>
                <a:gd name="connsiteY102" fmla="*/ 347617 h 3300367"/>
                <a:gd name="connsiteX103" fmla="*/ 4581525 w 5219700"/>
                <a:gd name="connsiteY103" fmla="*/ 338092 h 3300367"/>
                <a:gd name="connsiteX104" fmla="*/ 4591050 w 5219700"/>
                <a:gd name="connsiteY104" fmla="*/ 261892 h 3300367"/>
                <a:gd name="connsiteX105" fmla="*/ 4610100 w 5219700"/>
                <a:gd name="connsiteY105" fmla="*/ 233317 h 3300367"/>
                <a:gd name="connsiteX106" fmla="*/ 5114925 w 5219700"/>
                <a:gd name="connsiteY106" fmla="*/ 242842 h 3300367"/>
                <a:gd name="connsiteX107" fmla="*/ 5219700 w 5219700"/>
                <a:gd name="connsiteY107" fmla="*/ 242842 h 3300367"/>
                <a:gd name="connsiteX0" fmla="*/ 0 w 5219700"/>
                <a:gd name="connsiteY0" fmla="*/ 3300367 h 3300367"/>
                <a:gd name="connsiteX1" fmla="*/ 57150 w 5219700"/>
                <a:gd name="connsiteY1" fmla="*/ 3271792 h 3300367"/>
                <a:gd name="connsiteX2" fmla="*/ 104775 w 5219700"/>
                <a:gd name="connsiteY2" fmla="*/ 3233692 h 3300367"/>
                <a:gd name="connsiteX3" fmla="*/ 133350 w 5219700"/>
                <a:gd name="connsiteY3" fmla="*/ 3214642 h 3300367"/>
                <a:gd name="connsiteX4" fmla="*/ 152400 w 5219700"/>
                <a:gd name="connsiteY4" fmla="*/ 3128917 h 3300367"/>
                <a:gd name="connsiteX5" fmla="*/ 180975 w 5219700"/>
                <a:gd name="connsiteY5" fmla="*/ 3109867 h 3300367"/>
                <a:gd name="connsiteX6" fmla="*/ 238125 w 5219700"/>
                <a:gd name="connsiteY6" fmla="*/ 3071767 h 3300367"/>
                <a:gd name="connsiteX7" fmla="*/ 323850 w 5219700"/>
                <a:gd name="connsiteY7" fmla="*/ 3024142 h 3300367"/>
                <a:gd name="connsiteX8" fmla="*/ 352425 w 5219700"/>
                <a:gd name="connsiteY8" fmla="*/ 2995567 h 3300367"/>
                <a:gd name="connsiteX9" fmla="*/ 371475 w 5219700"/>
                <a:gd name="connsiteY9" fmla="*/ 2966992 h 3300367"/>
                <a:gd name="connsiteX10" fmla="*/ 400050 w 5219700"/>
                <a:gd name="connsiteY10" fmla="*/ 2947942 h 3300367"/>
                <a:gd name="connsiteX11" fmla="*/ 419100 w 5219700"/>
                <a:gd name="connsiteY11" fmla="*/ 2919367 h 3300367"/>
                <a:gd name="connsiteX12" fmla="*/ 476250 w 5219700"/>
                <a:gd name="connsiteY12" fmla="*/ 2890792 h 3300367"/>
                <a:gd name="connsiteX13" fmla="*/ 504825 w 5219700"/>
                <a:gd name="connsiteY13" fmla="*/ 2871742 h 3300367"/>
                <a:gd name="connsiteX14" fmla="*/ 561975 w 5219700"/>
                <a:gd name="connsiteY14" fmla="*/ 2852692 h 3300367"/>
                <a:gd name="connsiteX15" fmla="*/ 581025 w 5219700"/>
                <a:gd name="connsiteY15" fmla="*/ 2824117 h 3300367"/>
                <a:gd name="connsiteX16" fmla="*/ 609600 w 5219700"/>
                <a:gd name="connsiteY16" fmla="*/ 2805067 h 3300367"/>
                <a:gd name="connsiteX17" fmla="*/ 647700 w 5219700"/>
                <a:gd name="connsiteY17" fmla="*/ 2747917 h 3300367"/>
                <a:gd name="connsiteX18" fmla="*/ 685800 w 5219700"/>
                <a:gd name="connsiteY18" fmla="*/ 2690767 h 3300367"/>
                <a:gd name="connsiteX19" fmla="*/ 742950 w 5219700"/>
                <a:gd name="connsiteY19" fmla="*/ 2662192 h 3300367"/>
                <a:gd name="connsiteX20" fmla="*/ 762000 w 5219700"/>
                <a:gd name="connsiteY20" fmla="*/ 2633617 h 3300367"/>
                <a:gd name="connsiteX21" fmla="*/ 790575 w 5219700"/>
                <a:gd name="connsiteY21" fmla="*/ 2614567 h 3300367"/>
                <a:gd name="connsiteX22" fmla="*/ 819150 w 5219700"/>
                <a:gd name="connsiteY22" fmla="*/ 2557417 h 3300367"/>
                <a:gd name="connsiteX23" fmla="*/ 876300 w 5219700"/>
                <a:gd name="connsiteY23" fmla="*/ 2519317 h 3300367"/>
                <a:gd name="connsiteX24" fmla="*/ 895350 w 5219700"/>
                <a:gd name="connsiteY24" fmla="*/ 2490742 h 3300367"/>
                <a:gd name="connsiteX25" fmla="*/ 981075 w 5219700"/>
                <a:gd name="connsiteY25" fmla="*/ 2424067 h 3300367"/>
                <a:gd name="connsiteX26" fmla="*/ 1009650 w 5219700"/>
                <a:gd name="connsiteY26" fmla="*/ 2414542 h 3300367"/>
                <a:gd name="connsiteX27" fmla="*/ 1028700 w 5219700"/>
                <a:gd name="connsiteY27" fmla="*/ 2385967 h 3300367"/>
                <a:gd name="connsiteX28" fmla="*/ 1114425 w 5219700"/>
                <a:gd name="connsiteY28" fmla="*/ 2347867 h 3300367"/>
                <a:gd name="connsiteX29" fmla="*/ 1143000 w 5219700"/>
                <a:gd name="connsiteY29" fmla="*/ 2338342 h 3300367"/>
                <a:gd name="connsiteX30" fmla="*/ 1171575 w 5219700"/>
                <a:gd name="connsiteY30" fmla="*/ 2328817 h 3300367"/>
                <a:gd name="connsiteX31" fmla="*/ 1200150 w 5219700"/>
                <a:gd name="connsiteY31" fmla="*/ 2300242 h 3300367"/>
                <a:gd name="connsiteX32" fmla="*/ 1228725 w 5219700"/>
                <a:gd name="connsiteY32" fmla="*/ 2281192 h 3300367"/>
                <a:gd name="connsiteX33" fmla="*/ 1266825 w 5219700"/>
                <a:gd name="connsiteY33" fmla="*/ 2224042 h 3300367"/>
                <a:gd name="connsiteX34" fmla="*/ 1285875 w 5219700"/>
                <a:gd name="connsiteY34" fmla="*/ 2195467 h 3300367"/>
                <a:gd name="connsiteX35" fmla="*/ 1314450 w 5219700"/>
                <a:gd name="connsiteY35" fmla="*/ 2166892 h 3300367"/>
                <a:gd name="connsiteX36" fmla="*/ 1343025 w 5219700"/>
                <a:gd name="connsiteY36" fmla="*/ 2157367 h 3300367"/>
                <a:gd name="connsiteX37" fmla="*/ 1409700 w 5219700"/>
                <a:gd name="connsiteY37" fmla="*/ 2071642 h 3300367"/>
                <a:gd name="connsiteX38" fmla="*/ 1466850 w 5219700"/>
                <a:gd name="connsiteY38" fmla="*/ 2033542 h 3300367"/>
                <a:gd name="connsiteX39" fmla="*/ 1495425 w 5219700"/>
                <a:gd name="connsiteY39" fmla="*/ 2014492 h 3300367"/>
                <a:gd name="connsiteX40" fmla="*/ 1524000 w 5219700"/>
                <a:gd name="connsiteY40" fmla="*/ 1995442 h 3300367"/>
                <a:gd name="connsiteX41" fmla="*/ 1590675 w 5219700"/>
                <a:gd name="connsiteY41" fmla="*/ 1919242 h 3300367"/>
                <a:gd name="connsiteX42" fmla="*/ 1628775 w 5219700"/>
                <a:gd name="connsiteY42" fmla="*/ 1909717 h 3300367"/>
                <a:gd name="connsiteX43" fmla="*/ 1657350 w 5219700"/>
                <a:gd name="connsiteY43" fmla="*/ 1890667 h 3300367"/>
                <a:gd name="connsiteX44" fmla="*/ 1704975 w 5219700"/>
                <a:gd name="connsiteY44" fmla="*/ 1843042 h 3300367"/>
                <a:gd name="connsiteX45" fmla="*/ 1762125 w 5219700"/>
                <a:gd name="connsiteY45" fmla="*/ 1823992 h 3300367"/>
                <a:gd name="connsiteX46" fmla="*/ 1809750 w 5219700"/>
                <a:gd name="connsiteY46" fmla="*/ 1766842 h 3300367"/>
                <a:gd name="connsiteX47" fmla="*/ 1838325 w 5219700"/>
                <a:gd name="connsiteY47" fmla="*/ 1747792 h 3300367"/>
                <a:gd name="connsiteX48" fmla="*/ 1866900 w 5219700"/>
                <a:gd name="connsiteY48" fmla="*/ 1719217 h 3300367"/>
                <a:gd name="connsiteX49" fmla="*/ 1914525 w 5219700"/>
                <a:gd name="connsiteY49" fmla="*/ 1709692 h 3300367"/>
                <a:gd name="connsiteX50" fmla="*/ 1943100 w 5219700"/>
                <a:gd name="connsiteY50" fmla="*/ 1690642 h 3300367"/>
                <a:gd name="connsiteX51" fmla="*/ 1962150 w 5219700"/>
                <a:gd name="connsiteY51" fmla="*/ 1662067 h 3300367"/>
                <a:gd name="connsiteX52" fmla="*/ 1990725 w 5219700"/>
                <a:gd name="connsiteY52" fmla="*/ 1652542 h 3300367"/>
                <a:gd name="connsiteX53" fmla="*/ 2057400 w 5219700"/>
                <a:gd name="connsiteY53" fmla="*/ 1633492 h 3300367"/>
                <a:gd name="connsiteX54" fmla="*/ 2085975 w 5219700"/>
                <a:gd name="connsiteY54" fmla="*/ 1604917 h 3300367"/>
                <a:gd name="connsiteX55" fmla="*/ 2114550 w 5219700"/>
                <a:gd name="connsiteY55" fmla="*/ 1585867 h 3300367"/>
                <a:gd name="connsiteX56" fmla="*/ 2266950 w 5219700"/>
                <a:gd name="connsiteY56" fmla="*/ 1566817 h 3300367"/>
                <a:gd name="connsiteX57" fmla="*/ 2305050 w 5219700"/>
                <a:gd name="connsiteY57" fmla="*/ 1557292 h 3300367"/>
                <a:gd name="connsiteX58" fmla="*/ 2362200 w 5219700"/>
                <a:gd name="connsiteY58" fmla="*/ 1538242 h 3300367"/>
                <a:gd name="connsiteX59" fmla="*/ 2381250 w 5219700"/>
                <a:gd name="connsiteY59" fmla="*/ 1509667 h 3300367"/>
                <a:gd name="connsiteX60" fmla="*/ 2419350 w 5219700"/>
                <a:gd name="connsiteY60" fmla="*/ 1500142 h 3300367"/>
                <a:gd name="connsiteX61" fmla="*/ 2476500 w 5219700"/>
                <a:gd name="connsiteY61" fmla="*/ 1481092 h 3300367"/>
                <a:gd name="connsiteX62" fmla="*/ 2505075 w 5219700"/>
                <a:gd name="connsiteY62" fmla="*/ 1471567 h 3300367"/>
                <a:gd name="connsiteX63" fmla="*/ 2533650 w 5219700"/>
                <a:gd name="connsiteY63" fmla="*/ 1462042 h 3300367"/>
                <a:gd name="connsiteX64" fmla="*/ 2600325 w 5219700"/>
                <a:gd name="connsiteY64" fmla="*/ 1423942 h 3300367"/>
                <a:gd name="connsiteX65" fmla="*/ 2628900 w 5219700"/>
                <a:gd name="connsiteY65" fmla="*/ 1414417 h 3300367"/>
                <a:gd name="connsiteX66" fmla="*/ 2657475 w 5219700"/>
                <a:gd name="connsiteY66" fmla="*/ 1395367 h 3300367"/>
                <a:gd name="connsiteX67" fmla="*/ 2705100 w 5219700"/>
                <a:gd name="connsiteY67" fmla="*/ 1347742 h 3300367"/>
                <a:gd name="connsiteX68" fmla="*/ 2800350 w 5219700"/>
                <a:gd name="connsiteY68" fmla="*/ 1328692 h 3300367"/>
                <a:gd name="connsiteX69" fmla="*/ 2867025 w 5219700"/>
                <a:gd name="connsiteY69" fmla="*/ 1309642 h 3300367"/>
                <a:gd name="connsiteX70" fmla="*/ 2895600 w 5219700"/>
                <a:gd name="connsiteY70" fmla="*/ 1281067 h 3300367"/>
                <a:gd name="connsiteX71" fmla="*/ 2981325 w 5219700"/>
                <a:gd name="connsiteY71" fmla="*/ 1262017 h 3300367"/>
                <a:gd name="connsiteX72" fmla="*/ 3009900 w 5219700"/>
                <a:gd name="connsiteY72" fmla="*/ 1242967 h 3300367"/>
                <a:gd name="connsiteX73" fmla="*/ 3057525 w 5219700"/>
                <a:gd name="connsiteY73" fmla="*/ 1195342 h 3300367"/>
                <a:gd name="connsiteX74" fmla="*/ 3114675 w 5219700"/>
                <a:gd name="connsiteY74" fmla="*/ 1176292 h 3300367"/>
                <a:gd name="connsiteX75" fmla="*/ 3162300 w 5219700"/>
                <a:gd name="connsiteY75" fmla="*/ 1128667 h 3300367"/>
                <a:gd name="connsiteX76" fmla="*/ 3190875 w 5219700"/>
                <a:gd name="connsiteY76" fmla="*/ 1109617 h 3300367"/>
                <a:gd name="connsiteX77" fmla="*/ 3209925 w 5219700"/>
                <a:gd name="connsiteY77" fmla="*/ 1081042 h 3300367"/>
                <a:gd name="connsiteX78" fmla="*/ 3267075 w 5219700"/>
                <a:gd name="connsiteY78" fmla="*/ 1061992 h 3300367"/>
                <a:gd name="connsiteX79" fmla="*/ 3343275 w 5219700"/>
                <a:gd name="connsiteY79" fmla="*/ 995317 h 3300367"/>
                <a:gd name="connsiteX80" fmla="*/ 3400425 w 5219700"/>
                <a:gd name="connsiteY80" fmla="*/ 976267 h 3300367"/>
                <a:gd name="connsiteX81" fmla="*/ 3409950 w 5219700"/>
                <a:gd name="connsiteY81" fmla="*/ 947692 h 3300367"/>
                <a:gd name="connsiteX82" fmla="*/ 3495675 w 5219700"/>
                <a:gd name="connsiteY82" fmla="*/ 881017 h 3300367"/>
                <a:gd name="connsiteX83" fmla="*/ 3524250 w 5219700"/>
                <a:gd name="connsiteY83" fmla="*/ 852442 h 3300367"/>
                <a:gd name="connsiteX84" fmla="*/ 3638550 w 5219700"/>
                <a:gd name="connsiteY84" fmla="*/ 833392 h 3300367"/>
                <a:gd name="connsiteX85" fmla="*/ 3695700 w 5219700"/>
                <a:gd name="connsiteY85" fmla="*/ 823867 h 3300367"/>
                <a:gd name="connsiteX86" fmla="*/ 3724275 w 5219700"/>
                <a:gd name="connsiteY86" fmla="*/ 795292 h 3300367"/>
                <a:gd name="connsiteX87" fmla="*/ 3752850 w 5219700"/>
                <a:gd name="connsiteY87" fmla="*/ 785767 h 3300367"/>
                <a:gd name="connsiteX88" fmla="*/ 3819525 w 5219700"/>
                <a:gd name="connsiteY88" fmla="*/ 766717 h 3300367"/>
                <a:gd name="connsiteX89" fmla="*/ 3876675 w 5219700"/>
                <a:gd name="connsiteY89" fmla="*/ 728617 h 3300367"/>
                <a:gd name="connsiteX90" fmla="*/ 3933825 w 5219700"/>
                <a:gd name="connsiteY90" fmla="*/ 680992 h 3300367"/>
                <a:gd name="connsiteX91" fmla="*/ 4038600 w 5219700"/>
                <a:gd name="connsiteY91" fmla="*/ 652417 h 3300367"/>
                <a:gd name="connsiteX92" fmla="*/ 4095750 w 5219700"/>
                <a:gd name="connsiteY92" fmla="*/ 633367 h 3300367"/>
                <a:gd name="connsiteX93" fmla="*/ 4124325 w 5219700"/>
                <a:gd name="connsiteY93" fmla="*/ 623842 h 3300367"/>
                <a:gd name="connsiteX94" fmla="*/ 4152900 w 5219700"/>
                <a:gd name="connsiteY94" fmla="*/ 614317 h 3300367"/>
                <a:gd name="connsiteX95" fmla="*/ 4162425 w 5219700"/>
                <a:gd name="connsiteY95" fmla="*/ 613975 h 3300367"/>
                <a:gd name="connsiteX96" fmla="*/ 3976687 w 5219700"/>
                <a:gd name="connsiteY96" fmla="*/ 0 h 3300367"/>
                <a:gd name="connsiteX97" fmla="*/ 4286250 w 5219700"/>
                <a:gd name="connsiteY97" fmla="*/ 471442 h 3300367"/>
                <a:gd name="connsiteX98" fmla="*/ 4295775 w 5219700"/>
                <a:gd name="connsiteY98" fmla="*/ 442867 h 3300367"/>
                <a:gd name="connsiteX99" fmla="*/ 4324350 w 5219700"/>
                <a:gd name="connsiteY99" fmla="*/ 433342 h 3300367"/>
                <a:gd name="connsiteX100" fmla="*/ 4410075 w 5219700"/>
                <a:gd name="connsiteY100" fmla="*/ 404767 h 3300367"/>
                <a:gd name="connsiteX101" fmla="*/ 4419600 w 5219700"/>
                <a:gd name="connsiteY101" fmla="*/ 357142 h 3300367"/>
                <a:gd name="connsiteX102" fmla="*/ 4448175 w 5219700"/>
                <a:gd name="connsiteY102" fmla="*/ 347617 h 3300367"/>
                <a:gd name="connsiteX103" fmla="*/ 4581525 w 5219700"/>
                <a:gd name="connsiteY103" fmla="*/ 338092 h 3300367"/>
                <a:gd name="connsiteX104" fmla="*/ 4591050 w 5219700"/>
                <a:gd name="connsiteY104" fmla="*/ 261892 h 3300367"/>
                <a:gd name="connsiteX105" fmla="*/ 4610100 w 5219700"/>
                <a:gd name="connsiteY105" fmla="*/ 233317 h 3300367"/>
                <a:gd name="connsiteX106" fmla="*/ 5114925 w 5219700"/>
                <a:gd name="connsiteY106" fmla="*/ 242842 h 3300367"/>
                <a:gd name="connsiteX107" fmla="*/ 5219700 w 5219700"/>
                <a:gd name="connsiteY107" fmla="*/ 242842 h 3300367"/>
                <a:gd name="connsiteX0" fmla="*/ 0 w 5219700"/>
                <a:gd name="connsiteY0" fmla="*/ 3300367 h 3300367"/>
                <a:gd name="connsiteX1" fmla="*/ 57150 w 5219700"/>
                <a:gd name="connsiteY1" fmla="*/ 3271792 h 3300367"/>
                <a:gd name="connsiteX2" fmla="*/ 104775 w 5219700"/>
                <a:gd name="connsiteY2" fmla="*/ 3233692 h 3300367"/>
                <a:gd name="connsiteX3" fmla="*/ 133350 w 5219700"/>
                <a:gd name="connsiteY3" fmla="*/ 3214642 h 3300367"/>
                <a:gd name="connsiteX4" fmla="*/ 152400 w 5219700"/>
                <a:gd name="connsiteY4" fmla="*/ 3128917 h 3300367"/>
                <a:gd name="connsiteX5" fmla="*/ 180975 w 5219700"/>
                <a:gd name="connsiteY5" fmla="*/ 3109867 h 3300367"/>
                <a:gd name="connsiteX6" fmla="*/ 238125 w 5219700"/>
                <a:gd name="connsiteY6" fmla="*/ 3071767 h 3300367"/>
                <a:gd name="connsiteX7" fmla="*/ 323850 w 5219700"/>
                <a:gd name="connsiteY7" fmla="*/ 3024142 h 3300367"/>
                <a:gd name="connsiteX8" fmla="*/ 352425 w 5219700"/>
                <a:gd name="connsiteY8" fmla="*/ 2995567 h 3300367"/>
                <a:gd name="connsiteX9" fmla="*/ 371475 w 5219700"/>
                <a:gd name="connsiteY9" fmla="*/ 2966992 h 3300367"/>
                <a:gd name="connsiteX10" fmla="*/ 400050 w 5219700"/>
                <a:gd name="connsiteY10" fmla="*/ 2947942 h 3300367"/>
                <a:gd name="connsiteX11" fmla="*/ 419100 w 5219700"/>
                <a:gd name="connsiteY11" fmla="*/ 2919367 h 3300367"/>
                <a:gd name="connsiteX12" fmla="*/ 476250 w 5219700"/>
                <a:gd name="connsiteY12" fmla="*/ 2890792 h 3300367"/>
                <a:gd name="connsiteX13" fmla="*/ 504825 w 5219700"/>
                <a:gd name="connsiteY13" fmla="*/ 2871742 h 3300367"/>
                <a:gd name="connsiteX14" fmla="*/ 561975 w 5219700"/>
                <a:gd name="connsiteY14" fmla="*/ 2852692 h 3300367"/>
                <a:gd name="connsiteX15" fmla="*/ 581025 w 5219700"/>
                <a:gd name="connsiteY15" fmla="*/ 2824117 h 3300367"/>
                <a:gd name="connsiteX16" fmla="*/ 609600 w 5219700"/>
                <a:gd name="connsiteY16" fmla="*/ 2805067 h 3300367"/>
                <a:gd name="connsiteX17" fmla="*/ 647700 w 5219700"/>
                <a:gd name="connsiteY17" fmla="*/ 2747917 h 3300367"/>
                <a:gd name="connsiteX18" fmla="*/ 685800 w 5219700"/>
                <a:gd name="connsiteY18" fmla="*/ 2690767 h 3300367"/>
                <a:gd name="connsiteX19" fmla="*/ 742950 w 5219700"/>
                <a:gd name="connsiteY19" fmla="*/ 2662192 h 3300367"/>
                <a:gd name="connsiteX20" fmla="*/ 762000 w 5219700"/>
                <a:gd name="connsiteY20" fmla="*/ 2633617 h 3300367"/>
                <a:gd name="connsiteX21" fmla="*/ 790575 w 5219700"/>
                <a:gd name="connsiteY21" fmla="*/ 2614567 h 3300367"/>
                <a:gd name="connsiteX22" fmla="*/ 819150 w 5219700"/>
                <a:gd name="connsiteY22" fmla="*/ 2557417 h 3300367"/>
                <a:gd name="connsiteX23" fmla="*/ 876300 w 5219700"/>
                <a:gd name="connsiteY23" fmla="*/ 2519317 h 3300367"/>
                <a:gd name="connsiteX24" fmla="*/ 895350 w 5219700"/>
                <a:gd name="connsiteY24" fmla="*/ 2490742 h 3300367"/>
                <a:gd name="connsiteX25" fmla="*/ 981075 w 5219700"/>
                <a:gd name="connsiteY25" fmla="*/ 2424067 h 3300367"/>
                <a:gd name="connsiteX26" fmla="*/ 1009650 w 5219700"/>
                <a:gd name="connsiteY26" fmla="*/ 2414542 h 3300367"/>
                <a:gd name="connsiteX27" fmla="*/ 1028700 w 5219700"/>
                <a:gd name="connsiteY27" fmla="*/ 2385967 h 3300367"/>
                <a:gd name="connsiteX28" fmla="*/ 1114425 w 5219700"/>
                <a:gd name="connsiteY28" fmla="*/ 2347867 h 3300367"/>
                <a:gd name="connsiteX29" fmla="*/ 1143000 w 5219700"/>
                <a:gd name="connsiteY29" fmla="*/ 2338342 h 3300367"/>
                <a:gd name="connsiteX30" fmla="*/ 1171575 w 5219700"/>
                <a:gd name="connsiteY30" fmla="*/ 2328817 h 3300367"/>
                <a:gd name="connsiteX31" fmla="*/ 1200150 w 5219700"/>
                <a:gd name="connsiteY31" fmla="*/ 2300242 h 3300367"/>
                <a:gd name="connsiteX32" fmla="*/ 1228725 w 5219700"/>
                <a:gd name="connsiteY32" fmla="*/ 2281192 h 3300367"/>
                <a:gd name="connsiteX33" fmla="*/ 1266825 w 5219700"/>
                <a:gd name="connsiteY33" fmla="*/ 2224042 h 3300367"/>
                <a:gd name="connsiteX34" fmla="*/ 1285875 w 5219700"/>
                <a:gd name="connsiteY34" fmla="*/ 2195467 h 3300367"/>
                <a:gd name="connsiteX35" fmla="*/ 1314450 w 5219700"/>
                <a:gd name="connsiteY35" fmla="*/ 2166892 h 3300367"/>
                <a:gd name="connsiteX36" fmla="*/ 1343025 w 5219700"/>
                <a:gd name="connsiteY36" fmla="*/ 2157367 h 3300367"/>
                <a:gd name="connsiteX37" fmla="*/ 1409700 w 5219700"/>
                <a:gd name="connsiteY37" fmla="*/ 2071642 h 3300367"/>
                <a:gd name="connsiteX38" fmla="*/ 1466850 w 5219700"/>
                <a:gd name="connsiteY38" fmla="*/ 2033542 h 3300367"/>
                <a:gd name="connsiteX39" fmla="*/ 1495425 w 5219700"/>
                <a:gd name="connsiteY39" fmla="*/ 2014492 h 3300367"/>
                <a:gd name="connsiteX40" fmla="*/ 1524000 w 5219700"/>
                <a:gd name="connsiteY40" fmla="*/ 1995442 h 3300367"/>
                <a:gd name="connsiteX41" fmla="*/ 1590675 w 5219700"/>
                <a:gd name="connsiteY41" fmla="*/ 1919242 h 3300367"/>
                <a:gd name="connsiteX42" fmla="*/ 1628775 w 5219700"/>
                <a:gd name="connsiteY42" fmla="*/ 1909717 h 3300367"/>
                <a:gd name="connsiteX43" fmla="*/ 1657350 w 5219700"/>
                <a:gd name="connsiteY43" fmla="*/ 1890667 h 3300367"/>
                <a:gd name="connsiteX44" fmla="*/ 1704975 w 5219700"/>
                <a:gd name="connsiteY44" fmla="*/ 1843042 h 3300367"/>
                <a:gd name="connsiteX45" fmla="*/ 1762125 w 5219700"/>
                <a:gd name="connsiteY45" fmla="*/ 1823992 h 3300367"/>
                <a:gd name="connsiteX46" fmla="*/ 1809750 w 5219700"/>
                <a:gd name="connsiteY46" fmla="*/ 1766842 h 3300367"/>
                <a:gd name="connsiteX47" fmla="*/ 1838325 w 5219700"/>
                <a:gd name="connsiteY47" fmla="*/ 1747792 h 3300367"/>
                <a:gd name="connsiteX48" fmla="*/ 1866900 w 5219700"/>
                <a:gd name="connsiteY48" fmla="*/ 1719217 h 3300367"/>
                <a:gd name="connsiteX49" fmla="*/ 1914525 w 5219700"/>
                <a:gd name="connsiteY49" fmla="*/ 1709692 h 3300367"/>
                <a:gd name="connsiteX50" fmla="*/ 1943100 w 5219700"/>
                <a:gd name="connsiteY50" fmla="*/ 1690642 h 3300367"/>
                <a:gd name="connsiteX51" fmla="*/ 1962150 w 5219700"/>
                <a:gd name="connsiteY51" fmla="*/ 1662067 h 3300367"/>
                <a:gd name="connsiteX52" fmla="*/ 1990725 w 5219700"/>
                <a:gd name="connsiteY52" fmla="*/ 1652542 h 3300367"/>
                <a:gd name="connsiteX53" fmla="*/ 2057400 w 5219700"/>
                <a:gd name="connsiteY53" fmla="*/ 1633492 h 3300367"/>
                <a:gd name="connsiteX54" fmla="*/ 2085975 w 5219700"/>
                <a:gd name="connsiteY54" fmla="*/ 1604917 h 3300367"/>
                <a:gd name="connsiteX55" fmla="*/ 2114550 w 5219700"/>
                <a:gd name="connsiteY55" fmla="*/ 1585867 h 3300367"/>
                <a:gd name="connsiteX56" fmla="*/ 2266950 w 5219700"/>
                <a:gd name="connsiteY56" fmla="*/ 1566817 h 3300367"/>
                <a:gd name="connsiteX57" fmla="*/ 2305050 w 5219700"/>
                <a:gd name="connsiteY57" fmla="*/ 1557292 h 3300367"/>
                <a:gd name="connsiteX58" fmla="*/ 2362200 w 5219700"/>
                <a:gd name="connsiteY58" fmla="*/ 1538242 h 3300367"/>
                <a:gd name="connsiteX59" fmla="*/ 2381250 w 5219700"/>
                <a:gd name="connsiteY59" fmla="*/ 1509667 h 3300367"/>
                <a:gd name="connsiteX60" fmla="*/ 2419350 w 5219700"/>
                <a:gd name="connsiteY60" fmla="*/ 1500142 h 3300367"/>
                <a:gd name="connsiteX61" fmla="*/ 2476500 w 5219700"/>
                <a:gd name="connsiteY61" fmla="*/ 1481092 h 3300367"/>
                <a:gd name="connsiteX62" fmla="*/ 2505075 w 5219700"/>
                <a:gd name="connsiteY62" fmla="*/ 1471567 h 3300367"/>
                <a:gd name="connsiteX63" fmla="*/ 2533650 w 5219700"/>
                <a:gd name="connsiteY63" fmla="*/ 1462042 h 3300367"/>
                <a:gd name="connsiteX64" fmla="*/ 2600325 w 5219700"/>
                <a:gd name="connsiteY64" fmla="*/ 1423942 h 3300367"/>
                <a:gd name="connsiteX65" fmla="*/ 2628900 w 5219700"/>
                <a:gd name="connsiteY65" fmla="*/ 1414417 h 3300367"/>
                <a:gd name="connsiteX66" fmla="*/ 2657475 w 5219700"/>
                <a:gd name="connsiteY66" fmla="*/ 1395367 h 3300367"/>
                <a:gd name="connsiteX67" fmla="*/ 2705100 w 5219700"/>
                <a:gd name="connsiteY67" fmla="*/ 1347742 h 3300367"/>
                <a:gd name="connsiteX68" fmla="*/ 2800350 w 5219700"/>
                <a:gd name="connsiteY68" fmla="*/ 1328692 h 3300367"/>
                <a:gd name="connsiteX69" fmla="*/ 2867025 w 5219700"/>
                <a:gd name="connsiteY69" fmla="*/ 1309642 h 3300367"/>
                <a:gd name="connsiteX70" fmla="*/ 2895600 w 5219700"/>
                <a:gd name="connsiteY70" fmla="*/ 1281067 h 3300367"/>
                <a:gd name="connsiteX71" fmla="*/ 2981325 w 5219700"/>
                <a:gd name="connsiteY71" fmla="*/ 1262017 h 3300367"/>
                <a:gd name="connsiteX72" fmla="*/ 3009900 w 5219700"/>
                <a:gd name="connsiteY72" fmla="*/ 1242967 h 3300367"/>
                <a:gd name="connsiteX73" fmla="*/ 3057525 w 5219700"/>
                <a:gd name="connsiteY73" fmla="*/ 1195342 h 3300367"/>
                <a:gd name="connsiteX74" fmla="*/ 3114675 w 5219700"/>
                <a:gd name="connsiteY74" fmla="*/ 1176292 h 3300367"/>
                <a:gd name="connsiteX75" fmla="*/ 3162300 w 5219700"/>
                <a:gd name="connsiteY75" fmla="*/ 1128667 h 3300367"/>
                <a:gd name="connsiteX76" fmla="*/ 3190875 w 5219700"/>
                <a:gd name="connsiteY76" fmla="*/ 1109617 h 3300367"/>
                <a:gd name="connsiteX77" fmla="*/ 3209925 w 5219700"/>
                <a:gd name="connsiteY77" fmla="*/ 1081042 h 3300367"/>
                <a:gd name="connsiteX78" fmla="*/ 3267075 w 5219700"/>
                <a:gd name="connsiteY78" fmla="*/ 1061992 h 3300367"/>
                <a:gd name="connsiteX79" fmla="*/ 3343275 w 5219700"/>
                <a:gd name="connsiteY79" fmla="*/ 995317 h 3300367"/>
                <a:gd name="connsiteX80" fmla="*/ 3400425 w 5219700"/>
                <a:gd name="connsiteY80" fmla="*/ 976267 h 3300367"/>
                <a:gd name="connsiteX81" fmla="*/ 3409950 w 5219700"/>
                <a:gd name="connsiteY81" fmla="*/ 947692 h 3300367"/>
                <a:gd name="connsiteX82" fmla="*/ 3495675 w 5219700"/>
                <a:gd name="connsiteY82" fmla="*/ 881017 h 3300367"/>
                <a:gd name="connsiteX83" fmla="*/ 3524250 w 5219700"/>
                <a:gd name="connsiteY83" fmla="*/ 852442 h 3300367"/>
                <a:gd name="connsiteX84" fmla="*/ 3638550 w 5219700"/>
                <a:gd name="connsiteY84" fmla="*/ 833392 h 3300367"/>
                <a:gd name="connsiteX85" fmla="*/ 3695700 w 5219700"/>
                <a:gd name="connsiteY85" fmla="*/ 823867 h 3300367"/>
                <a:gd name="connsiteX86" fmla="*/ 3724275 w 5219700"/>
                <a:gd name="connsiteY86" fmla="*/ 795292 h 3300367"/>
                <a:gd name="connsiteX87" fmla="*/ 3752850 w 5219700"/>
                <a:gd name="connsiteY87" fmla="*/ 785767 h 3300367"/>
                <a:gd name="connsiteX88" fmla="*/ 3819525 w 5219700"/>
                <a:gd name="connsiteY88" fmla="*/ 766717 h 3300367"/>
                <a:gd name="connsiteX89" fmla="*/ 3876675 w 5219700"/>
                <a:gd name="connsiteY89" fmla="*/ 728617 h 3300367"/>
                <a:gd name="connsiteX90" fmla="*/ 3933825 w 5219700"/>
                <a:gd name="connsiteY90" fmla="*/ 680992 h 3300367"/>
                <a:gd name="connsiteX91" fmla="*/ 4038600 w 5219700"/>
                <a:gd name="connsiteY91" fmla="*/ 652417 h 3300367"/>
                <a:gd name="connsiteX92" fmla="*/ 4095750 w 5219700"/>
                <a:gd name="connsiteY92" fmla="*/ 633367 h 3300367"/>
                <a:gd name="connsiteX93" fmla="*/ 4124325 w 5219700"/>
                <a:gd name="connsiteY93" fmla="*/ 623842 h 3300367"/>
                <a:gd name="connsiteX94" fmla="*/ 4152900 w 5219700"/>
                <a:gd name="connsiteY94" fmla="*/ 614317 h 3300367"/>
                <a:gd name="connsiteX95" fmla="*/ 4162425 w 5219700"/>
                <a:gd name="connsiteY95" fmla="*/ 613975 h 3300367"/>
                <a:gd name="connsiteX96" fmla="*/ 3976687 w 5219700"/>
                <a:gd name="connsiteY96" fmla="*/ 0 h 3300367"/>
                <a:gd name="connsiteX97" fmla="*/ 4286250 w 5219700"/>
                <a:gd name="connsiteY97" fmla="*/ 471442 h 3300367"/>
                <a:gd name="connsiteX98" fmla="*/ 4295775 w 5219700"/>
                <a:gd name="connsiteY98" fmla="*/ 442867 h 3300367"/>
                <a:gd name="connsiteX99" fmla="*/ 4324350 w 5219700"/>
                <a:gd name="connsiteY99" fmla="*/ 433342 h 3300367"/>
                <a:gd name="connsiteX100" fmla="*/ 4410075 w 5219700"/>
                <a:gd name="connsiteY100" fmla="*/ 404767 h 3300367"/>
                <a:gd name="connsiteX101" fmla="*/ 4419600 w 5219700"/>
                <a:gd name="connsiteY101" fmla="*/ 357142 h 3300367"/>
                <a:gd name="connsiteX102" fmla="*/ 4448175 w 5219700"/>
                <a:gd name="connsiteY102" fmla="*/ 347617 h 3300367"/>
                <a:gd name="connsiteX103" fmla="*/ 4581525 w 5219700"/>
                <a:gd name="connsiteY103" fmla="*/ 338092 h 3300367"/>
                <a:gd name="connsiteX104" fmla="*/ 4591050 w 5219700"/>
                <a:gd name="connsiteY104" fmla="*/ 261892 h 3300367"/>
                <a:gd name="connsiteX105" fmla="*/ 4610100 w 5219700"/>
                <a:gd name="connsiteY105" fmla="*/ 233317 h 3300367"/>
                <a:gd name="connsiteX106" fmla="*/ 5114925 w 5219700"/>
                <a:gd name="connsiteY106" fmla="*/ 242842 h 3300367"/>
                <a:gd name="connsiteX107" fmla="*/ 5219700 w 5219700"/>
                <a:gd name="connsiteY107" fmla="*/ 242842 h 3300367"/>
                <a:gd name="connsiteX0" fmla="*/ 0 w 5219700"/>
                <a:gd name="connsiteY0" fmla="*/ 3073166 h 3073166"/>
                <a:gd name="connsiteX1" fmla="*/ 57150 w 5219700"/>
                <a:gd name="connsiteY1" fmla="*/ 3044591 h 3073166"/>
                <a:gd name="connsiteX2" fmla="*/ 104775 w 5219700"/>
                <a:gd name="connsiteY2" fmla="*/ 3006491 h 3073166"/>
                <a:gd name="connsiteX3" fmla="*/ 133350 w 5219700"/>
                <a:gd name="connsiteY3" fmla="*/ 2987441 h 3073166"/>
                <a:gd name="connsiteX4" fmla="*/ 152400 w 5219700"/>
                <a:gd name="connsiteY4" fmla="*/ 2901716 h 3073166"/>
                <a:gd name="connsiteX5" fmla="*/ 180975 w 5219700"/>
                <a:gd name="connsiteY5" fmla="*/ 2882666 h 3073166"/>
                <a:gd name="connsiteX6" fmla="*/ 238125 w 5219700"/>
                <a:gd name="connsiteY6" fmla="*/ 2844566 h 3073166"/>
                <a:gd name="connsiteX7" fmla="*/ 323850 w 5219700"/>
                <a:gd name="connsiteY7" fmla="*/ 2796941 h 3073166"/>
                <a:gd name="connsiteX8" fmla="*/ 352425 w 5219700"/>
                <a:gd name="connsiteY8" fmla="*/ 2768366 h 3073166"/>
                <a:gd name="connsiteX9" fmla="*/ 371475 w 5219700"/>
                <a:gd name="connsiteY9" fmla="*/ 2739791 h 3073166"/>
                <a:gd name="connsiteX10" fmla="*/ 400050 w 5219700"/>
                <a:gd name="connsiteY10" fmla="*/ 2720741 h 3073166"/>
                <a:gd name="connsiteX11" fmla="*/ 419100 w 5219700"/>
                <a:gd name="connsiteY11" fmla="*/ 2692166 h 3073166"/>
                <a:gd name="connsiteX12" fmla="*/ 476250 w 5219700"/>
                <a:gd name="connsiteY12" fmla="*/ 2663591 h 3073166"/>
                <a:gd name="connsiteX13" fmla="*/ 504825 w 5219700"/>
                <a:gd name="connsiteY13" fmla="*/ 2644541 h 3073166"/>
                <a:gd name="connsiteX14" fmla="*/ 561975 w 5219700"/>
                <a:gd name="connsiteY14" fmla="*/ 2625491 h 3073166"/>
                <a:gd name="connsiteX15" fmla="*/ 581025 w 5219700"/>
                <a:gd name="connsiteY15" fmla="*/ 2596916 h 3073166"/>
                <a:gd name="connsiteX16" fmla="*/ 609600 w 5219700"/>
                <a:gd name="connsiteY16" fmla="*/ 2577866 h 3073166"/>
                <a:gd name="connsiteX17" fmla="*/ 647700 w 5219700"/>
                <a:gd name="connsiteY17" fmla="*/ 2520716 h 3073166"/>
                <a:gd name="connsiteX18" fmla="*/ 685800 w 5219700"/>
                <a:gd name="connsiteY18" fmla="*/ 2463566 h 3073166"/>
                <a:gd name="connsiteX19" fmla="*/ 742950 w 5219700"/>
                <a:gd name="connsiteY19" fmla="*/ 2434991 h 3073166"/>
                <a:gd name="connsiteX20" fmla="*/ 762000 w 5219700"/>
                <a:gd name="connsiteY20" fmla="*/ 2406416 h 3073166"/>
                <a:gd name="connsiteX21" fmla="*/ 790575 w 5219700"/>
                <a:gd name="connsiteY21" fmla="*/ 2387366 h 3073166"/>
                <a:gd name="connsiteX22" fmla="*/ 819150 w 5219700"/>
                <a:gd name="connsiteY22" fmla="*/ 2330216 h 3073166"/>
                <a:gd name="connsiteX23" fmla="*/ 876300 w 5219700"/>
                <a:gd name="connsiteY23" fmla="*/ 2292116 h 3073166"/>
                <a:gd name="connsiteX24" fmla="*/ 895350 w 5219700"/>
                <a:gd name="connsiteY24" fmla="*/ 2263541 h 3073166"/>
                <a:gd name="connsiteX25" fmla="*/ 981075 w 5219700"/>
                <a:gd name="connsiteY25" fmla="*/ 2196866 h 3073166"/>
                <a:gd name="connsiteX26" fmla="*/ 1009650 w 5219700"/>
                <a:gd name="connsiteY26" fmla="*/ 2187341 h 3073166"/>
                <a:gd name="connsiteX27" fmla="*/ 1028700 w 5219700"/>
                <a:gd name="connsiteY27" fmla="*/ 2158766 h 3073166"/>
                <a:gd name="connsiteX28" fmla="*/ 1114425 w 5219700"/>
                <a:gd name="connsiteY28" fmla="*/ 2120666 h 3073166"/>
                <a:gd name="connsiteX29" fmla="*/ 1143000 w 5219700"/>
                <a:gd name="connsiteY29" fmla="*/ 2111141 h 3073166"/>
                <a:gd name="connsiteX30" fmla="*/ 1171575 w 5219700"/>
                <a:gd name="connsiteY30" fmla="*/ 2101616 h 3073166"/>
                <a:gd name="connsiteX31" fmla="*/ 1200150 w 5219700"/>
                <a:gd name="connsiteY31" fmla="*/ 2073041 h 3073166"/>
                <a:gd name="connsiteX32" fmla="*/ 1228725 w 5219700"/>
                <a:gd name="connsiteY32" fmla="*/ 2053991 h 3073166"/>
                <a:gd name="connsiteX33" fmla="*/ 1266825 w 5219700"/>
                <a:gd name="connsiteY33" fmla="*/ 1996841 h 3073166"/>
                <a:gd name="connsiteX34" fmla="*/ 1285875 w 5219700"/>
                <a:gd name="connsiteY34" fmla="*/ 1968266 h 3073166"/>
                <a:gd name="connsiteX35" fmla="*/ 1314450 w 5219700"/>
                <a:gd name="connsiteY35" fmla="*/ 1939691 h 3073166"/>
                <a:gd name="connsiteX36" fmla="*/ 1343025 w 5219700"/>
                <a:gd name="connsiteY36" fmla="*/ 1930166 h 3073166"/>
                <a:gd name="connsiteX37" fmla="*/ 1409700 w 5219700"/>
                <a:gd name="connsiteY37" fmla="*/ 1844441 h 3073166"/>
                <a:gd name="connsiteX38" fmla="*/ 1466850 w 5219700"/>
                <a:gd name="connsiteY38" fmla="*/ 1806341 h 3073166"/>
                <a:gd name="connsiteX39" fmla="*/ 1495425 w 5219700"/>
                <a:gd name="connsiteY39" fmla="*/ 1787291 h 3073166"/>
                <a:gd name="connsiteX40" fmla="*/ 1524000 w 5219700"/>
                <a:gd name="connsiteY40" fmla="*/ 1768241 h 3073166"/>
                <a:gd name="connsiteX41" fmla="*/ 1590675 w 5219700"/>
                <a:gd name="connsiteY41" fmla="*/ 1692041 h 3073166"/>
                <a:gd name="connsiteX42" fmla="*/ 1628775 w 5219700"/>
                <a:gd name="connsiteY42" fmla="*/ 1682516 h 3073166"/>
                <a:gd name="connsiteX43" fmla="*/ 1657350 w 5219700"/>
                <a:gd name="connsiteY43" fmla="*/ 1663466 h 3073166"/>
                <a:gd name="connsiteX44" fmla="*/ 1704975 w 5219700"/>
                <a:gd name="connsiteY44" fmla="*/ 1615841 h 3073166"/>
                <a:gd name="connsiteX45" fmla="*/ 1762125 w 5219700"/>
                <a:gd name="connsiteY45" fmla="*/ 1596791 h 3073166"/>
                <a:gd name="connsiteX46" fmla="*/ 1809750 w 5219700"/>
                <a:gd name="connsiteY46" fmla="*/ 1539641 h 3073166"/>
                <a:gd name="connsiteX47" fmla="*/ 1838325 w 5219700"/>
                <a:gd name="connsiteY47" fmla="*/ 1520591 h 3073166"/>
                <a:gd name="connsiteX48" fmla="*/ 1866900 w 5219700"/>
                <a:gd name="connsiteY48" fmla="*/ 1492016 h 3073166"/>
                <a:gd name="connsiteX49" fmla="*/ 1914525 w 5219700"/>
                <a:gd name="connsiteY49" fmla="*/ 1482491 h 3073166"/>
                <a:gd name="connsiteX50" fmla="*/ 1943100 w 5219700"/>
                <a:gd name="connsiteY50" fmla="*/ 1463441 h 3073166"/>
                <a:gd name="connsiteX51" fmla="*/ 1962150 w 5219700"/>
                <a:gd name="connsiteY51" fmla="*/ 1434866 h 3073166"/>
                <a:gd name="connsiteX52" fmla="*/ 1990725 w 5219700"/>
                <a:gd name="connsiteY52" fmla="*/ 1425341 h 3073166"/>
                <a:gd name="connsiteX53" fmla="*/ 2057400 w 5219700"/>
                <a:gd name="connsiteY53" fmla="*/ 1406291 h 3073166"/>
                <a:gd name="connsiteX54" fmla="*/ 2085975 w 5219700"/>
                <a:gd name="connsiteY54" fmla="*/ 1377716 h 3073166"/>
                <a:gd name="connsiteX55" fmla="*/ 2114550 w 5219700"/>
                <a:gd name="connsiteY55" fmla="*/ 1358666 h 3073166"/>
                <a:gd name="connsiteX56" fmla="*/ 2266950 w 5219700"/>
                <a:gd name="connsiteY56" fmla="*/ 1339616 h 3073166"/>
                <a:gd name="connsiteX57" fmla="*/ 2305050 w 5219700"/>
                <a:gd name="connsiteY57" fmla="*/ 1330091 h 3073166"/>
                <a:gd name="connsiteX58" fmla="*/ 2362200 w 5219700"/>
                <a:gd name="connsiteY58" fmla="*/ 1311041 h 3073166"/>
                <a:gd name="connsiteX59" fmla="*/ 2381250 w 5219700"/>
                <a:gd name="connsiteY59" fmla="*/ 1282466 h 3073166"/>
                <a:gd name="connsiteX60" fmla="*/ 2419350 w 5219700"/>
                <a:gd name="connsiteY60" fmla="*/ 1272941 h 3073166"/>
                <a:gd name="connsiteX61" fmla="*/ 2476500 w 5219700"/>
                <a:gd name="connsiteY61" fmla="*/ 1253891 h 3073166"/>
                <a:gd name="connsiteX62" fmla="*/ 2505075 w 5219700"/>
                <a:gd name="connsiteY62" fmla="*/ 1244366 h 3073166"/>
                <a:gd name="connsiteX63" fmla="*/ 2533650 w 5219700"/>
                <a:gd name="connsiteY63" fmla="*/ 1234841 h 3073166"/>
                <a:gd name="connsiteX64" fmla="*/ 2600325 w 5219700"/>
                <a:gd name="connsiteY64" fmla="*/ 1196741 h 3073166"/>
                <a:gd name="connsiteX65" fmla="*/ 2628900 w 5219700"/>
                <a:gd name="connsiteY65" fmla="*/ 1187216 h 3073166"/>
                <a:gd name="connsiteX66" fmla="*/ 2657475 w 5219700"/>
                <a:gd name="connsiteY66" fmla="*/ 1168166 h 3073166"/>
                <a:gd name="connsiteX67" fmla="*/ 2705100 w 5219700"/>
                <a:gd name="connsiteY67" fmla="*/ 1120541 h 3073166"/>
                <a:gd name="connsiteX68" fmla="*/ 2800350 w 5219700"/>
                <a:gd name="connsiteY68" fmla="*/ 1101491 h 3073166"/>
                <a:gd name="connsiteX69" fmla="*/ 2867025 w 5219700"/>
                <a:gd name="connsiteY69" fmla="*/ 1082441 h 3073166"/>
                <a:gd name="connsiteX70" fmla="*/ 2895600 w 5219700"/>
                <a:gd name="connsiteY70" fmla="*/ 1053866 h 3073166"/>
                <a:gd name="connsiteX71" fmla="*/ 2981325 w 5219700"/>
                <a:gd name="connsiteY71" fmla="*/ 1034816 h 3073166"/>
                <a:gd name="connsiteX72" fmla="*/ 3009900 w 5219700"/>
                <a:gd name="connsiteY72" fmla="*/ 1015766 h 3073166"/>
                <a:gd name="connsiteX73" fmla="*/ 3057525 w 5219700"/>
                <a:gd name="connsiteY73" fmla="*/ 968141 h 3073166"/>
                <a:gd name="connsiteX74" fmla="*/ 3114675 w 5219700"/>
                <a:gd name="connsiteY74" fmla="*/ 949091 h 3073166"/>
                <a:gd name="connsiteX75" fmla="*/ 3162300 w 5219700"/>
                <a:gd name="connsiteY75" fmla="*/ 901466 h 3073166"/>
                <a:gd name="connsiteX76" fmla="*/ 3190875 w 5219700"/>
                <a:gd name="connsiteY76" fmla="*/ 882416 h 3073166"/>
                <a:gd name="connsiteX77" fmla="*/ 3209925 w 5219700"/>
                <a:gd name="connsiteY77" fmla="*/ 853841 h 3073166"/>
                <a:gd name="connsiteX78" fmla="*/ 3267075 w 5219700"/>
                <a:gd name="connsiteY78" fmla="*/ 834791 h 3073166"/>
                <a:gd name="connsiteX79" fmla="*/ 3343275 w 5219700"/>
                <a:gd name="connsiteY79" fmla="*/ 768116 h 3073166"/>
                <a:gd name="connsiteX80" fmla="*/ 3400425 w 5219700"/>
                <a:gd name="connsiteY80" fmla="*/ 749066 h 3073166"/>
                <a:gd name="connsiteX81" fmla="*/ 3409950 w 5219700"/>
                <a:gd name="connsiteY81" fmla="*/ 720491 h 3073166"/>
                <a:gd name="connsiteX82" fmla="*/ 3495675 w 5219700"/>
                <a:gd name="connsiteY82" fmla="*/ 653816 h 3073166"/>
                <a:gd name="connsiteX83" fmla="*/ 3524250 w 5219700"/>
                <a:gd name="connsiteY83" fmla="*/ 625241 h 3073166"/>
                <a:gd name="connsiteX84" fmla="*/ 3638550 w 5219700"/>
                <a:gd name="connsiteY84" fmla="*/ 606191 h 3073166"/>
                <a:gd name="connsiteX85" fmla="*/ 3695700 w 5219700"/>
                <a:gd name="connsiteY85" fmla="*/ 596666 h 3073166"/>
                <a:gd name="connsiteX86" fmla="*/ 3724275 w 5219700"/>
                <a:gd name="connsiteY86" fmla="*/ 568091 h 3073166"/>
                <a:gd name="connsiteX87" fmla="*/ 3752850 w 5219700"/>
                <a:gd name="connsiteY87" fmla="*/ 558566 h 3073166"/>
                <a:gd name="connsiteX88" fmla="*/ 3819525 w 5219700"/>
                <a:gd name="connsiteY88" fmla="*/ 539516 h 3073166"/>
                <a:gd name="connsiteX89" fmla="*/ 3876675 w 5219700"/>
                <a:gd name="connsiteY89" fmla="*/ 501416 h 3073166"/>
                <a:gd name="connsiteX90" fmla="*/ 3933825 w 5219700"/>
                <a:gd name="connsiteY90" fmla="*/ 453791 h 3073166"/>
                <a:gd name="connsiteX91" fmla="*/ 4038600 w 5219700"/>
                <a:gd name="connsiteY91" fmla="*/ 425216 h 3073166"/>
                <a:gd name="connsiteX92" fmla="*/ 4095750 w 5219700"/>
                <a:gd name="connsiteY92" fmla="*/ 406166 h 3073166"/>
                <a:gd name="connsiteX93" fmla="*/ 4124325 w 5219700"/>
                <a:gd name="connsiteY93" fmla="*/ 396641 h 3073166"/>
                <a:gd name="connsiteX94" fmla="*/ 4152900 w 5219700"/>
                <a:gd name="connsiteY94" fmla="*/ 387116 h 3073166"/>
                <a:gd name="connsiteX95" fmla="*/ 4162425 w 5219700"/>
                <a:gd name="connsiteY95" fmla="*/ 386774 h 3073166"/>
                <a:gd name="connsiteX96" fmla="*/ 4170362 w 5219700"/>
                <a:gd name="connsiteY96" fmla="*/ 234716 h 3073166"/>
                <a:gd name="connsiteX97" fmla="*/ 4286250 w 5219700"/>
                <a:gd name="connsiteY97" fmla="*/ 244241 h 3073166"/>
                <a:gd name="connsiteX98" fmla="*/ 4295775 w 5219700"/>
                <a:gd name="connsiteY98" fmla="*/ 215666 h 3073166"/>
                <a:gd name="connsiteX99" fmla="*/ 4324350 w 5219700"/>
                <a:gd name="connsiteY99" fmla="*/ 206141 h 3073166"/>
                <a:gd name="connsiteX100" fmla="*/ 4410075 w 5219700"/>
                <a:gd name="connsiteY100" fmla="*/ 177566 h 3073166"/>
                <a:gd name="connsiteX101" fmla="*/ 4419600 w 5219700"/>
                <a:gd name="connsiteY101" fmla="*/ 129941 h 3073166"/>
                <a:gd name="connsiteX102" fmla="*/ 4448175 w 5219700"/>
                <a:gd name="connsiteY102" fmla="*/ 120416 h 3073166"/>
                <a:gd name="connsiteX103" fmla="*/ 4581525 w 5219700"/>
                <a:gd name="connsiteY103" fmla="*/ 110891 h 3073166"/>
                <a:gd name="connsiteX104" fmla="*/ 4591050 w 5219700"/>
                <a:gd name="connsiteY104" fmla="*/ 34691 h 3073166"/>
                <a:gd name="connsiteX105" fmla="*/ 4610100 w 5219700"/>
                <a:gd name="connsiteY105" fmla="*/ 6116 h 3073166"/>
                <a:gd name="connsiteX106" fmla="*/ 5114925 w 5219700"/>
                <a:gd name="connsiteY106" fmla="*/ 15641 h 3073166"/>
                <a:gd name="connsiteX107" fmla="*/ 5219700 w 5219700"/>
                <a:gd name="connsiteY107" fmla="*/ 15641 h 3073166"/>
                <a:gd name="connsiteX0" fmla="*/ 0 w 5219700"/>
                <a:gd name="connsiteY0" fmla="*/ 3073166 h 3073166"/>
                <a:gd name="connsiteX1" fmla="*/ 57150 w 5219700"/>
                <a:gd name="connsiteY1" fmla="*/ 3044591 h 3073166"/>
                <a:gd name="connsiteX2" fmla="*/ 104775 w 5219700"/>
                <a:gd name="connsiteY2" fmla="*/ 3006491 h 3073166"/>
                <a:gd name="connsiteX3" fmla="*/ 133350 w 5219700"/>
                <a:gd name="connsiteY3" fmla="*/ 2987441 h 3073166"/>
                <a:gd name="connsiteX4" fmla="*/ 152400 w 5219700"/>
                <a:gd name="connsiteY4" fmla="*/ 2901716 h 3073166"/>
                <a:gd name="connsiteX5" fmla="*/ 180975 w 5219700"/>
                <a:gd name="connsiteY5" fmla="*/ 2882666 h 3073166"/>
                <a:gd name="connsiteX6" fmla="*/ 238125 w 5219700"/>
                <a:gd name="connsiteY6" fmla="*/ 2844566 h 3073166"/>
                <a:gd name="connsiteX7" fmla="*/ 323850 w 5219700"/>
                <a:gd name="connsiteY7" fmla="*/ 2796941 h 3073166"/>
                <a:gd name="connsiteX8" fmla="*/ 352425 w 5219700"/>
                <a:gd name="connsiteY8" fmla="*/ 2768366 h 3073166"/>
                <a:gd name="connsiteX9" fmla="*/ 371475 w 5219700"/>
                <a:gd name="connsiteY9" fmla="*/ 2739791 h 3073166"/>
                <a:gd name="connsiteX10" fmla="*/ 400050 w 5219700"/>
                <a:gd name="connsiteY10" fmla="*/ 2720741 h 3073166"/>
                <a:gd name="connsiteX11" fmla="*/ 419100 w 5219700"/>
                <a:gd name="connsiteY11" fmla="*/ 2692166 h 3073166"/>
                <a:gd name="connsiteX12" fmla="*/ 476250 w 5219700"/>
                <a:gd name="connsiteY12" fmla="*/ 2663591 h 3073166"/>
                <a:gd name="connsiteX13" fmla="*/ 504825 w 5219700"/>
                <a:gd name="connsiteY13" fmla="*/ 2644541 h 3073166"/>
                <a:gd name="connsiteX14" fmla="*/ 561975 w 5219700"/>
                <a:gd name="connsiteY14" fmla="*/ 2625491 h 3073166"/>
                <a:gd name="connsiteX15" fmla="*/ 581025 w 5219700"/>
                <a:gd name="connsiteY15" fmla="*/ 2596916 h 3073166"/>
                <a:gd name="connsiteX16" fmla="*/ 609600 w 5219700"/>
                <a:gd name="connsiteY16" fmla="*/ 2577866 h 3073166"/>
                <a:gd name="connsiteX17" fmla="*/ 647700 w 5219700"/>
                <a:gd name="connsiteY17" fmla="*/ 2520716 h 3073166"/>
                <a:gd name="connsiteX18" fmla="*/ 685800 w 5219700"/>
                <a:gd name="connsiteY18" fmla="*/ 2463566 h 3073166"/>
                <a:gd name="connsiteX19" fmla="*/ 742950 w 5219700"/>
                <a:gd name="connsiteY19" fmla="*/ 2434991 h 3073166"/>
                <a:gd name="connsiteX20" fmla="*/ 762000 w 5219700"/>
                <a:gd name="connsiteY20" fmla="*/ 2406416 h 3073166"/>
                <a:gd name="connsiteX21" fmla="*/ 790575 w 5219700"/>
                <a:gd name="connsiteY21" fmla="*/ 2387366 h 3073166"/>
                <a:gd name="connsiteX22" fmla="*/ 819150 w 5219700"/>
                <a:gd name="connsiteY22" fmla="*/ 2330216 h 3073166"/>
                <a:gd name="connsiteX23" fmla="*/ 876300 w 5219700"/>
                <a:gd name="connsiteY23" fmla="*/ 2292116 h 3073166"/>
                <a:gd name="connsiteX24" fmla="*/ 895350 w 5219700"/>
                <a:gd name="connsiteY24" fmla="*/ 2263541 h 3073166"/>
                <a:gd name="connsiteX25" fmla="*/ 981075 w 5219700"/>
                <a:gd name="connsiteY25" fmla="*/ 2196866 h 3073166"/>
                <a:gd name="connsiteX26" fmla="*/ 1009650 w 5219700"/>
                <a:gd name="connsiteY26" fmla="*/ 2187341 h 3073166"/>
                <a:gd name="connsiteX27" fmla="*/ 1028700 w 5219700"/>
                <a:gd name="connsiteY27" fmla="*/ 2158766 h 3073166"/>
                <a:gd name="connsiteX28" fmla="*/ 1114425 w 5219700"/>
                <a:gd name="connsiteY28" fmla="*/ 2120666 h 3073166"/>
                <a:gd name="connsiteX29" fmla="*/ 1143000 w 5219700"/>
                <a:gd name="connsiteY29" fmla="*/ 2111141 h 3073166"/>
                <a:gd name="connsiteX30" fmla="*/ 1171575 w 5219700"/>
                <a:gd name="connsiteY30" fmla="*/ 2101616 h 3073166"/>
                <a:gd name="connsiteX31" fmla="*/ 1200150 w 5219700"/>
                <a:gd name="connsiteY31" fmla="*/ 2073041 h 3073166"/>
                <a:gd name="connsiteX32" fmla="*/ 1228725 w 5219700"/>
                <a:gd name="connsiteY32" fmla="*/ 2053991 h 3073166"/>
                <a:gd name="connsiteX33" fmla="*/ 1266825 w 5219700"/>
                <a:gd name="connsiteY33" fmla="*/ 1996841 h 3073166"/>
                <a:gd name="connsiteX34" fmla="*/ 1285875 w 5219700"/>
                <a:gd name="connsiteY34" fmla="*/ 1968266 h 3073166"/>
                <a:gd name="connsiteX35" fmla="*/ 1314450 w 5219700"/>
                <a:gd name="connsiteY35" fmla="*/ 1939691 h 3073166"/>
                <a:gd name="connsiteX36" fmla="*/ 1343025 w 5219700"/>
                <a:gd name="connsiteY36" fmla="*/ 1930166 h 3073166"/>
                <a:gd name="connsiteX37" fmla="*/ 1409700 w 5219700"/>
                <a:gd name="connsiteY37" fmla="*/ 1844441 h 3073166"/>
                <a:gd name="connsiteX38" fmla="*/ 1466850 w 5219700"/>
                <a:gd name="connsiteY38" fmla="*/ 1806341 h 3073166"/>
                <a:gd name="connsiteX39" fmla="*/ 1495425 w 5219700"/>
                <a:gd name="connsiteY39" fmla="*/ 1787291 h 3073166"/>
                <a:gd name="connsiteX40" fmla="*/ 1524000 w 5219700"/>
                <a:gd name="connsiteY40" fmla="*/ 1768241 h 3073166"/>
                <a:gd name="connsiteX41" fmla="*/ 1590675 w 5219700"/>
                <a:gd name="connsiteY41" fmla="*/ 1692041 h 3073166"/>
                <a:gd name="connsiteX42" fmla="*/ 1628775 w 5219700"/>
                <a:gd name="connsiteY42" fmla="*/ 1682516 h 3073166"/>
                <a:gd name="connsiteX43" fmla="*/ 1657350 w 5219700"/>
                <a:gd name="connsiteY43" fmla="*/ 1663466 h 3073166"/>
                <a:gd name="connsiteX44" fmla="*/ 1704975 w 5219700"/>
                <a:gd name="connsiteY44" fmla="*/ 1615841 h 3073166"/>
                <a:gd name="connsiteX45" fmla="*/ 1762125 w 5219700"/>
                <a:gd name="connsiteY45" fmla="*/ 1596791 h 3073166"/>
                <a:gd name="connsiteX46" fmla="*/ 1809750 w 5219700"/>
                <a:gd name="connsiteY46" fmla="*/ 1539641 h 3073166"/>
                <a:gd name="connsiteX47" fmla="*/ 1838325 w 5219700"/>
                <a:gd name="connsiteY47" fmla="*/ 1520591 h 3073166"/>
                <a:gd name="connsiteX48" fmla="*/ 1866900 w 5219700"/>
                <a:gd name="connsiteY48" fmla="*/ 1492016 h 3073166"/>
                <a:gd name="connsiteX49" fmla="*/ 1914525 w 5219700"/>
                <a:gd name="connsiteY49" fmla="*/ 1482491 h 3073166"/>
                <a:gd name="connsiteX50" fmla="*/ 1943100 w 5219700"/>
                <a:gd name="connsiteY50" fmla="*/ 1463441 h 3073166"/>
                <a:gd name="connsiteX51" fmla="*/ 1962150 w 5219700"/>
                <a:gd name="connsiteY51" fmla="*/ 1434866 h 3073166"/>
                <a:gd name="connsiteX52" fmla="*/ 1990725 w 5219700"/>
                <a:gd name="connsiteY52" fmla="*/ 1425341 h 3073166"/>
                <a:gd name="connsiteX53" fmla="*/ 2057400 w 5219700"/>
                <a:gd name="connsiteY53" fmla="*/ 1406291 h 3073166"/>
                <a:gd name="connsiteX54" fmla="*/ 2085975 w 5219700"/>
                <a:gd name="connsiteY54" fmla="*/ 1377716 h 3073166"/>
                <a:gd name="connsiteX55" fmla="*/ 2114550 w 5219700"/>
                <a:gd name="connsiteY55" fmla="*/ 1358666 h 3073166"/>
                <a:gd name="connsiteX56" fmla="*/ 2266950 w 5219700"/>
                <a:gd name="connsiteY56" fmla="*/ 1339616 h 3073166"/>
                <a:gd name="connsiteX57" fmla="*/ 2305050 w 5219700"/>
                <a:gd name="connsiteY57" fmla="*/ 1330091 h 3073166"/>
                <a:gd name="connsiteX58" fmla="*/ 2362200 w 5219700"/>
                <a:gd name="connsiteY58" fmla="*/ 1311041 h 3073166"/>
                <a:gd name="connsiteX59" fmla="*/ 2381250 w 5219700"/>
                <a:gd name="connsiteY59" fmla="*/ 1282466 h 3073166"/>
                <a:gd name="connsiteX60" fmla="*/ 2419350 w 5219700"/>
                <a:gd name="connsiteY60" fmla="*/ 1272941 h 3073166"/>
                <a:gd name="connsiteX61" fmla="*/ 2476500 w 5219700"/>
                <a:gd name="connsiteY61" fmla="*/ 1253891 h 3073166"/>
                <a:gd name="connsiteX62" fmla="*/ 2505075 w 5219700"/>
                <a:gd name="connsiteY62" fmla="*/ 1244366 h 3073166"/>
                <a:gd name="connsiteX63" fmla="*/ 2533650 w 5219700"/>
                <a:gd name="connsiteY63" fmla="*/ 1234841 h 3073166"/>
                <a:gd name="connsiteX64" fmla="*/ 2600325 w 5219700"/>
                <a:gd name="connsiteY64" fmla="*/ 1196741 h 3073166"/>
                <a:gd name="connsiteX65" fmla="*/ 2628900 w 5219700"/>
                <a:gd name="connsiteY65" fmla="*/ 1187216 h 3073166"/>
                <a:gd name="connsiteX66" fmla="*/ 2657475 w 5219700"/>
                <a:gd name="connsiteY66" fmla="*/ 1168166 h 3073166"/>
                <a:gd name="connsiteX67" fmla="*/ 2705100 w 5219700"/>
                <a:gd name="connsiteY67" fmla="*/ 1120541 h 3073166"/>
                <a:gd name="connsiteX68" fmla="*/ 2800350 w 5219700"/>
                <a:gd name="connsiteY68" fmla="*/ 1101491 h 3073166"/>
                <a:gd name="connsiteX69" fmla="*/ 2867025 w 5219700"/>
                <a:gd name="connsiteY69" fmla="*/ 1082441 h 3073166"/>
                <a:gd name="connsiteX70" fmla="*/ 2895600 w 5219700"/>
                <a:gd name="connsiteY70" fmla="*/ 1053866 h 3073166"/>
                <a:gd name="connsiteX71" fmla="*/ 2981325 w 5219700"/>
                <a:gd name="connsiteY71" fmla="*/ 1034816 h 3073166"/>
                <a:gd name="connsiteX72" fmla="*/ 3009900 w 5219700"/>
                <a:gd name="connsiteY72" fmla="*/ 1015766 h 3073166"/>
                <a:gd name="connsiteX73" fmla="*/ 3057525 w 5219700"/>
                <a:gd name="connsiteY73" fmla="*/ 968141 h 3073166"/>
                <a:gd name="connsiteX74" fmla="*/ 3114675 w 5219700"/>
                <a:gd name="connsiteY74" fmla="*/ 949091 h 3073166"/>
                <a:gd name="connsiteX75" fmla="*/ 3162300 w 5219700"/>
                <a:gd name="connsiteY75" fmla="*/ 901466 h 3073166"/>
                <a:gd name="connsiteX76" fmla="*/ 3190875 w 5219700"/>
                <a:gd name="connsiteY76" fmla="*/ 882416 h 3073166"/>
                <a:gd name="connsiteX77" fmla="*/ 3209925 w 5219700"/>
                <a:gd name="connsiteY77" fmla="*/ 853841 h 3073166"/>
                <a:gd name="connsiteX78" fmla="*/ 3267075 w 5219700"/>
                <a:gd name="connsiteY78" fmla="*/ 834791 h 3073166"/>
                <a:gd name="connsiteX79" fmla="*/ 3343275 w 5219700"/>
                <a:gd name="connsiteY79" fmla="*/ 768116 h 3073166"/>
                <a:gd name="connsiteX80" fmla="*/ 3400425 w 5219700"/>
                <a:gd name="connsiteY80" fmla="*/ 749066 h 3073166"/>
                <a:gd name="connsiteX81" fmla="*/ 3409950 w 5219700"/>
                <a:gd name="connsiteY81" fmla="*/ 720491 h 3073166"/>
                <a:gd name="connsiteX82" fmla="*/ 3495675 w 5219700"/>
                <a:gd name="connsiteY82" fmla="*/ 653816 h 3073166"/>
                <a:gd name="connsiteX83" fmla="*/ 3524250 w 5219700"/>
                <a:gd name="connsiteY83" fmla="*/ 625241 h 3073166"/>
                <a:gd name="connsiteX84" fmla="*/ 3638550 w 5219700"/>
                <a:gd name="connsiteY84" fmla="*/ 606191 h 3073166"/>
                <a:gd name="connsiteX85" fmla="*/ 3695700 w 5219700"/>
                <a:gd name="connsiteY85" fmla="*/ 596666 h 3073166"/>
                <a:gd name="connsiteX86" fmla="*/ 3724275 w 5219700"/>
                <a:gd name="connsiteY86" fmla="*/ 568091 h 3073166"/>
                <a:gd name="connsiteX87" fmla="*/ 3752850 w 5219700"/>
                <a:gd name="connsiteY87" fmla="*/ 558566 h 3073166"/>
                <a:gd name="connsiteX88" fmla="*/ 3819525 w 5219700"/>
                <a:gd name="connsiteY88" fmla="*/ 539516 h 3073166"/>
                <a:gd name="connsiteX89" fmla="*/ 3876675 w 5219700"/>
                <a:gd name="connsiteY89" fmla="*/ 501416 h 3073166"/>
                <a:gd name="connsiteX90" fmla="*/ 3933825 w 5219700"/>
                <a:gd name="connsiteY90" fmla="*/ 453791 h 3073166"/>
                <a:gd name="connsiteX91" fmla="*/ 4038600 w 5219700"/>
                <a:gd name="connsiteY91" fmla="*/ 425216 h 3073166"/>
                <a:gd name="connsiteX92" fmla="*/ 4095750 w 5219700"/>
                <a:gd name="connsiteY92" fmla="*/ 406166 h 3073166"/>
                <a:gd name="connsiteX93" fmla="*/ 4124325 w 5219700"/>
                <a:gd name="connsiteY93" fmla="*/ 396641 h 3073166"/>
                <a:gd name="connsiteX94" fmla="*/ 4152900 w 5219700"/>
                <a:gd name="connsiteY94" fmla="*/ 387116 h 3073166"/>
                <a:gd name="connsiteX95" fmla="*/ 4162425 w 5219700"/>
                <a:gd name="connsiteY95" fmla="*/ 386774 h 3073166"/>
                <a:gd name="connsiteX96" fmla="*/ 4170362 w 5219700"/>
                <a:gd name="connsiteY96" fmla="*/ 234716 h 3073166"/>
                <a:gd name="connsiteX97" fmla="*/ 4286250 w 5219700"/>
                <a:gd name="connsiteY97" fmla="*/ 244241 h 3073166"/>
                <a:gd name="connsiteX98" fmla="*/ 4295775 w 5219700"/>
                <a:gd name="connsiteY98" fmla="*/ 215666 h 3073166"/>
                <a:gd name="connsiteX99" fmla="*/ 4324350 w 5219700"/>
                <a:gd name="connsiteY99" fmla="*/ 206141 h 3073166"/>
                <a:gd name="connsiteX100" fmla="*/ 4410075 w 5219700"/>
                <a:gd name="connsiteY100" fmla="*/ 177566 h 3073166"/>
                <a:gd name="connsiteX101" fmla="*/ 4419600 w 5219700"/>
                <a:gd name="connsiteY101" fmla="*/ 129941 h 3073166"/>
                <a:gd name="connsiteX102" fmla="*/ 4581525 w 5219700"/>
                <a:gd name="connsiteY102" fmla="*/ 110891 h 3073166"/>
                <a:gd name="connsiteX103" fmla="*/ 4591050 w 5219700"/>
                <a:gd name="connsiteY103" fmla="*/ 34691 h 3073166"/>
                <a:gd name="connsiteX104" fmla="*/ 4610100 w 5219700"/>
                <a:gd name="connsiteY104" fmla="*/ 6116 h 3073166"/>
                <a:gd name="connsiteX105" fmla="*/ 5114925 w 5219700"/>
                <a:gd name="connsiteY105" fmla="*/ 15641 h 3073166"/>
                <a:gd name="connsiteX106" fmla="*/ 5219700 w 5219700"/>
                <a:gd name="connsiteY106" fmla="*/ 15641 h 3073166"/>
                <a:gd name="connsiteX0" fmla="*/ 0 w 5219700"/>
                <a:gd name="connsiteY0" fmla="*/ 3073166 h 3073166"/>
                <a:gd name="connsiteX1" fmla="*/ 57150 w 5219700"/>
                <a:gd name="connsiteY1" fmla="*/ 3044591 h 3073166"/>
                <a:gd name="connsiteX2" fmla="*/ 104775 w 5219700"/>
                <a:gd name="connsiteY2" fmla="*/ 3006491 h 3073166"/>
                <a:gd name="connsiteX3" fmla="*/ 133350 w 5219700"/>
                <a:gd name="connsiteY3" fmla="*/ 2987441 h 3073166"/>
                <a:gd name="connsiteX4" fmla="*/ 152400 w 5219700"/>
                <a:gd name="connsiteY4" fmla="*/ 2901716 h 3073166"/>
                <a:gd name="connsiteX5" fmla="*/ 180975 w 5219700"/>
                <a:gd name="connsiteY5" fmla="*/ 2882666 h 3073166"/>
                <a:gd name="connsiteX6" fmla="*/ 238125 w 5219700"/>
                <a:gd name="connsiteY6" fmla="*/ 2844566 h 3073166"/>
                <a:gd name="connsiteX7" fmla="*/ 323850 w 5219700"/>
                <a:gd name="connsiteY7" fmla="*/ 2796941 h 3073166"/>
                <a:gd name="connsiteX8" fmla="*/ 352425 w 5219700"/>
                <a:gd name="connsiteY8" fmla="*/ 2768366 h 3073166"/>
                <a:gd name="connsiteX9" fmla="*/ 371475 w 5219700"/>
                <a:gd name="connsiteY9" fmla="*/ 2739791 h 3073166"/>
                <a:gd name="connsiteX10" fmla="*/ 400050 w 5219700"/>
                <a:gd name="connsiteY10" fmla="*/ 2720741 h 3073166"/>
                <a:gd name="connsiteX11" fmla="*/ 419100 w 5219700"/>
                <a:gd name="connsiteY11" fmla="*/ 2692166 h 3073166"/>
                <a:gd name="connsiteX12" fmla="*/ 476250 w 5219700"/>
                <a:gd name="connsiteY12" fmla="*/ 2663591 h 3073166"/>
                <a:gd name="connsiteX13" fmla="*/ 504825 w 5219700"/>
                <a:gd name="connsiteY13" fmla="*/ 2644541 h 3073166"/>
                <a:gd name="connsiteX14" fmla="*/ 561975 w 5219700"/>
                <a:gd name="connsiteY14" fmla="*/ 2625491 h 3073166"/>
                <a:gd name="connsiteX15" fmla="*/ 581025 w 5219700"/>
                <a:gd name="connsiteY15" fmla="*/ 2596916 h 3073166"/>
                <a:gd name="connsiteX16" fmla="*/ 609600 w 5219700"/>
                <a:gd name="connsiteY16" fmla="*/ 2577866 h 3073166"/>
                <a:gd name="connsiteX17" fmla="*/ 647700 w 5219700"/>
                <a:gd name="connsiteY17" fmla="*/ 2520716 h 3073166"/>
                <a:gd name="connsiteX18" fmla="*/ 685800 w 5219700"/>
                <a:gd name="connsiteY18" fmla="*/ 2463566 h 3073166"/>
                <a:gd name="connsiteX19" fmla="*/ 742950 w 5219700"/>
                <a:gd name="connsiteY19" fmla="*/ 2434991 h 3073166"/>
                <a:gd name="connsiteX20" fmla="*/ 762000 w 5219700"/>
                <a:gd name="connsiteY20" fmla="*/ 2406416 h 3073166"/>
                <a:gd name="connsiteX21" fmla="*/ 790575 w 5219700"/>
                <a:gd name="connsiteY21" fmla="*/ 2387366 h 3073166"/>
                <a:gd name="connsiteX22" fmla="*/ 819150 w 5219700"/>
                <a:gd name="connsiteY22" fmla="*/ 2330216 h 3073166"/>
                <a:gd name="connsiteX23" fmla="*/ 876300 w 5219700"/>
                <a:gd name="connsiteY23" fmla="*/ 2292116 h 3073166"/>
                <a:gd name="connsiteX24" fmla="*/ 895350 w 5219700"/>
                <a:gd name="connsiteY24" fmla="*/ 2263541 h 3073166"/>
                <a:gd name="connsiteX25" fmla="*/ 981075 w 5219700"/>
                <a:gd name="connsiteY25" fmla="*/ 2196866 h 3073166"/>
                <a:gd name="connsiteX26" fmla="*/ 1009650 w 5219700"/>
                <a:gd name="connsiteY26" fmla="*/ 2187341 h 3073166"/>
                <a:gd name="connsiteX27" fmla="*/ 1028700 w 5219700"/>
                <a:gd name="connsiteY27" fmla="*/ 2158766 h 3073166"/>
                <a:gd name="connsiteX28" fmla="*/ 1114425 w 5219700"/>
                <a:gd name="connsiteY28" fmla="*/ 2120666 h 3073166"/>
                <a:gd name="connsiteX29" fmla="*/ 1143000 w 5219700"/>
                <a:gd name="connsiteY29" fmla="*/ 2111141 h 3073166"/>
                <a:gd name="connsiteX30" fmla="*/ 1171575 w 5219700"/>
                <a:gd name="connsiteY30" fmla="*/ 2101616 h 3073166"/>
                <a:gd name="connsiteX31" fmla="*/ 1200150 w 5219700"/>
                <a:gd name="connsiteY31" fmla="*/ 2073041 h 3073166"/>
                <a:gd name="connsiteX32" fmla="*/ 1228725 w 5219700"/>
                <a:gd name="connsiteY32" fmla="*/ 2053991 h 3073166"/>
                <a:gd name="connsiteX33" fmla="*/ 1266825 w 5219700"/>
                <a:gd name="connsiteY33" fmla="*/ 1996841 h 3073166"/>
                <a:gd name="connsiteX34" fmla="*/ 1285875 w 5219700"/>
                <a:gd name="connsiteY34" fmla="*/ 1968266 h 3073166"/>
                <a:gd name="connsiteX35" fmla="*/ 1314450 w 5219700"/>
                <a:gd name="connsiteY35" fmla="*/ 1939691 h 3073166"/>
                <a:gd name="connsiteX36" fmla="*/ 1343025 w 5219700"/>
                <a:gd name="connsiteY36" fmla="*/ 1930166 h 3073166"/>
                <a:gd name="connsiteX37" fmla="*/ 1409700 w 5219700"/>
                <a:gd name="connsiteY37" fmla="*/ 1844441 h 3073166"/>
                <a:gd name="connsiteX38" fmla="*/ 1466850 w 5219700"/>
                <a:gd name="connsiteY38" fmla="*/ 1806341 h 3073166"/>
                <a:gd name="connsiteX39" fmla="*/ 1495425 w 5219700"/>
                <a:gd name="connsiteY39" fmla="*/ 1787291 h 3073166"/>
                <a:gd name="connsiteX40" fmla="*/ 1524000 w 5219700"/>
                <a:gd name="connsiteY40" fmla="*/ 1768241 h 3073166"/>
                <a:gd name="connsiteX41" fmla="*/ 1590675 w 5219700"/>
                <a:gd name="connsiteY41" fmla="*/ 1692041 h 3073166"/>
                <a:gd name="connsiteX42" fmla="*/ 1628775 w 5219700"/>
                <a:gd name="connsiteY42" fmla="*/ 1682516 h 3073166"/>
                <a:gd name="connsiteX43" fmla="*/ 1657350 w 5219700"/>
                <a:gd name="connsiteY43" fmla="*/ 1663466 h 3073166"/>
                <a:gd name="connsiteX44" fmla="*/ 1704975 w 5219700"/>
                <a:gd name="connsiteY44" fmla="*/ 1615841 h 3073166"/>
                <a:gd name="connsiteX45" fmla="*/ 1762125 w 5219700"/>
                <a:gd name="connsiteY45" fmla="*/ 1596791 h 3073166"/>
                <a:gd name="connsiteX46" fmla="*/ 1809750 w 5219700"/>
                <a:gd name="connsiteY46" fmla="*/ 1539641 h 3073166"/>
                <a:gd name="connsiteX47" fmla="*/ 1838325 w 5219700"/>
                <a:gd name="connsiteY47" fmla="*/ 1520591 h 3073166"/>
                <a:gd name="connsiteX48" fmla="*/ 1866900 w 5219700"/>
                <a:gd name="connsiteY48" fmla="*/ 1492016 h 3073166"/>
                <a:gd name="connsiteX49" fmla="*/ 1914525 w 5219700"/>
                <a:gd name="connsiteY49" fmla="*/ 1482491 h 3073166"/>
                <a:gd name="connsiteX50" fmla="*/ 1943100 w 5219700"/>
                <a:gd name="connsiteY50" fmla="*/ 1463441 h 3073166"/>
                <a:gd name="connsiteX51" fmla="*/ 1962150 w 5219700"/>
                <a:gd name="connsiteY51" fmla="*/ 1434866 h 3073166"/>
                <a:gd name="connsiteX52" fmla="*/ 1990725 w 5219700"/>
                <a:gd name="connsiteY52" fmla="*/ 1425341 h 3073166"/>
                <a:gd name="connsiteX53" fmla="*/ 2057400 w 5219700"/>
                <a:gd name="connsiteY53" fmla="*/ 1406291 h 3073166"/>
                <a:gd name="connsiteX54" fmla="*/ 2085975 w 5219700"/>
                <a:gd name="connsiteY54" fmla="*/ 1377716 h 3073166"/>
                <a:gd name="connsiteX55" fmla="*/ 2114550 w 5219700"/>
                <a:gd name="connsiteY55" fmla="*/ 1358666 h 3073166"/>
                <a:gd name="connsiteX56" fmla="*/ 2266950 w 5219700"/>
                <a:gd name="connsiteY56" fmla="*/ 1339616 h 3073166"/>
                <a:gd name="connsiteX57" fmla="*/ 2305050 w 5219700"/>
                <a:gd name="connsiteY57" fmla="*/ 1330091 h 3073166"/>
                <a:gd name="connsiteX58" fmla="*/ 2362200 w 5219700"/>
                <a:gd name="connsiteY58" fmla="*/ 1311041 h 3073166"/>
                <a:gd name="connsiteX59" fmla="*/ 2381250 w 5219700"/>
                <a:gd name="connsiteY59" fmla="*/ 1282466 h 3073166"/>
                <a:gd name="connsiteX60" fmla="*/ 2419350 w 5219700"/>
                <a:gd name="connsiteY60" fmla="*/ 1272941 h 3073166"/>
                <a:gd name="connsiteX61" fmla="*/ 2476500 w 5219700"/>
                <a:gd name="connsiteY61" fmla="*/ 1253891 h 3073166"/>
                <a:gd name="connsiteX62" fmla="*/ 2505075 w 5219700"/>
                <a:gd name="connsiteY62" fmla="*/ 1244366 h 3073166"/>
                <a:gd name="connsiteX63" fmla="*/ 2533650 w 5219700"/>
                <a:gd name="connsiteY63" fmla="*/ 1234841 h 3073166"/>
                <a:gd name="connsiteX64" fmla="*/ 2600325 w 5219700"/>
                <a:gd name="connsiteY64" fmla="*/ 1196741 h 3073166"/>
                <a:gd name="connsiteX65" fmla="*/ 2628900 w 5219700"/>
                <a:gd name="connsiteY65" fmla="*/ 1187216 h 3073166"/>
                <a:gd name="connsiteX66" fmla="*/ 2657475 w 5219700"/>
                <a:gd name="connsiteY66" fmla="*/ 1168166 h 3073166"/>
                <a:gd name="connsiteX67" fmla="*/ 2705100 w 5219700"/>
                <a:gd name="connsiteY67" fmla="*/ 1120541 h 3073166"/>
                <a:gd name="connsiteX68" fmla="*/ 2800350 w 5219700"/>
                <a:gd name="connsiteY68" fmla="*/ 1101491 h 3073166"/>
                <a:gd name="connsiteX69" fmla="*/ 2867025 w 5219700"/>
                <a:gd name="connsiteY69" fmla="*/ 1082441 h 3073166"/>
                <a:gd name="connsiteX70" fmla="*/ 2895600 w 5219700"/>
                <a:gd name="connsiteY70" fmla="*/ 1053866 h 3073166"/>
                <a:gd name="connsiteX71" fmla="*/ 2981325 w 5219700"/>
                <a:gd name="connsiteY71" fmla="*/ 1034816 h 3073166"/>
                <a:gd name="connsiteX72" fmla="*/ 3009900 w 5219700"/>
                <a:gd name="connsiteY72" fmla="*/ 1015766 h 3073166"/>
                <a:gd name="connsiteX73" fmla="*/ 3057525 w 5219700"/>
                <a:gd name="connsiteY73" fmla="*/ 968141 h 3073166"/>
                <a:gd name="connsiteX74" fmla="*/ 3114675 w 5219700"/>
                <a:gd name="connsiteY74" fmla="*/ 949091 h 3073166"/>
                <a:gd name="connsiteX75" fmla="*/ 3162300 w 5219700"/>
                <a:gd name="connsiteY75" fmla="*/ 901466 h 3073166"/>
                <a:gd name="connsiteX76" fmla="*/ 3190875 w 5219700"/>
                <a:gd name="connsiteY76" fmla="*/ 882416 h 3073166"/>
                <a:gd name="connsiteX77" fmla="*/ 3209925 w 5219700"/>
                <a:gd name="connsiteY77" fmla="*/ 853841 h 3073166"/>
                <a:gd name="connsiteX78" fmla="*/ 3267075 w 5219700"/>
                <a:gd name="connsiteY78" fmla="*/ 834791 h 3073166"/>
                <a:gd name="connsiteX79" fmla="*/ 3343275 w 5219700"/>
                <a:gd name="connsiteY79" fmla="*/ 768116 h 3073166"/>
                <a:gd name="connsiteX80" fmla="*/ 3400425 w 5219700"/>
                <a:gd name="connsiteY80" fmla="*/ 749066 h 3073166"/>
                <a:gd name="connsiteX81" fmla="*/ 3409950 w 5219700"/>
                <a:gd name="connsiteY81" fmla="*/ 720491 h 3073166"/>
                <a:gd name="connsiteX82" fmla="*/ 3495675 w 5219700"/>
                <a:gd name="connsiteY82" fmla="*/ 653816 h 3073166"/>
                <a:gd name="connsiteX83" fmla="*/ 3524250 w 5219700"/>
                <a:gd name="connsiteY83" fmla="*/ 625241 h 3073166"/>
                <a:gd name="connsiteX84" fmla="*/ 3638550 w 5219700"/>
                <a:gd name="connsiteY84" fmla="*/ 606191 h 3073166"/>
                <a:gd name="connsiteX85" fmla="*/ 3695700 w 5219700"/>
                <a:gd name="connsiteY85" fmla="*/ 596666 h 3073166"/>
                <a:gd name="connsiteX86" fmla="*/ 3724275 w 5219700"/>
                <a:gd name="connsiteY86" fmla="*/ 568091 h 3073166"/>
                <a:gd name="connsiteX87" fmla="*/ 3752850 w 5219700"/>
                <a:gd name="connsiteY87" fmla="*/ 558566 h 3073166"/>
                <a:gd name="connsiteX88" fmla="*/ 3819525 w 5219700"/>
                <a:gd name="connsiteY88" fmla="*/ 539516 h 3073166"/>
                <a:gd name="connsiteX89" fmla="*/ 3876675 w 5219700"/>
                <a:gd name="connsiteY89" fmla="*/ 501416 h 3073166"/>
                <a:gd name="connsiteX90" fmla="*/ 3933825 w 5219700"/>
                <a:gd name="connsiteY90" fmla="*/ 453791 h 3073166"/>
                <a:gd name="connsiteX91" fmla="*/ 4038600 w 5219700"/>
                <a:gd name="connsiteY91" fmla="*/ 425216 h 3073166"/>
                <a:gd name="connsiteX92" fmla="*/ 4095750 w 5219700"/>
                <a:gd name="connsiteY92" fmla="*/ 406166 h 3073166"/>
                <a:gd name="connsiteX93" fmla="*/ 4124325 w 5219700"/>
                <a:gd name="connsiteY93" fmla="*/ 396641 h 3073166"/>
                <a:gd name="connsiteX94" fmla="*/ 4152900 w 5219700"/>
                <a:gd name="connsiteY94" fmla="*/ 387116 h 3073166"/>
                <a:gd name="connsiteX95" fmla="*/ 4162425 w 5219700"/>
                <a:gd name="connsiteY95" fmla="*/ 386774 h 3073166"/>
                <a:gd name="connsiteX96" fmla="*/ 4170362 w 5219700"/>
                <a:gd name="connsiteY96" fmla="*/ 234716 h 3073166"/>
                <a:gd name="connsiteX97" fmla="*/ 4286250 w 5219700"/>
                <a:gd name="connsiteY97" fmla="*/ 244241 h 3073166"/>
                <a:gd name="connsiteX98" fmla="*/ 4295775 w 5219700"/>
                <a:gd name="connsiteY98" fmla="*/ 215666 h 3073166"/>
                <a:gd name="connsiteX99" fmla="*/ 4324350 w 5219700"/>
                <a:gd name="connsiteY99" fmla="*/ 206141 h 3073166"/>
                <a:gd name="connsiteX100" fmla="*/ 4410075 w 5219700"/>
                <a:gd name="connsiteY100" fmla="*/ 177566 h 3073166"/>
                <a:gd name="connsiteX101" fmla="*/ 4419600 w 5219700"/>
                <a:gd name="connsiteY101" fmla="*/ 129941 h 3073166"/>
                <a:gd name="connsiteX102" fmla="*/ 4581525 w 5219700"/>
                <a:gd name="connsiteY102" fmla="*/ 110891 h 3073166"/>
                <a:gd name="connsiteX103" fmla="*/ 4591050 w 5219700"/>
                <a:gd name="connsiteY103" fmla="*/ 34691 h 3073166"/>
                <a:gd name="connsiteX104" fmla="*/ 4610100 w 5219700"/>
                <a:gd name="connsiteY104" fmla="*/ 6116 h 3073166"/>
                <a:gd name="connsiteX105" fmla="*/ 5114925 w 5219700"/>
                <a:gd name="connsiteY105" fmla="*/ 15641 h 3073166"/>
                <a:gd name="connsiteX106" fmla="*/ 5219700 w 5219700"/>
                <a:gd name="connsiteY106" fmla="*/ 15641 h 3073166"/>
                <a:gd name="connsiteX0" fmla="*/ 0 w 5219700"/>
                <a:gd name="connsiteY0" fmla="*/ 3073166 h 3073166"/>
                <a:gd name="connsiteX1" fmla="*/ 57150 w 5219700"/>
                <a:gd name="connsiteY1" fmla="*/ 3044591 h 3073166"/>
                <a:gd name="connsiteX2" fmla="*/ 104775 w 5219700"/>
                <a:gd name="connsiteY2" fmla="*/ 3006491 h 3073166"/>
                <a:gd name="connsiteX3" fmla="*/ 133350 w 5219700"/>
                <a:gd name="connsiteY3" fmla="*/ 2987441 h 3073166"/>
                <a:gd name="connsiteX4" fmla="*/ 152400 w 5219700"/>
                <a:gd name="connsiteY4" fmla="*/ 2901716 h 3073166"/>
                <a:gd name="connsiteX5" fmla="*/ 180975 w 5219700"/>
                <a:gd name="connsiteY5" fmla="*/ 2882666 h 3073166"/>
                <a:gd name="connsiteX6" fmla="*/ 238125 w 5219700"/>
                <a:gd name="connsiteY6" fmla="*/ 2844566 h 3073166"/>
                <a:gd name="connsiteX7" fmla="*/ 323850 w 5219700"/>
                <a:gd name="connsiteY7" fmla="*/ 2796941 h 3073166"/>
                <a:gd name="connsiteX8" fmla="*/ 352425 w 5219700"/>
                <a:gd name="connsiteY8" fmla="*/ 2768366 h 3073166"/>
                <a:gd name="connsiteX9" fmla="*/ 371475 w 5219700"/>
                <a:gd name="connsiteY9" fmla="*/ 2739791 h 3073166"/>
                <a:gd name="connsiteX10" fmla="*/ 400050 w 5219700"/>
                <a:gd name="connsiteY10" fmla="*/ 2720741 h 3073166"/>
                <a:gd name="connsiteX11" fmla="*/ 419100 w 5219700"/>
                <a:gd name="connsiteY11" fmla="*/ 2692166 h 3073166"/>
                <a:gd name="connsiteX12" fmla="*/ 476250 w 5219700"/>
                <a:gd name="connsiteY12" fmla="*/ 2663591 h 3073166"/>
                <a:gd name="connsiteX13" fmla="*/ 504825 w 5219700"/>
                <a:gd name="connsiteY13" fmla="*/ 2644541 h 3073166"/>
                <a:gd name="connsiteX14" fmla="*/ 561975 w 5219700"/>
                <a:gd name="connsiteY14" fmla="*/ 2625491 h 3073166"/>
                <a:gd name="connsiteX15" fmla="*/ 581025 w 5219700"/>
                <a:gd name="connsiteY15" fmla="*/ 2596916 h 3073166"/>
                <a:gd name="connsiteX16" fmla="*/ 609600 w 5219700"/>
                <a:gd name="connsiteY16" fmla="*/ 2577866 h 3073166"/>
                <a:gd name="connsiteX17" fmla="*/ 647700 w 5219700"/>
                <a:gd name="connsiteY17" fmla="*/ 2520716 h 3073166"/>
                <a:gd name="connsiteX18" fmla="*/ 685800 w 5219700"/>
                <a:gd name="connsiteY18" fmla="*/ 2463566 h 3073166"/>
                <a:gd name="connsiteX19" fmla="*/ 742950 w 5219700"/>
                <a:gd name="connsiteY19" fmla="*/ 2434991 h 3073166"/>
                <a:gd name="connsiteX20" fmla="*/ 762000 w 5219700"/>
                <a:gd name="connsiteY20" fmla="*/ 2406416 h 3073166"/>
                <a:gd name="connsiteX21" fmla="*/ 790575 w 5219700"/>
                <a:gd name="connsiteY21" fmla="*/ 2387366 h 3073166"/>
                <a:gd name="connsiteX22" fmla="*/ 819150 w 5219700"/>
                <a:gd name="connsiteY22" fmla="*/ 2330216 h 3073166"/>
                <a:gd name="connsiteX23" fmla="*/ 876300 w 5219700"/>
                <a:gd name="connsiteY23" fmla="*/ 2292116 h 3073166"/>
                <a:gd name="connsiteX24" fmla="*/ 895350 w 5219700"/>
                <a:gd name="connsiteY24" fmla="*/ 2263541 h 3073166"/>
                <a:gd name="connsiteX25" fmla="*/ 981075 w 5219700"/>
                <a:gd name="connsiteY25" fmla="*/ 2196866 h 3073166"/>
                <a:gd name="connsiteX26" fmla="*/ 1009650 w 5219700"/>
                <a:gd name="connsiteY26" fmla="*/ 2187341 h 3073166"/>
                <a:gd name="connsiteX27" fmla="*/ 1028700 w 5219700"/>
                <a:gd name="connsiteY27" fmla="*/ 2158766 h 3073166"/>
                <a:gd name="connsiteX28" fmla="*/ 1114425 w 5219700"/>
                <a:gd name="connsiteY28" fmla="*/ 2120666 h 3073166"/>
                <a:gd name="connsiteX29" fmla="*/ 1143000 w 5219700"/>
                <a:gd name="connsiteY29" fmla="*/ 2111141 h 3073166"/>
                <a:gd name="connsiteX30" fmla="*/ 1171575 w 5219700"/>
                <a:gd name="connsiteY30" fmla="*/ 2101616 h 3073166"/>
                <a:gd name="connsiteX31" fmla="*/ 1200150 w 5219700"/>
                <a:gd name="connsiteY31" fmla="*/ 2073041 h 3073166"/>
                <a:gd name="connsiteX32" fmla="*/ 1228725 w 5219700"/>
                <a:gd name="connsiteY32" fmla="*/ 2053991 h 3073166"/>
                <a:gd name="connsiteX33" fmla="*/ 1266825 w 5219700"/>
                <a:gd name="connsiteY33" fmla="*/ 1996841 h 3073166"/>
                <a:gd name="connsiteX34" fmla="*/ 1285875 w 5219700"/>
                <a:gd name="connsiteY34" fmla="*/ 1968266 h 3073166"/>
                <a:gd name="connsiteX35" fmla="*/ 1314450 w 5219700"/>
                <a:gd name="connsiteY35" fmla="*/ 1939691 h 3073166"/>
                <a:gd name="connsiteX36" fmla="*/ 1343025 w 5219700"/>
                <a:gd name="connsiteY36" fmla="*/ 1930166 h 3073166"/>
                <a:gd name="connsiteX37" fmla="*/ 1409700 w 5219700"/>
                <a:gd name="connsiteY37" fmla="*/ 1844441 h 3073166"/>
                <a:gd name="connsiteX38" fmla="*/ 1466850 w 5219700"/>
                <a:gd name="connsiteY38" fmla="*/ 1806341 h 3073166"/>
                <a:gd name="connsiteX39" fmla="*/ 1495425 w 5219700"/>
                <a:gd name="connsiteY39" fmla="*/ 1787291 h 3073166"/>
                <a:gd name="connsiteX40" fmla="*/ 1524000 w 5219700"/>
                <a:gd name="connsiteY40" fmla="*/ 1768241 h 3073166"/>
                <a:gd name="connsiteX41" fmla="*/ 1590675 w 5219700"/>
                <a:gd name="connsiteY41" fmla="*/ 1692041 h 3073166"/>
                <a:gd name="connsiteX42" fmla="*/ 1628775 w 5219700"/>
                <a:gd name="connsiteY42" fmla="*/ 1682516 h 3073166"/>
                <a:gd name="connsiteX43" fmla="*/ 1657350 w 5219700"/>
                <a:gd name="connsiteY43" fmla="*/ 1663466 h 3073166"/>
                <a:gd name="connsiteX44" fmla="*/ 1704975 w 5219700"/>
                <a:gd name="connsiteY44" fmla="*/ 1615841 h 3073166"/>
                <a:gd name="connsiteX45" fmla="*/ 1762125 w 5219700"/>
                <a:gd name="connsiteY45" fmla="*/ 1596791 h 3073166"/>
                <a:gd name="connsiteX46" fmla="*/ 1809750 w 5219700"/>
                <a:gd name="connsiteY46" fmla="*/ 1539641 h 3073166"/>
                <a:gd name="connsiteX47" fmla="*/ 1838325 w 5219700"/>
                <a:gd name="connsiteY47" fmla="*/ 1520591 h 3073166"/>
                <a:gd name="connsiteX48" fmla="*/ 1866900 w 5219700"/>
                <a:gd name="connsiteY48" fmla="*/ 1492016 h 3073166"/>
                <a:gd name="connsiteX49" fmla="*/ 1914525 w 5219700"/>
                <a:gd name="connsiteY49" fmla="*/ 1482491 h 3073166"/>
                <a:gd name="connsiteX50" fmla="*/ 1943100 w 5219700"/>
                <a:gd name="connsiteY50" fmla="*/ 1463441 h 3073166"/>
                <a:gd name="connsiteX51" fmla="*/ 1962150 w 5219700"/>
                <a:gd name="connsiteY51" fmla="*/ 1434866 h 3073166"/>
                <a:gd name="connsiteX52" fmla="*/ 1990725 w 5219700"/>
                <a:gd name="connsiteY52" fmla="*/ 1425341 h 3073166"/>
                <a:gd name="connsiteX53" fmla="*/ 2057400 w 5219700"/>
                <a:gd name="connsiteY53" fmla="*/ 1406291 h 3073166"/>
                <a:gd name="connsiteX54" fmla="*/ 2085975 w 5219700"/>
                <a:gd name="connsiteY54" fmla="*/ 1377716 h 3073166"/>
                <a:gd name="connsiteX55" fmla="*/ 2114550 w 5219700"/>
                <a:gd name="connsiteY55" fmla="*/ 1358666 h 3073166"/>
                <a:gd name="connsiteX56" fmla="*/ 2266950 w 5219700"/>
                <a:gd name="connsiteY56" fmla="*/ 1339616 h 3073166"/>
                <a:gd name="connsiteX57" fmla="*/ 2305050 w 5219700"/>
                <a:gd name="connsiteY57" fmla="*/ 1330091 h 3073166"/>
                <a:gd name="connsiteX58" fmla="*/ 2362200 w 5219700"/>
                <a:gd name="connsiteY58" fmla="*/ 1311041 h 3073166"/>
                <a:gd name="connsiteX59" fmla="*/ 2381250 w 5219700"/>
                <a:gd name="connsiteY59" fmla="*/ 1282466 h 3073166"/>
                <a:gd name="connsiteX60" fmla="*/ 2419350 w 5219700"/>
                <a:gd name="connsiteY60" fmla="*/ 1272941 h 3073166"/>
                <a:gd name="connsiteX61" fmla="*/ 2476500 w 5219700"/>
                <a:gd name="connsiteY61" fmla="*/ 1253891 h 3073166"/>
                <a:gd name="connsiteX62" fmla="*/ 2505075 w 5219700"/>
                <a:gd name="connsiteY62" fmla="*/ 1244366 h 3073166"/>
                <a:gd name="connsiteX63" fmla="*/ 2533650 w 5219700"/>
                <a:gd name="connsiteY63" fmla="*/ 1234841 h 3073166"/>
                <a:gd name="connsiteX64" fmla="*/ 2600325 w 5219700"/>
                <a:gd name="connsiteY64" fmla="*/ 1196741 h 3073166"/>
                <a:gd name="connsiteX65" fmla="*/ 2628900 w 5219700"/>
                <a:gd name="connsiteY65" fmla="*/ 1187216 h 3073166"/>
                <a:gd name="connsiteX66" fmla="*/ 2657475 w 5219700"/>
                <a:gd name="connsiteY66" fmla="*/ 1168166 h 3073166"/>
                <a:gd name="connsiteX67" fmla="*/ 2705100 w 5219700"/>
                <a:gd name="connsiteY67" fmla="*/ 1120541 h 3073166"/>
                <a:gd name="connsiteX68" fmla="*/ 2800350 w 5219700"/>
                <a:gd name="connsiteY68" fmla="*/ 1101491 h 3073166"/>
                <a:gd name="connsiteX69" fmla="*/ 2867025 w 5219700"/>
                <a:gd name="connsiteY69" fmla="*/ 1082441 h 3073166"/>
                <a:gd name="connsiteX70" fmla="*/ 2895600 w 5219700"/>
                <a:gd name="connsiteY70" fmla="*/ 1053866 h 3073166"/>
                <a:gd name="connsiteX71" fmla="*/ 2981325 w 5219700"/>
                <a:gd name="connsiteY71" fmla="*/ 1034816 h 3073166"/>
                <a:gd name="connsiteX72" fmla="*/ 3009900 w 5219700"/>
                <a:gd name="connsiteY72" fmla="*/ 1015766 h 3073166"/>
                <a:gd name="connsiteX73" fmla="*/ 3057525 w 5219700"/>
                <a:gd name="connsiteY73" fmla="*/ 968141 h 3073166"/>
                <a:gd name="connsiteX74" fmla="*/ 3114675 w 5219700"/>
                <a:gd name="connsiteY74" fmla="*/ 949091 h 3073166"/>
                <a:gd name="connsiteX75" fmla="*/ 3162300 w 5219700"/>
                <a:gd name="connsiteY75" fmla="*/ 901466 h 3073166"/>
                <a:gd name="connsiteX76" fmla="*/ 3190875 w 5219700"/>
                <a:gd name="connsiteY76" fmla="*/ 882416 h 3073166"/>
                <a:gd name="connsiteX77" fmla="*/ 3209925 w 5219700"/>
                <a:gd name="connsiteY77" fmla="*/ 853841 h 3073166"/>
                <a:gd name="connsiteX78" fmla="*/ 3267075 w 5219700"/>
                <a:gd name="connsiteY78" fmla="*/ 834791 h 3073166"/>
                <a:gd name="connsiteX79" fmla="*/ 3343275 w 5219700"/>
                <a:gd name="connsiteY79" fmla="*/ 768116 h 3073166"/>
                <a:gd name="connsiteX80" fmla="*/ 3400425 w 5219700"/>
                <a:gd name="connsiteY80" fmla="*/ 749066 h 3073166"/>
                <a:gd name="connsiteX81" fmla="*/ 3409950 w 5219700"/>
                <a:gd name="connsiteY81" fmla="*/ 720491 h 3073166"/>
                <a:gd name="connsiteX82" fmla="*/ 3495675 w 5219700"/>
                <a:gd name="connsiteY82" fmla="*/ 653816 h 3073166"/>
                <a:gd name="connsiteX83" fmla="*/ 3524250 w 5219700"/>
                <a:gd name="connsiteY83" fmla="*/ 625241 h 3073166"/>
                <a:gd name="connsiteX84" fmla="*/ 3638550 w 5219700"/>
                <a:gd name="connsiteY84" fmla="*/ 606191 h 3073166"/>
                <a:gd name="connsiteX85" fmla="*/ 3695700 w 5219700"/>
                <a:gd name="connsiteY85" fmla="*/ 596666 h 3073166"/>
                <a:gd name="connsiteX86" fmla="*/ 3724275 w 5219700"/>
                <a:gd name="connsiteY86" fmla="*/ 568091 h 3073166"/>
                <a:gd name="connsiteX87" fmla="*/ 3752850 w 5219700"/>
                <a:gd name="connsiteY87" fmla="*/ 558566 h 3073166"/>
                <a:gd name="connsiteX88" fmla="*/ 3819525 w 5219700"/>
                <a:gd name="connsiteY88" fmla="*/ 539516 h 3073166"/>
                <a:gd name="connsiteX89" fmla="*/ 3876675 w 5219700"/>
                <a:gd name="connsiteY89" fmla="*/ 501416 h 3073166"/>
                <a:gd name="connsiteX90" fmla="*/ 3933825 w 5219700"/>
                <a:gd name="connsiteY90" fmla="*/ 453791 h 3073166"/>
                <a:gd name="connsiteX91" fmla="*/ 4038600 w 5219700"/>
                <a:gd name="connsiteY91" fmla="*/ 425216 h 3073166"/>
                <a:gd name="connsiteX92" fmla="*/ 4095750 w 5219700"/>
                <a:gd name="connsiteY92" fmla="*/ 406166 h 3073166"/>
                <a:gd name="connsiteX93" fmla="*/ 4124325 w 5219700"/>
                <a:gd name="connsiteY93" fmla="*/ 396641 h 3073166"/>
                <a:gd name="connsiteX94" fmla="*/ 4152900 w 5219700"/>
                <a:gd name="connsiteY94" fmla="*/ 387116 h 3073166"/>
                <a:gd name="connsiteX95" fmla="*/ 4162425 w 5219700"/>
                <a:gd name="connsiteY95" fmla="*/ 386774 h 3073166"/>
                <a:gd name="connsiteX96" fmla="*/ 4170362 w 5219700"/>
                <a:gd name="connsiteY96" fmla="*/ 234716 h 3073166"/>
                <a:gd name="connsiteX97" fmla="*/ 4286250 w 5219700"/>
                <a:gd name="connsiteY97" fmla="*/ 244241 h 3073166"/>
                <a:gd name="connsiteX98" fmla="*/ 4295775 w 5219700"/>
                <a:gd name="connsiteY98" fmla="*/ 215666 h 3073166"/>
                <a:gd name="connsiteX99" fmla="*/ 4324350 w 5219700"/>
                <a:gd name="connsiteY99" fmla="*/ 206141 h 3073166"/>
                <a:gd name="connsiteX100" fmla="*/ 4410075 w 5219700"/>
                <a:gd name="connsiteY100" fmla="*/ 177566 h 3073166"/>
                <a:gd name="connsiteX101" fmla="*/ 4419600 w 5219700"/>
                <a:gd name="connsiteY101" fmla="*/ 129941 h 3073166"/>
                <a:gd name="connsiteX102" fmla="*/ 4581525 w 5219700"/>
                <a:gd name="connsiteY102" fmla="*/ 110891 h 3073166"/>
                <a:gd name="connsiteX103" fmla="*/ 4591050 w 5219700"/>
                <a:gd name="connsiteY103" fmla="*/ 34691 h 3073166"/>
                <a:gd name="connsiteX104" fmla="*/ 4610100 w 5219700"/>
                <a:gd name="connsiteY104" fmla="*/ 6116 h 3073166"/>
                <a:gd name="connsiteX105" fmla="*/ 5114925 w 5219700"/>
                <a:gd name="connsiteY105" fmla="*/ 15641 h 3073166"/>
                <a:gd name="connsiteX106" fmla="*/ 5219700 w 5219700"/>
                <a:gd name="connsiteY106" fmla="*/ 15641 h 3073166"/>
                <a:gd name="connsiteX0" fmla="*/ 0 w 5219700"/>
                <a:gd name="connsiteY0" fmla="*/ 3308760 h 3308760"/>
                <a:gd name="connsiteX1" fmla="*/ 57150 w 5219700"/>
                <a:gd name="connsiteY1" fmla="*/ 3280185 h 3308760"/>
                <a:gd name="connsiteX2" fmla="*/ 104775 w 5219700"/>
                <a:gd name="connsiteY2" fmla="*/ 3242085 h 3308760"/>
                <a:gd name="connsiteX3" fmla="*/ 133350 w 5219700"/>
                <a:gd name="connsiteY3" fmla="*/ 3223035 h 3308760"/>
                <a:gd name="connsiteX4" fmla="*/ 152400 w 5219700"/>
                <a:gd name="connsiteY4" fmla="*/ 3137310 h 3308760"/>
                <a:gd name="connsiteX5" fmla="*/ 180975 w 5219700"/>
                <a:gd name="connsiteY5" fmla="*/ 3118260 h 3308760"/>
                <a:gd name="connsiteX6" fmla="*/ 238125 w 5219700"/>
                <a:gd name="connsiteY6" fmla="*/ 3080160 h 3308760"/>
                <a:gd name="connsiteX7" fmla="*/ 323850 w 5219700"/>
                <a:gd name="connsiteY7" fmla="*/ 3032535 h 3308760"/>
                <a:gd name="connsiteX8" fmla="*/ 352425 w 5219700"/>
                <a:gd name="connsiteY8" fmla="*/ 3003960 h 3308760"/>
                <a:gd name="connsiteX9" fmla="*/ 371475 w 5219700"/>
                <a:gd name="connsiteY9" fmla="*/ 2975385 h 3308760"/>
                <a:gd name="connsiteX10" fmla="*/ 400050 w 5219700"/>
                <a:gd name="connsiteY10" fmla="*/ 2956335 h 3308760"/>
                <a:gd name="connsiteX11" fmla="*/ 419100 w 5219700"/>
                <a:gd name="connsiteY11" fmla="*/ 2927760 h 3308760"/>
                <a:gd name="connsiteX12" fmla="*/ 476250 w 5219700"/>
                <a:gd name="connsiteY12" fmla="*/ 2899185 h 3308760"/>
                <a:gd name="connsiteX13" fmla="*/ 504825 w 5219700"/>
                <a:gd name="connsiteY13" fmla="*/ 2880135 h 3308760"/>
                <a:gd name="connsiteX14" fmla="*/ 561975 w 5219700"/>
                <a:gd name="connsiteY14" fmla="*/ 2861085 h 3308760"/>
                <a:gd name="connsiteX15" fmla="*/ 581025 w 5219700"/>
                <a:gd name="connsiteY15" fmla="*/ 2832510 h 3308760"/>
                <a:gd name="connsiteX16" fmla="*/ 609600 w 5219700"/>
                <a:gd name="connsiteY16" fmla="*/ 2813460 h 3308760"/>
                <a:gd name="connsiteX17" fmla="*/ 647700 w 5219700"/>
                <a:gd name="connsiteY17" fmla="*/ 2756310 h 3308760"/>
                <a:gd name="connsiteX18" fmla="*/ 685800 w 5219700"/>
                <a:gd name="connsiteY18" fmla="*/ 2699160 h 3308760"/>
                <a:gd name="connsiteX19" fmla="*/ 742950 w 5219700"/>
                <a:gd name="connsiteY19" fmla="*/ 2670585 h 3308760"/>
                <a:gd name="connsiteX20" fmla="*/ 762000 w 5219700"/>
                <a:gd name="connsiteY20" fmla="*/ 2642010 h 3308760"/>
                <a:gd name="connsiteX21" fmla="*/ 790575 w 5219700"/>
                <a:gd name="connsiteY21" fmla="*/ 2622960 h 3308760"/>
                <a:gd name="connsiteX22" fmla="*/ 819150 w 5219700"/>
                <a:gd name="connsiteY22" fmla="*/ 2565810 h 3308760"/>
                <a:gd name="connsiteX23" fmla="*/ 876300 w 5219700"/>
                <a:gd name="connsiteY23" fmla="*/ 2527710 h 3308760"/>
                <a:gd name="connsiteX24" fmla="*/ 895350 w 5219700"/>
                <a:gd name="connsiteY24" fmla="*/ 2499135 h 3308760"/>
                <a:gd name="connsiteX25" fmla="*/ 981075 w 5219700"/>
                <a:gd name="connsiteY25" fmla="*/ 2432460 h 3308760"/>
                <a:gd name="connsiteX26" fmla="*/ 1009650 w 5219700"/>
                <a:gd name="connsiteY26" fmla="*/ 2422935 h 3308760"/>
                <a:gd name="connsiteX27" fmla="*/ 1028700 w 5219700"/>
                <a:gd name="connsiteY27" fmla="*/ 2394360 h 3308760"/>
                <a:gd name="connsiteX28" fmla="*/ 1114425 w 5219700"/>
                <a:gd name="connsiteY28" fmla="*/ 2356260 h 3308760"/>
                <a:gd name="connsiteX29" fmla="*/ 1143000 w 5219700"/>
                <a:gd name="connsiteY29" fmla="*/ 2346735 h 3308760"/>
                <a:gd name="connsiteX30" fmla="*/ 1171575 w 5219700"/>
                <a:gd name="connsiteY30" fmla="*/ 2337210 h 3308760"/>
                <a:gd name="connsiteX31" fmla="*/ 1200150 w 5219700"/>
                <a:gd name="connsiteY31" fmla="*/ 2308635 h 3308760"/>
                <a:gd name="connsiteX32" fmla="*/ 1228725 w 5219700"/>
                <a:gd name="connsiteY32" fmla="*/ 2289585 h 3308760"/>
                <a:gd name="connsiteX33" fmla="*/ 1266825 w 5219700"/>
                <a:gd name="connsiteY33" fmla="*/ 2232435 h 3308760"/>
                <a:gd name="connsiteX34" fmla="*/ 1285875 w 5219700"/>
                <a:gd name="connsiteY34" fmla="*/ 2203860 h 3308760"/>
                <a:gd name="connsiteX35" fmla="*/ 1314450 w 5219700"/>
                <a:gd name="connsiteY35" fmla="*/ 2175285 h 3308760"/>
                <a:gd name="connsiteX36" fmla="*/ 1343025 w 5219700"/>
                <a:gd name="connsiteY36" fmla="*/ 2165760 h 3308760"/>
                <a:gd name="connsiteX37" fmla="*/ 1409700 w 5219700"/>
                <a:gd name="connsiteY37" fmla="*/ 2080035 h 3308760"/>
                <a:gd name="connsiteX38" fmla="*/ 1466850 w 5219700"/>
                <a:gd name="connsiteY38" fmla="*/ 2041935 h 3308760"/>
                <a:gd name="connsiteX39" fmla="*/ 1495425 w 5219700"/>
                <a:gd name="connsiteY39" fmla="*/ 2022885 h 3308760"/>
                <a:gd name="connsiteX40" fmla="*/ 1524000 w 5219700"/>
                <a:gd name="connsiteY40" fmla="*/ 2003835 h 3308760"/>
                <a:gd name="connsiteX41" fmla="*/ 1590675 w 5219700"/>
                <a:gd name="connsiteY41" fmla="*/ 1927635 h 3308760"/>
                <a:gd name="connsiteX42" fmla="*/ 1628775 w 5219700"/>
                <a:gd name="connsiteY42" fmla="*/ 1918110 h 3308760"/>
                <a:gd name="connsiteX43" fmla="*/ 1657350 w 5219700"/>
                <a:gd name="connsiteY43" fmla="*/ 1899060 h 3308760"/>
                <a:gd name="connsiteX44" fmla="*/ 1704975 w 5219700"/>
                <a:gd name="connsiteY44" fmla="*/ 1851435 h 3308760"/>
                <a:gd name="connsiteX45" fmla="*/ 1762125 w 5219700"/>
                <a:gd name="connsiteY45" fmla="*/ 1832385 h 3308760"/>
                <a:gd name="connsiteX46" fmla="*/ 1809750 w 5219700"/>
                <a:gd name="connsiteY46" fmla="*/ 1775235 h 3308760"/>
                <a:gd name="connsiteX47" fmla="*/ 1838325 w 5219700"/>
                <a:gd name="connsiteY47" fmla="*/ 1756185 h 3308760"/>
                <a:gd name="connsiteX48" fmla="*/ 1866900 w 5219700"/>
                <a:gd name="connsiteY48" fmla="*/ 1727610 h 3308760"/>
                <a:gd name="connsiteX49" fmla="*/ 1914525 w 5219700"/>
                <a:gd name="connsiteY49" fmla="*/ 1718085 h 3308760"/>
                <a:gd name="connsiteX50" fmla="*/ 1943100 w 5219700"/>
                <a:gd name="connsiteY50" fmla="*/ 1699035 h 3308760"/>
                <a:gd name="connsiteX51" fmla="*/ 1962150 w 5219700"/>
                <a:gd name="connsiteY51" fmla="*/ 1670460 h 3308760"/>
                <a:gd name="connsiteX52" fmla="*/ 1990725 w 5219700"/>
                <a:gd name="connsiteY52" fmla="*/ 1660935 h 3308760"/>
                <a:gd name="connsiteX53" fmla="*/ 2057400 w 5219700"/>
                <a:gd name="connsiteY53" fmla="*/ 1641885 h 3308760"/>
                <a:gd name="connsiteX54" fmla="*/ 2085975 w 5219700"/>
                <a:gd name="connsiteY54" fmla="*/ 1613310 h 3308760"/>
                <a:gd name="connsiteX55" fmla="*/ 2114550 w 5219700"/>
                <a:gd name="connsiteY55" fmla="*/ 1594260 h 3308760"/>
                <a:gd name="connsiteX56" fmla="*/ 2266950 w 5219700"/>
                <a:gd name="connsiteY56" fmla="*/ 1575210 h 3308760"/>
                <a:gd name="connsiteX57" fmla="*/ 2305050 w 5219700"/>
                <a:gd name="connsiteY57" fmla="*/ 1565685 h 3308760"/>
                <a:gd name="connsiteX58" fmla="*/ 2362200 w 5219700"/>
                <a:gd name="connsiteY58" fmla="*/ 1546635 h 3308760"/>
                <a:gd name="connsiteX59" fmla="*/ 2381250 w 5219700"/>
                <a:gd name="connsiteY59" fmla="*/ 1518060 h 3308760"/>
                <a:gd name="connsiteX60" fmla="*/ 2419350 w 5219700"/>
                <a:gd name="connsiteY60" fmla="*/ 1508535 h 3308760"/>
                <a:gd name="connsiteX61" fmla="*/ 2476500 w 5219700"/>
                <a:gd name="connsiteY61" fmla="*/ 1489485 h 3308760"/>
                <a:gd name="connsiteX62" fmla="*/ 2505075 w 5219700"/>
                <a:gd name="connsiteY62" fmla="*/ 1479960 h 3308760"/>
                <a:gd name="connsiteX63" fmla="*/ 2533650 w 5219700"/>
                <a:gd name="connsiteY63" fmla="*/ 1470435 h 3308760"/>
                <a:gd name="connsiteX64" fmla="*/ 2600325 w 5219700"/>
                <a:gd name="connsiteY64" fmla="*/ 1432335 h 3308760"/>
                <a:gd name="connsiteX65" fmla="*/ 2628900 w 5219700"/>
                <a:gd name="connsiteY65" fmla="*/ 1422810 h 3308760"/>
                <a:gd name="connsiteX66" fmla="*/ 2657475 w 5219700"/>
                <a:gd name="connsiteY66" fmla="*/ 1403760 h 3308760"/>
                <a:gd name="connsiteX67" fmla="*/ 2705100 w 5219700"/>
                <a:gd name="connsiteY67" fmla="*/ 1356135 h 3308760"/>
                <a:gd name="connsiteX68" fmla="*/ 2800350 w 5219700"/>
                <a:gd name="connsiteY68" fmla="*/ 1337085 h 3308760"/>
                <a:gd name="connsiteX69" fmla="*/ 2867025 w 5219700"/>
                <a:gd name="connsiteY69" fmla="*/ 1318035 h 3308760"/>
                <a:gd name="connsiteX70" fmla="*/ 2895600 w 5219700"/>
                <a:gd name="connsiteY70" fmla="*/ 1289460 h 3308760"/>
                <a:gd name="connsiteX71" fmla="*/ 2981325 w 5219700"/>
                <a:gd name="connsiteY71" fmla="*/ 1270410 h 3308760"/>
                <a:gd name="connsiteX72" fmla="*/ 3009900 w 5219700"/>
                <a:gd name="connsiteY72" fmla="*/ 1251360 h 3308760"/>
                <a:gd name="connsiteX73" fmla="*/ 3057525 w 5219700"/>
                <a:gd name="connsiteY73" fmla="*/ 1203735 h 3308760"/>
                <a:gd name="connsiteX74" fmla="*/ 3114675 w 5219700"/>
                <a:gd name="connsiteY74" fmla="*/ 1184685 h 3308760"/>
                <a:gd name="connsiteX75" fmla="*/ 3162300 w 5219700"/>
                <a:gd name="connsiteY75" fmla="*/ 1137060 h 3308760"/>
                <a:gd name="connsiteX76" fmla="*/ 3190875 w 5219700"/>
                <a:gd name="connsiteY76" fmla="*/ 1118010 h 3308760"/>
                <a:gd name="connsiteX77" fmla="*/ 3209925 w 5219700"/>
                <a:gd name="connsiteY77" fmla="*/ 1089435 h 3308760"/>
                <a:gd name="connsiteX78" fmla="*/ 3267075 w 5219700"/>
                <a:gd name="connsiteY78" fmla="*/ 1070385 h 3308760"/>
                <a:gd name="connsiteX79" fmla="*/ 3343275 w 5219700"/>
                <a:gd name="connsiteY79" fmla="*/ 1003710 h 3308760"/>
                <a:gd name="connsiteX80" fmla="*/ 3400425 w 5219700"/>
                <a:gd name="connsiteY80" fmla="*/ 984660 h 3308760"/>
                <a:gd name="connsiteX81" fmla="*/ 3409950 w 5219700"/>
                <a:gd name="connsiteY81" fmla="*/ 956085 h 3308760"/>
                <a:gd name="connsiteX82" fmla="*/ 3495675 w 5219700"/>
                <a:gd name="connsiteY82" fmla="*/ 889410 h 3308760"/>
                <a:gd name="connsiteX83" fmla="*/ 3524250 w 5219700"/>
                <a:gd name="connsiteY83" fmla="*/ 860835 h 3308760"/>
                <a:gd name="connsiteX84" fmla="*/ 3638550 w 5219700"/>
                <a:gd name="connsiteY84" fmla="*/ 841785 h 3308760"/>
                <a:gd name="connsiteX85" fmla="*/ 3695700 w 5219700"/>
                <a:gd name="connsiteY85" fmla="*/ 832260 h 3308760"/>
                <a:gd name="connsiteX86" fmla="*/ 3724275 w 5219700"/>
                <a:gd name="connsiteY86" fmla="*/ 803685 h 3308760"/>
                <a:gd name="connsiteX87" fmla="*/ 3752850 w 5219700"/>
                <a:gd name="connsiteY87" fmla="*/ 794160 h 3308760"/>
                <a:gd name="connsiteX88" fmla="*/ 3819525 w 5219700"/>
                <a:gd name="connsiteY88" fmla="*/ 775110 h 3308760"/>
                <a:gd name="connsiteX89" fmla="*/ 3876675 w 5219700"/>
                <a:gd name="connsiteY89" fmla="*/ 737010 h 3308760"/>
                <a:gd name="connsiteX90" fmla="*/ 3933825 w 5219700"/>
                <a:gd name="connsiteY90" fmla="*/ 689385 h 3308760"/>
                <a:gd name="connsiteX91" fmla="*/ 4038600 w 5219700"/>
                <a:gd name="connsiteY91" fmla="*/ 660810 h 3308760"/>
                <a:gd name="connsiteX92" fmla="*/ 4095750 w 5219700"/>
                <a:gd name="connsiteY92" fmla="*/ 641760 h 3308760"/>
                <a:gd name="connsiteX93" fmla="*/ 4124325 w 5219700"/>
                <a:gd name="connsiteY93" fmla="*/ 632235 h 3308760"/>
                <a:gd name="connsiteX94" fmla="*/ 4152900 w 5219700"/>
                <a:gd name="connsiteY94" fmla="*/ 622710 h 3308760"/>
                <a:gd name="connsiteX95" fmla="*/ 4162425 w 5219700"/>
                <a:gd name="connsiteY95" fmla="*/ 622368 h 3308760"/>
                <a:gd name="connsiteX96" fmla="*/ 4170362 w 5219700"/>
                <a:gd name="connsiteY96" fmla="*/ 470310 h 3308760"/>
                <a:gd name="connsiteX97" fmla="*/ 4286250 w 5219700"/>
                <a:gd name="connsiteY97" fmla="*/ 479835 h 3308760"/>
                <a:gd name="connsiteX98" fmla="*/ 4295775 w 5219700"/>
                <a:gd name="connsiteY98" fmla="*/ 451260 h 3308760"/>
                <a:gd name="connsiteX99" fmla="*/ 4324350 w 5219700"/>
                <a:gd name="connsiteY99" fmla="*/ 441735 h 3308760"/>
                <a:gd name="connsiteX100" fmla="*/ 4410075 w 5219700"/>
                <a:gd name="connsiteY100" fmla="*/ 413160 h 3308760"/>
                <a:gd name="connsiteX101" fmla="*/ 4298329 w 5219700"/>
                <a:gd name="connsiteY101" fmla="*/ 11112 h 3308760"/>
                <a:gd name="connsiteX102" fmla="*/ 4581525 w 5219700"/>
                <a:gd name="connsiteY102" fmla="*/ 346485 h 3308760"/>
                <a:gd name="connsiteX103" fmla="*/ 4591050 w 5219700"/>
                <a:gd name="connsiteY103" fmla="*/ 270285 h 3308760"/>
                <a:gd name="connsiteX104" fmla="*/ 4610100 w 5219700"/>
                <a:gd name="connsiteY104" fmla="*/ 241710 h 3308760"/>
                <a:gd name="connsiteX105" fmla="*/ 5114925 w 5219700"/>
                <a:gd name="connsiteY105" fmla="*/ 251235 h 3308760"/>
                <a:gd name="connsiteX106" fmla="*/ 5219700 w 5219700"/>
                <a:gd name="connsiteY106" fmla="*/ 251235 h 3308760"/>
                <a:gd name="connsiteX0" fmla="*/ 0 w 5219700"/>
                <a:gd name="connsiteY0" fmla="*/ 3308760 h 3308760"/>
                <a:gd name="connsiteX1" fmla="*/ 57150 w 5219700"/>
                <a:gd name="connsiteY1" fmla="*/ 3280185 h 3308760"/>
                <a:gd name="connsiteX2" fmla="*/ 104775 w 5219700"/>
                <a:gd name="connsiteY2" fmla="*/ 3242085 h 3308760"/>
                <a:gd name="connsiteX3" fmla="*/ 133350 w 5219700"/>
                <a:gd name="connsiteY3" fmla="*/ 3223035 h 3308760"/>
                <a:gd name="connsiteX4" fmla="*/ 152400 w 5219700"/>
                <a:gd name="connsiteY4" fmla="*/ 3137310 h 3308760"/>
                <a:gd name="connsiteX5" fmla="*/ 180975 w 5219700"/>
                <a:gd name="connsiteY5" fmla="*/ 3118260 h 3308760"/>
                <a:gd name="connsiteX6" fmla="*/ 238125 w 5219700"/>
                <a:gd name="connsiteY6" fmla="*/ 3080160 h 3308760"/>
                <a:gd name="connsiteX7" fmla="*/ 323850 w 5219700"/>
                <a:gd name="connsiteY7" fmla="*/ 3032535 h 3308760"/>
                <a:gd name="connsiteX8" fmla="*/ 352425 w 5219700"/>
                <a:gd name="connsiteY8" fmla="*/ 3003960 h 3308760"/>
                <a:gd name="connsiteX9" fmla="*/ 371475 w 5219700"/>
                <a:gd name="connsiteY9" fmla="*/ 2975385 h 3308760"/>
                <a:gd name="connsiteX10" fmla="*/ 400050 w 5219700"/>
                <a:gd name="connsiteY10" fmla="*/ 2956335 h 3308760"/>
                <a:gd name="connsiteX11" fmla="*/ 419100 w 5219700"/>
                <a:gd name="connsiteY11" fmla="*/ 2927760 h 3308760"/>
                <a:gd name="connsiteX12" fmla="*/ 476250 w 5219700"/>
                <a:gd name="connsiteY12" fmla="*/ 2899185 h 3308760"/>
                <a:gd name="connsiteX13" fmla="*/ 504825 w 5219700"/>
                <a:gd name="connsiteY13" fmla="*/ 2880135 h 3308760"/>
                <a:gd name="connsiteX14" fmla="*/ 561975 w 5219700"/>
                <a:gd name="connsiteY14" fmla="*/ 2861085 h 3308760"/>
                <a:gd name="connsiteX15" fmla="*/ 581025 w 5219700"/>
                <a:gd name="connsiteY15" fmla="*/ 2832510 h 3308760"/>
                <a:gd name="connsiteX16" fmla="*/ 609600 w 5219700"/>
                <a:gd name="connsiteY16" fmla="*/ 2813460 h 3308760"/>
                <a:gd name="connsiteX17" fmla="*/ 647700 w 5219700"/>
                <a:gd name="connsiteY17" fmla="*/ 2756310 h 3308760"/>
                <a:gd name="connsiteX18" fmla="*/ 685800 w 5219700"/>
                <a:gd name="connsiteY18" fmla="*/ 2699160 h 3308760"/>
                <a:gd name="connsiteX19" fmla="*/ 742950 w 5219700"/>
                <a:gd name="connsiteY19" fmla="*/ 2670585 h 3308760"/>
                <a:gd name="connsiteX20" fmla="*/ 762000 w 5219700"/>
                <a:gd name="connsiteY20" fmla="*/ 2642010 h 3308760"/>
                <a:gd name="connsiteX21" fmla="*/ 790575 w 5219700"/>
                <a:gd name="connsiteY21" fmla="*/ 2622960 h 3308760"/>
                <a:gd name="connsiteX22" fmla="*/ 819150 w 5219700"/>
                <a:gd name="connsiteY22" fmla="*/ 2565810 h 3308760"/>
                <a:gd name="connsiteX23" fmla="*/ 876300 w 5219700"/>
                <a:gd name="connsiteY23" fmla="*/ 2527710 h 3308760"/>
                <a:gd name="connsiteX24" fmla="*/ 895350 w 5219700"/>
                <a:gd name="connsiteY24" fmla="*/ 2499135 h 3308760"/>
                <a:gd name="connsiteX25" fmla="*/ 981075 w 5219700"/>
                <a:gd name="connsiteY25" fmla="*/ 2432460 h 3308760"/>
                <a:gd name="connsiteX26" fmla="*/ 1009650 w 5219700"/>
                <a:gd name="connsiteY26" fmla="*/ 2422935 h 3308760"/>
                <a:gd name="connsiteX27" fmla="*/ 1028700 w 5219700"/>
                <a:gd name="connsiteY27" fmla="*/ 2394360 h 3308760"/>
                <a:gd name="connsiteX28" fmla="*/ 1114425 w 5219700"/>
                <a:gd name="connsiteY28" fmla="*/ 2356260 h 3308760"/>
                <a:gd name="connsiteX29" fmla="*/ 1143000 w 5219700"/>
                <a:gd name="connsiteY29" fmla="*/ 2346735 h 3308760"/>
                <a:gd name="connsiteX30" fmla="*/ 1171575 w 5219700"/>
                <a:gd name="connsiteY30" fmla="*/ 2337210 h 3308760"/>
                <a:gd name="connsiteX31" fmla="*/ 1200150 w 5219700"/>
                <a:gd name="connsiteY31" fmla="*/ 2308635 h 3308760"/>
                <a:gd name="connsiteX32" fmla="*/ 1228725 w 5219700"/>
                <a:gd name="connsiteY32" fmla="*/ 2289585 h 3308760"/>
                <a:gd name="connsiteX33" fmla="*/ 1266825 w 5219700"/>
                <a:gd name="connsiteY33" fmla="*/ 2232435 h 3308760"/>
                <a:gd name="connsiteX34" fmla="*/ 1285875 w 5219700"/>
                <a:gd name="connsiteY34" fmla="*/ 2203860 h 3308760"/>
                <a:gd name="connsiteX35" fmla="*/ 1314450 w 5219700"/>
                <a:gd name="connsiteY35" fmla="*/ 2175285 h 3308760"/>
                <a:gd name="connsiteX36" fmla="*/ 1343025 w 5219700"/>
                <a:gd name="connsiteY36" fmla="*/ 2165760 h 3308760"/>
                <a:gd name="connsiteX37" fmla="*/ 1409700 w 5219700"/>
                <a:gd name="connsiteY37" fmla="*/ 2080035 h 3308760"/>
                <a:gd name="connsiteX38" fmla="*/ 1466850 w 5219700"/>
                <a:gd name="connsiteY38" fmla="*/ 2041935 h 3308760"/>
                <a:gd name="connsiteX39" fmla="*/ 1495425 w 5219700"/>
                <a:gd name="connsiteY39" fmla="*/ 2022885 h 3308760"/>
                <a:gd name="connsiteX40" fmla="*/ 1524000 w 5219700"/>
                <a:gd name="connsiteY40" fmla="*/ 2003835 h 3308760"/>
                <a:gd name="connsiteX41" fmla="*/ 1590675 w 5219700"/>
                <a:gd name="connsiteY41" fmla="*/ 1927635 h 3308760"/>
                <a:gd name="connsiteX42" fmla="*/ 1628775 w 5219700"/>
                <a:gd name="connsiteY42" fmla="*/ 1918110 h 3308760"/>
                <a:gd name="connsiteX43" fmla="*/ 1657350 w 5219700"/>
                <a:gd name="connsiteY43" fmla="*/ 1899060 h 3308760"/>
                <a:gd name="connsiteX44" fmla="*/ 1704975 w 5219700"/>
                <a:gd name="connsiteY44" fmla="*/ 1851435 h 3308760"/>
                <a:gd name="connsiteX45" fmla="*/ 1762125 w 5219700"/>
                <a:gd name="connsiteY45" fmla="*/ 1832385 h 3308760"/>
                <a:gd name="connsiteX46" fmla="*/ 1809750 w 5219700"/>
                <a:gd name="connsiteY46" fmla="*/ 1775235 h 3308760"/>
                <a:gd name="connsiteX47" fmla="*/ 1838325 w 5219700"/>
                <a:gd name="connsiteY47" fmla="*/ 1756185 h 3308760"/>
                <a:gd name="connsiteX48" fmla="*/ 1866900 w 5219700"/>
                <a:gd name="connsiteY48" fmla="*/ 1727610 h 3308760"/>
                <a:gd name="connsiteX49" fmla="*/ 1914525 w 5219700"/>
                <a:gd name="connsiteY49" fmla="*/ 1718085 h 3308760"/>
                <a:gd name="connsiteX50" fmla="*/ 1943100 w 5219700"/>
                <a:gd name="connsiteY50" fmla="*/ 1699035 h 3308760"/>
                <a:gd name="connsiteX51" fmla="*/ 1962150 w 5219700"/>
                <a:gd name="connsiteY51" fmla="*/ 1670460 h 3308760"/>
                <a:gd name="connsiteX52" fmla="*/ 1990725 w 5219700"/>
                <a:gd name="connsiteY52" fmla="*/ 1660935 h 3308760"/>
                <a:gd name="connsiteX53" fmla="*/ 2057400 w 5219700"/>
                <a:gd name="connsiteY53" fmla="*/ 1641885 h 3308760"/>
                <a:gd name="connsiteX54" fmla="*/ 2085975 w 5219700"/>
                <a:gd name="connsiteY54" fmla="*/ 1613310 h 3308760"/>
                <a:gd name="connsiteX55" fmla="*/ 2114550 w 5219700"/>
                <a:gd name="connsiteY55" fmla="*/ 1594260 h 3308760"/>
                <a:gd name="connsiteX56" fmla="*/ 2266950 w 5219700"/>
                <a:gd name="connsiteY56" fmla="*/ 1575210 h 3308760"/>
                <a:gd name="connsiteX57" fmla="*/ 2305050 w 5219700"/>
                <a:gd name="connsiteY57" fmla="*/ 1565685 h 3308760"/>
                <a:gd name="connsiteX58" fmla="*/ 2362200 w 5219700"/>
                <a:gd name="connsiteY58" fmla="*/ 1546635 h 3308760"/>
                <a:gd name="connsiteX59" fmla="*/ 2381250 w 5219700"/>
                <a:gd name="connsiteY59" fmla="*/ 1518060 h 3308760"/>
                <a:gd name="connsiteX60" fmla="*/ 2419350 w 5219700"/>
                <a:gd name="connsiteY60" fmla="*/ 1508535 h 3308760"/>
                <a:gd name="connsiteX61" fmla="*/ 2476500 w 5219700"/>
                <a:gd name="connsiteY61" fmla="*/ 1489485 h 3308760"/>
                <a:gd name="connsiteX62" fmla="*/ 2505075 w 5219700"/>
                <a:gd name="connsiteY62" fmla="*/ 1479960 h 3308760"/>
                <a:gd name="connsiteX63" fmla="*/ 2533650 w 5219700"/>
                <a:gd name="connsiteY63" fmla="*/ 1470435 h 3308760"/>
                <a:gd name="connsiteX64" fmla="*/ 2600325 w 5219700"/>
                <a:gd name="connsiteY64" fmla="*/ 1432335 h 3308760"/>
                <a:gd name="connsiteX65" fmla="*/ 2628900 w 5219700"/>
                <a:gd name="connsiteY65" fmla="*/ 1422810 h 3308760"/>
                <a:gd name="connsiteX66" fmla="*/ 2657475 w 5219700"/>
                <a:gd name="connsiteY66" fmla="*/ 1403760 h 3308760"/>
                <a:gd name="connsiteX67" fmla="*/ 2705100 w 5219700"/>
                <a:gd name="connsiteY67" fmla="*/ 1356135 h 3308760"/>
                <a:gd name="connsiteX68" fmla="*/ 2800350 w 5219700"/>
                <a:gd name="connsiteY68" fmla="*/ 1337085 h 3308760"/>
                <a:gd name="connsiteX69" fmla="*/ 2867025 w 5219700"/>
                <a:gd name="connsiteY69" fmla="*/ 1318035 h 3308760"/>
                <a:gd name="connsiteX70" fmla="*/ 2895600 w 5219700"/>
                <a:gd name="connsiteY70" fmla="*/ 1289460 h 3308760"/>
                <a:gd name="connsiteX71" fmla="*/ 2981325 w 5219700"/>
                <a:gd name="connsiteY71" fmla="*/ 1270410 h 3308760"/>
                <a:gd name="connsiteX72" fmla="*/ 3009900 w 5219700"/>
                <a:gd name="connsiteY72" fmla="*/ 1251360 h 3308760"/>
                <a:gd name="connsiteX73" fmla="*/ 3057525 w 5219700"/>
                <a:gd name="connsiteY73" fmla="*/ 1203735 h 3308760"/>
                <a:gd name="connsiteX74" fmla="*/ 3114675 w 5219700"/>
                <a:gd name="connsiteY74" fmla="*/ 1184685 h 3308760"/>
                <a:gd name="connsiteX75" fmla="*/ 3162300 w 5219700"/>
                <a:gd name="connsiteY75" fmla="*/ 1137060 h 3308760"/>
                <a:gd name="connsiteX76" fmla="*/ 3190875 w 5219700"/>
                <a:gd name="connsiteY76" fmla="*/ 1118010 h 3308760"/>
                <a:gd name="connsiteX77" fmla="*/ 3209925 w 5219700"/>
                <a:gd name="connsiteY77" fmla="*/ 1089435 h 3308760"/>
                <a:gd name="connsiteX78" fmla="*/ 3267075 w 5219700"/>
                <a:gd name="connsiteY78" fmla="*/ 1070385 h 3308760"/>
                <a:gd name="connsiteX79" fmla="*/ 3343275 w 5219700"/>
                <a:gd name="connsiteY79" fmla="*/ 1003710 h 3308760"/>
                <a:gd name="connsiteX80" fmla="*/ 3400425 w 5219700"/>
                <a:gd name="connsiteY80" fmla="*/ 984660 h 3308760"/>
                <a:gd name="connsiteX81" fmla="*/ 3409950 w 5219700"/>
                <a:gd name="connsiteY81" fmla="*/ 956085 h 3308760"/>
                <a:gd name="connsiteX82" fmla="*/ 3495675 w 5219700"/>
                <a:gd name="connsiteY82" fmla="*/ 889410 h 3308760"/>
                <a:gd name="connsiteX83" fmla="*/ 3524250 w 5219700"/>
                <a:gd name="connsiteY83" fmla="*/ 860835 h 3308760"/>
                <a:gd name="connsiteX84" fmla="*/ 3638550 w 5219700"/>
                <a:gd name="connsiteY84" fmla="*/ 841785 h 3308760"/>
                <a:gd name="connsiteX85" fmla="*/ 3695700 w 5219700"/>
                <a:gd name="connsiteY85" fmla="*/ 832260 h 3308760"/>
                <a:gd name="connsiteX86" fmla="*/ 3724275 w 5219700"/>
                <a:gd name="connsiteY86" fmla="*/ 803685 h 3308760"/>
                <a:gd name="connsiteX87" fmla="*/ 3752850 w 5219700"/>
                <a:gd name="connsiteY87" fmla="*/ 794160 h 3308760"/>
                <a:gd name="connsiteX88" fmla="*/ 3819525 w 5219700"/>
                <a:gd name="connsiteY88" fmla="*/ 775110 h 3308760"/>
                <a:gd name="connsiteX89" fmla="*/ 3876675 w 5219700"/>
                <a:gd name="connsiteY89" fmla="*/ 737010 h 3308760"/>
                <a:gd name="connsiteX90" fmla="*/ 3933825 w 5219700"/>
                <a:gd name="connsiteY90" fmla="*/ 689385 h 3308760"/>
                <a:gd name="connsiteX91" fmla="*/ 4038600 w 5219700"/>
                <a:gd name="connsiteY91" fmla="*/ 660810 h 3308760"/>
                <a:gd name="connsiteX92" fmla="*/ 4095750 w 5219700"/>
                <a:gd name="connsiteY92" fmla="*/ 641760 h 3308760"/>
                <a:gd name="connsiteX93" fmla="*/ 4124325 w 5219700"/>
                <a:gd name="connsiteY93" fmla="*/ 632235 h 3308760"/>
                <a:gd name="connsiteX94" fmla="*/ 4152900 w 5219700"/>
                <a:gd name="connsiteY94" fmla="*/ 622710 h 3308760"/>
                <a:gd name="connsiteX95" fmla="*/ 4162425 w 5219700"/>
                <a:gd name="connsiteY95" fmla="*/ 622368 h 3308760"/>
                <a:gd name="connsiteX96" fmla="*/ 4170362 w 5219700"/>
                <a:gd name="connsiteY96" fmla="*/ 470310 h 3308760"/>
                <a:gd name="connsiteX97" fmla="*/ 4286250 w 5219700"/>
                <a:gd name="connsiteY97" fmla="*/ 479835 h 3308760"/>
                <a:gd name="connsiteX98" fmla="*/ 4295775 w 5219700"/>
                <a:gd name="connsiteY98" fmla="*/ 451260 h 3308760"/>
                <a:gd name="connsiteX99" fmla="*/ 4324350 w 5219700"/>
                <a:gd name="connsiteY99" fmla="*/ 441735 h 3308760"/>
                <a:gd name="connsiteX100" fmla="*/ 4410075 w 5219700"/>
                <a:gd name="connsiteY100" fmla="*/ 413160 h 3308760"/>
                <a:gd name="connsiteX101" fmla="*/ 4298329 w 5219700"/>
                <a:gd name="connsiteY101" fmla="*/ 11112 h 3308760"/>
                <a:gd name="connsiteX102" fmla="*/ 4581525 w 5219700"/>
                <a:gd name="connsiteY102" fmla="*/ 346485 h 3308760"/>
                <a:gd name="connsiteX103" fmla="*/ 4591050 w 5219700"/>
                <a:gd name="connsiteY103" fmla="*/ 270285 h 3308760"/>
                <a:gd name="connsiteX104" fmla="*/ 4610100 w 5219700"/>
                <a:gd name="connsiteY104" fmla="*/ 241710 h 3308760"/>
                <a:gd name="connsiteX105" fmla="*/ 5114925 w 5219700"/>
                <a:gd name="connsiteY105" fmla="*/ 251235 h 3308760"/>
                <a:gd name="connsiteX106" fmla="*/ 5219700 w 5219700"/>
                <a:gd name="connsiteY106" fmla="*/ 251235 h 3308760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581525 w 5219700"/>
                <a:gd name="connsiteY102" fmla="*/ 335373 h 3297648"/>
                <a:gd name="connsiteX103" fmla="*/ 4591050 w 5219700"/>
                <a:gd name="connsiteY103" fmla="*/ 259173 h 3297648"/>
                <a:gd name="connsiteX104" fmla="*/ 4610100 w 5219700"/>
                <a:gd name="connsiteY104" fmla="*/ 230598 h 3297648"/>
                <a:gd name="connsiteX105" fmla="*/ 5114925 w 5219700"/>
                <a:gd name="connsiteY105" fmla="*/ 240123 h 3297648"/>
                <a:gd name="connsiteX106" fmla="*/ 5219700 w 5219700"/>
                <a:gd name="connsiteY106" fmla="*/ 240123 h 3297648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581525 w 5219700"/>
                <a:gd name="connsiteY102" fmla="*/ 335373 h 3297648"/>
                <a:gd name="connsiteX103" fmla="*/ 4610100 w 5219700"/>
                <a:gd name="connsiteY103" fmla="*/ 230598 h 3297648"/>
                <a:gd name="connsiteX104" fmla="*/ 5114925 w 5219700"/>
                <a:gd name="connsiteY104" fmla="*/ 240123 h 3297648"/>
                <a:gd name="connsiteX105" fmla="*/ 5219700 w 5219700"/>
                <a:gd name="connsiteY105" fmla="*/ 240123 h 3297648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581525 w 5219700"/>
                <a:gd name="connsiteY102" fmla="*/ 335373 h 3297648"/>
                <a:gd name="connsiteX103" fmla="*/ 4610100 w 5219700"/>
                <a:gd name="connsiteY103" fmla="*/ 230598 h 3297648"/>
                <a:gd name="connsiteX104" fmla="*/ 5114925 w 5219700"/>
                <a:gd name="connsiteY104" fmla="*/ 240123 h 3297648"/>
                <a:gd name="connsiteX105" fmla="*/ 5219700 w 5219700"/>
                <a:gd name="connsiteY105" fmla="*/ 240123 h 3297648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581525 w 5219700"/>
                <a:gd name="connsiteY102" fmla="*/ 335373 h 3297648"/>
                <a:gd name="connsiteX103" fmla="*/ 4610100 w 5219700"/>
                <a:gd name="connsiteY103" fmla="*/ 230598 h 3297648"/>
                <a:gd name="connsiteX104" fmla="*/ 5219700 w 5219700"/>
                <a:gd name="connsiteY104" fmla="*/ 240123 h 3297648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581525 w 5219700"/>
                <a:gd name="connsiteY102" fmla="*/ 335373 h 3297648"/>
                <a:gd name="connsiteX103" fmla="*/ 4610100 w 5219700"/>
                <a:gd name="connsiteY103" fmla="*/ 230598 h 3297648"/>
                <a:gd name="connsiteX104" fmla="*/ 5219700 w 5219700"/>
                <a:gd name="connsiteY104" fmla="*/ 240123 h 3297648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581525 w 5219700"/>
                <a:gd name="connsiteY102" fmla="*/ 335373 h 3297648"/>
                <a:gd name="connsiteX103" fmla="*/ 4610100 w 5219700"/>
                <a:gd name="connsiteY103" fmla="*/ 230598 h 3297648"/>
                <a:gd name="connsiteX104" fmla="*/ 5219700 w 5219700"/>
                <a:gd name="connsiteY104" fmla="*/ 240123 h 3297648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581525 w 5219700"/>
                <a:gd name="connsiteY102" fmla="*/ 335373 h 3297648"/>
                <a:gd name="connsiteX103" fmla="*/ 4610100 w 5219700"/>
                <a:gd name="connsiteY103" fmla="*/ 230598 h 3297648"/>
                <a:gd name="connsiteX104" fmla="*/ 5219700 w 5219700"/>
                <a:gd name="connsiteY104" fmla="*/ 240123 h 3297648"/>
                <a:gd name="connsiteX0" fmla="*/ 0 w 5219700"/>
                <a:gd name="connsiteY0" fmla="*/ 3353621 h 3353621"/>
                <a:gd name="connsiteX1" fmla="*/ 57150 w 5219700"/>
                <a:gd name="connsiteY1" fmla="*/ 3325046 h 3353621"/>
                <a:gd name="connsiteX2" fmla="*/ 104775 w 5219700"/>
                <a:gd name="connsiteY2" fmla="*/ 3286946 h 3353621"/>
                <a:gd name="connsiteX3" fmla="*/ 133350 w 5219700"/>
                <a:gd name="connsiteY3" fmla="*/ 3267896 h 3353621"/>
                <a:gd name="connsiteX4" fmla="*/ 152400 w 5219700"/>
                <a:gd name="connsiteY4" fmla="*/ 3182171 h 3353621"/>
                <a:gd name="connsiteX5" fmla="*/ 180975 w 5219700"/>
                <a:gd name="connsiteY5" fmla="*/ 3163121 h 3353621"/>
                <a:gd name="connsiteX6" fmla="*/ 238125 w 5219700"/>
                <a:gd name="connsiteY6" fmla="*/ 3125021 h 3353621"/>
                <a:gd name="connsiteX7" fmla="*/ 323850 w 5219700"/>
                <a:gd name="connsiteY7" fmla="*/ 3077396 h 3353621"/>
                <a:gd name="connsiteX8" fmla="*/ 352425 w 5219700"/>
                <a:gd name="connsiteY8" fmla="*/ 3048821 h 3353621"/>
                <a:gd name="connsiteX9" fmla="*/ 371475 w 5219700"/>
                <a:gd name="connsiteY9" fmla="*/ 3020246 h 3353621"/>
                <a:gd name="connsiteX10" fmla="*/ 400050 w 5219700"/>
                <a:gd name="connsiteY10" fmla="*/ 3001196 h 3353621"/>
                <a:gd name="connsiteX11" fmla="*/ 419100 w 5219700"/>
                <a:gd name="connsiteY11" fmla="*/ 2972621 h 3353621"/>
                <a:gd name="connsiteX12" fmla="*/ 476250 w 5219700"/>
                <a:gd name="connsiteY12" fmla="*/ 2944046 h 3353621"/>
                <a:gd name="connsiteX13" fmla="*/ 504825 w 5219700"/>
                <a:gd name="connsiteY13" fmla="*/ 2924996 h 3353621"/>
                <a:gd name="connsiteX14" fmla="*/ 561975 w 5219700"/>
                <a:gd name="connsiteY14" fmla="*/ 2905946 h 3353621"/>
                <a:gd name="connsiteX15" fmla="*/ 581025 w 5219700"/>
                <a:gd name="connsiteY15" fmla="*/ 2877371 h 3353621"/>
                <a:gd name="connsiteX16" fmla="*/ 609600 w 5219700"/>
                <a:gd name="connsiteY16" fmla="*/ 2858321 h 3353621"/>
                <a:gd name="connsiteX17" fmla="*/ 647700 w 5219700"/>
                <a:gd name="connsiteY17" fmla="*/ 2801171 h 3353621"/>
                <a:gd name="connsiteX18" fmla="*/ 685800 w 5219700"/>
                <a:gd name="connsiteY18" fmla="*/ 2744021 h 3353621"/>
                <a:gd name="connsiteX19" fmla="*/ 742950 w 5219700"/>
                <a:gd name="connsiteY19" fmla="*/ 2715446 h 3353621"/>
                <a:gd name="connsiteX20" fmla="*/ 762000 w 5219700"/>
                <a:gd name="connsiteY20" fmla="*/ 2686871 h 3353621"/>
                <a:gd name="connsiteX21" fmla="*/ 790575 w 5219700"/>
                <a:gd name="connsiteY21" fmla="*/ 2667821 h 3353621"/>
                <a:gd name="connsiteX22" fmla="*/ 819150 w 5219700"/>
                <a:gd name="connsiteY22" fmla="*/ 2610671 h 3353621"/>
                <a:gd name="connsiteX23" fmla="*/ 876300 w 5219700"/>
                <a:gd name="connsiteY23" fmla="*/ 2572571 h 3353621"/>
                <a:gd name="connsiteX24" fmla="*/ 895350 w 5219700"/>
                <a:gd name="connsiteY24" fmla="*/ 2543996 h 3353621"/>
                <a:gd name="connsiteX25" fmla="*/ 981075 w 5219700"/>
                <a:gd name="connsiteY25" fmla="*/ 2477321 h 3353621"/>
                <a:gd name="connsiteX26" fmla="*/ 1009650 w 5219700"/>
                <a:gd name="connsiteY26" fmla="*/ 2467796 h 3353621"/>
                <a:gd name="connsiteX27" fmla="*/ 1028700 w 5219700"/>
                <a:gd name="connsiteY27" fmla="*/ 2439221 h 3353621"/>
                <a:gd name="connsiteX28" fmla="*/ 1114425 w 5219700"/>
                <a:gd name="connsiteY28" fmla="*/ 2401121 h 3353621"/>
                <a:gd name="connsiteX29" fmla="*/ 1143000 w 5219700"/>
                <a:gd name="connsiteY29" fmla="*/ 2391596 h 3353621"/>
                <a:gd name="connsiteX30" fmla="*/ 1171575 w 5219700"/>
                <a:gd name="connsiteY30" fmla="*/ 2382071 h 3353621"/>
                <a:gd name="connsiteX31" fmla="*/ 1200150 w 5219700"/>
                <a:gd name="connsiteY31" fmla="*/ 2353496 h 3353621"/>
                <a:gd name="connsiteX32" fmla="*/ 1228725 w 5219700"/>
                <a:gd name="connsiteY32" fmla="*/ 2334446 h 3353621"/>
                <a:gd name="connsiteX33" fmla="*/ 1266825 w 5219700"/>
                <a:gd name="connsiteY33" fmla="*/ 2277296 h 3353621"/>
                <a:gd name="connsiteX34" fmla="*/ 1285875 w 5219700"/>
                <a:gd name="connsiteY34" fmla="*/ 2248721 h 3353621"/>
                <a:gd name="connsiteX35" fmla="*/ 1314450 w 5219700"/>
                <a:gd name="connsiteY35" fmla="*/ 2220146 h 3353621"/>
                <a:gd name="connsiteX36" fmla="*/ 1343025 w 5219700"/>
                <a:gd name="connsiteY36" fmla="*/ 2210621 h 3353621"/>
                <a:gd name="connsiteX37" fmla="*/ 1409700 w 5219700"/>
                <a:gd name="connsiteY37" fmla="*/ 2124896 h 3353621"/>
                <a:gd name="connsiteX38" fmla="*/ 1466850 w 5219700"/>
                <a:gd name="connsiteY38" fmla="*/ 2086796 h 3353621"/>
                <a:gd name="connsiteX39" fmla="*/ 1495425 w 5219700"/>
                <a:gd name="connsiteY39" fmla="*/ 2067746 h 3353621"/>
                <a:gd name="connsiteX40" fmla="*/ 1524000 w 5219700"/>
                <a:gd name="connsiteY40" fmla="*/ 2048696 h 3353621"/>
                <a:gd name="connsiteX41" fmla="*/ 1590675 w 5219700"/>
                <a:gd name="connsiteY41" fmla="*/ 1972496 h 3353621"/>
                <a:gd name="connsiteX42" fmla="*/ 1628775 w 5219700"/>
                <a:gd name="connsiteY42" fmla="*/ 1962971 h 3353621"/>
                <a:gd name="connsiteX43" fmla="*/ 1657350 w 5219700"/>
                <a:gd name="connsiteY43" fmla="*/ 1943921 h 3353621"/>
                <a:gd name="connsiteX44" fmla="*/ 1704975 w 5219700"/>
                <a:gd name="connsiteY44" fmla="*/ 1896296 h 3353621"/>
                <a:gd name="connsiteX45" fmla="*/ 1762125 w 5219700"/>
                <a:gd name="connsiteY45" fmla="*/ 1877246 h 3353621"/>
                <a:gd name="connsiteX46" fmla="*/ 1809750 w 5219700"/>
                <a:gd name="connsiteY46" fmla="*/ 1820096 h 3353621"/>
                <a:gd name="connsiteX47" fmla="*/ 1838325 w 5219700"/>
                <a:gd name="connsiteY47" fmla="*/ 1801046 h 3353621"/>
                <a:gd name="connsiteX48" fmla="*/ 1866900 w 5219700"/>
                <a:gd name="connsiteY48" fmla="*/ 1772471 h 3353621"/>
                <a:gd name="connsiteX49" fmla="*/ 1914525 w 5219700"/>
                <a:gd name="connsiteY49" fmla="*/ 1762946 h 3353621"/>
                <a:gd name="connsiteX50" fmla="*/ 1943100 w 5219700"/>
                <a:gd name="connsiteY50" fmla="*/ 1743896 h 3353621"/>
                <a:gd name="connsiteX51" fmla="*/ 1962150 w 5219700"/>
                <a:gd name="connsiteY51" fmla="*/ 1715321 h 3353621"/>
                <a:gd name="connsiteX52" fmla="*/ 1990725 w 5219700"/>
                <a:gd name="connsiteY52" fmla="*/ 1705796 h 3353621"/>
                <a:gd name="connsiteX53" fmla="*/ 2057400 w 5219700"/>
                <a:gd name="connsiteY53" fmla="*/ 1686746 h 3353621"/>
                <a:gd name="connsiteX54" fmla="*/ 2085975 w 5219700"/>
                <a:gd name="connsiteY54" fmla="*/ 1658171 h 3353621"/>
                <a:gd name="connsiteX55" fmla="*/ 2114550 w 5219700"/>
                <a:gd name="connsiteY55" fmla="*/ 1639121 h 3353621"/>
                <a:gd name="connsiteX56" fmla="*/ 2266950 w 5219700"/>
                <a:gd name="connsiteY56" fmla="*/ 1620071 h 3353621"/>
                <a:gd name="connsiteX57" fmla="*/ 2305050 w 5219700"/>
                <a:gd name="connsiteY57" fmla="*/ 1610546 h 3353621"/>
                <a:gd name="connsiteX58" fmla="*/ 2362200 w 5219700"/>
                <a:gd name="connsiteY58" fmla="*/ 1591496 h 3353621"/>
                <a:gd name="connsiteX59" fmla="*/ 2381250 w 5219700"/>
                <a:gd name="connsiteY59" fmla="*/ 1562921 h 3353621"/>
                <a:gd name="connsiteX60" fmla="*/ 2419350 w 5219700"/>
                <a:gd name="connsiteY60" fmla="*/ 1553396 h 3353621"/>
                <a:gd name="connsiteX61" fmla="*/ 2476500 w 5219700"/>
                <a:gd name="connsiteY61" fmla="*/ 1534346 h 3353621"/>
                <a:gd name="connsiteX62" fmla="*/ 2505075 w 5219700"/>
                <a:gd name="connsiteY62" fmla="*/ 1524821 h 3353621"/>
                <a:gd name="connsiteX63" fmla="*/ 2533650 w 5219700"/>
                <a:gd name="connsiteY63" fmla="*/ 1515296 h 3353621"/>
                <a:gd name="connsiteX64" fmla="*/ 2600325 w 5219700"/>
                <a:gd name="connsiteY64" fmla="*/ 1477196 h 3353621"/>
                <a:gd name="connsiteX65" fmla="*/ 2628900 w 5219700"/>
                <a:gd name="connsiteY65" fmla="*/ 1467671 h 3353621"/>
                <a:gd name="connsiteX66" fmla="*/ 2657475 w 5219700"/>
                <a:gd name="connsiteY66" fmla="*/ 1448621 h 3353621"/>
                <a:gd name="connsiteX67" fmla="*/ 2705100 w 5219700"/>
                <a:gd name="connsiteY67" fmla="*/ 1400996 h 3353621"/>
                <a:gd name="connsiteX68" fmla="*/ 2800350 w 5219700"/>
                <a:gd name="connsiteY68" fmla="*/ 1381946 h 3353621"/>
                <a:gd name="connsiteX69" fmla="*/ 2867025 w 5219700"/>
                <a:gd name="connsiteY69" fmla="*/ 1362896 h 3353621"/>
                <a:gd name="connsiteX70" fmla="*/ 2895600 w 5219700"/>
                <a:gd name="connsiteY70" fmla="*/ 1334321 h 3353621"/>
                <a:gd name="connsiteX71" fmla="*/ 2981325 w 5219700"/>
                <a:gd name="connsiteY71" fmla="*/ 1315271 h 3353621"/>
                <a:gd name="connsiteX72" fmla="*/ 3009900 w 5219700"/>
                <a:gd name="connsiteY72" fmla="*/ 1296221 h 3353621"/>
                <a:gd name="connsiteX73" fmla="*/ 3057525 w 5219700"/>
                <a:gd name="connsiteY73" fmla="*/ 1248596 h 3353621"/>
                <a:gd name="connsiteX74" fmla="*/ 3114675 w 5219700"/>
                <a:gd name="connsiteY74" fmla="*/ 1229546 h 3353621"/>
                <a:gd name="connsiteX75" fmla="*/ 3162300 w 5219700"/>
                <a:gd name="connsiteY75" fmla="*/ 1181921 h 3353621"/>
                <a:gd name="connsiteX76" fmla="*/ 3190875 w 5219700"/>
                <a:gd name="connsiteY76" fmla="*/ 1162871 h 3353621"/>
                <a:gd name="connsiteX77" fmla="*/ 3209925 w 5219700"/>
                <a:gd name="connsiteY77" fmla="*/ 1134296 h 3353621"/>
                <a:gd name="connsiteX78" fmla="*/ 3267075 w 5219700"/>
                <a:gd name="connsiteY78" fmla="*/ 1115246 h 3353621"/>
                <a:gd name="connsiteX79" fmla="*/ 3343275 w 5219700"/>
                <a:gd name="connsiteY79" fmla="*/ 1048571 h 3353621"/>
                <a:gd name="connsiteX80" fmla="*/ 3400425 w 5219700"/>
                <a:gd name="connsiteY80" fmla="*/ 1029521 h 3353621"/>
                <a:gd name="connsiteX81" fmla="*/ 3409950 w 5219700"/>
                <a:gd name="connsiteY81" fmla="*/ 1000946 h 3353621"/>
                <a:gd name="connsiteX82" fmla="*/ 3495675 w 5219700"/>
                <a:gd name="connsiteY82" fmla="*/ 934271 h 3353621"/>
                <a:gd name="connsiteX83" fmla="*/ 3524250 w 5219700"/>
                <a:gd name="connsiteY83" fmla="*/ 905696 h 3353621"/>
                <a:gd name="connsiteX84" fmla="*/ 3638550 w 5219700"/>
                <a:gd name="connsiteY84" fmla="*/ 886646 h 3353621"/>
                <a:gd name="connsiteX85" fmla="*/ 3695700 w 5219700"/>
                <a:gd name="connsiteY85" fmla="*/ 877121 h 3353621"/>
                <a:gd name="connsiteX86" fmla="*/ 3724275 w 5219700"/>
                <a:gd name="connsiteY86" fmla="*/ 848546 h 3353621"/>
                <a:gd name="connsiteX87" fmla="*/ 3752850 w 5219700"/>
                <a:gd name="connsiteY87" fmla="*/ 839021 h 3353621"/>
                <a:gd name="connsiteX88" fmla="*/ 3819525 w 5219700"/>
                <a:gd name="connsiteY88" fmla="*/ 819971 h 3353621"/>
                <a:gd name="connsiteX89" fmla="*/ 3876675 w 5219700"/>
                <a:gd name="connsiteY89" fmla="*/ 781871 h 3353621"/>
                <a:gd name="connsiteX90" fmla="*/ 3933825 w 5219700"/>
                <a:gd name="connsiteY90" fmla="*/ 734246 h 3353621"/>
                <a:gd name="connsiteX91" fmla="*/ 4038600 w 5219700"/>
                <a:gd name="connsiteY91" fmla="*/ 705671 h 3353621"/>
                <a:gd name="connsiteX92" fmla="*/ 4095750 w 5219700"/>
                <a:gd name="connsiteY92" fmla="*/ 686621 h 3353621"/>
                <a:gd name="connsiteX93" fmla="*/ 4124325 w 5219700"/>
                <a:gd name="connsiteY93" fmla="*/ 677096 h 3353621"/>
                <a:gd name="connsiteX94" fmla="*/ 4152900 w 5219700"/>
                <a:gd name="connsiteY94" fmla="*/ 667571 h 3353621"/>
                <a:gd name="connsiteX95" fmla="*/ 4162425 w 5219700"/>
                <a:gd name="connsiteY95" fmla="*/ 667229 h 3353621"/>
                <a:gd name="connsiteX96" fmla="*/ 4170362 w 5219700"/>
                <a:gd name="connsiteY96" fmla="*/ 515171 h 3353621"/>
                <a:gd name="connsiteX97" fmla="*/ 4286250 w 5219700"/>
                <a:gd name="connsiteY97" fmla="*/ 524696 h 3353621"/>
                <a:gd name="connsiteX98" fmla="*/ 4295775 w 5219700"/>
                <a:gd name="connsiteY98" fmla="*/ 496121 h 3353621"/>
                <a:gd name="connsiteX99" fmla="*/ 4324350 w 5219700"/>
                <a:gd name="connsiteY99" fmla="*/ 486596 h 3353621"/>
                <a:gd name="connsiteX100" fmla="*/ 4410075 w 5219700"/>
                <a:gd name="connsiteY100" fmla="*/ 458021 h 3353621"/>
                <a:gd name="connsiteX101" fmla="*/ 4298329 w 5219700"/>
                <a:gd name="connsiteY101" fmla="*/ 55973 h 3353621"/>
                <a:gd name="connsiteX102" fmla="*/ 4581525 w 5219700"/>
                <a:gd name="connsiteY102" fmla="*/ 391346 h 3353621"/>
                <a:gd name="connsiteX103" fmla="*/ 4610100 w 5219700"/>
                <a:gd name="connsiteY103" fmla="*/ 286571 h 3353621"/>
                <a:gd name="connsiteX104" fmla="*/ 5219700 w 5219700"/>
                <a:gd name="connsiteY104" fmla="*/ 11523 h 3353621"/>
                <a:gd name="connsiteX0" fmla="*/ 0 w 5219700"/>
                <a:gd name="connsiteY0" fmla="*/ 3342098 h 3342098"/>
                <a:gd name="connsiteX1" fmla="*/ 57150 w 5219700"/>
                <a:gd name="connsiteY1" fmla="*/ 3313523 h 3342098"/>
                <a:gd name="connsiteX2" fmla="*/ 104775 w 5219700"/>
                <a:gd name="connsiteY2" fmla="*/ 3275423 h 3342098"/>
                <a:gd name="connsiteX3" fmla="*/ 133350 w 5219700"/>
                <a:gd name="connsiteY3" fmla="*/ 3256373 h 3342098"/>
                <a:gd name="connsiteX4" fmla="*/ 152400 w 5219700"/>
                <a:gd name="connsiteY4" fmla="*/ 3170648 h 3342098"/>
                <a:gd name="connsiteX5" fmla="*/ 180975 w 5219700"/>
                <a:gd name="connsiteY5" fmla="*/ 3151598 h 3342098"/>
                <a:gd name="connsiteX6" fmla="*/ 238125 w 5219700"/>
                <a:gd name="connsiteY6" fmla="*/ 3113498 h 3342098"/>
                <a:gd name="connsiteX7" fmla="*/ 323850 w 5219700"/>
                <a:gd name="connsiteY7" fmla="*/ 3065873 h 3342098"/>
                <a:gd name="connsiteX8" fmla="*/ 352425 w 5219700"/>
                <a:gd name="connsiteY8" fmla="*/ 3037298 h 3342098"/>
                <a:gd name="connsiteX9" fmla="*/ 371475 w 5219700"/>
                <a:gd name="connsiteY9" fmla="*/ 3008723 h 3342098"/>
                <a:gd name="connsiteX10" fmla="*/ 400050 w 5219700"/>
                <a:gd name="connsiteY10" fmla="*/ 2989673 h 3342098"/>
                <a:gd name="connsiteX11" fmla="*/ 419100 w 5219700"/>
                <a:gd name="connsiteY11" fmla="*/ 2961098 h 3342098"/>
                <a:gd name="connsiteX12" fmla="*/ 476250 w 5219700"/>
                <a:gd name="connsiteY12" fmla="*/ 2932523 h 3342098"/>
                <a:gd name="connsiteX13" fmla="*/ 504825 w 5219700"/>
                <a:gd name="connsiteY13" fmla="*/ 2913473 h 3342098"/>
                <a:gd name="connsiteX14" fmla="*/ 561975 w 5219700"/>
                <a:gd name="connsiteY14" fmla="*/ 2894423 h 3342098"/>
                <a:gd name="connsiteX15" fmla="*/ 581025 w 5219700"/>
                <a:gd name="connsiteY15" fmla="*/ 2865848 h 3342098"/>
                <a:gd name="connsiteX16" fmla="*/ 609600 w 5219700"/>
                <a:gd name="connsiteY16" fmla="*/ 2846798 h 3342098"/>
                <a:gd name="connsiteX17" fmla="*/ 647700 w 5219700"/>
                <a:gd name="connsiteY17" fmla="*/ 2789648 h 3342098"/>
                <a:gd name="connsiteX18" fmla="*/ 685800 w 5219700"/>
                <a:gd name="connsiteY18" fmla="*/ 2732498 h 3342098"/>
                <a:gd name="connsiteX19" fmla="*/ 742950 w 5219700"/>
                <a:gd name="connsiteY19" fmla="*/ 2703923 h 3342098"/>
                <a:gd name="connsiteX20" fmla="*/ 762000 w 5219700"/>
                <a:gd name="connsiteY20" fmla="*/ 2675348 h 3342098"/>
                <a:gd name="connsiteX21" fmla="*/ 790575 w 5219700"/>
                <a:gd name="connsiteY21" fmla="*/ 2656298 h 3342098"/>
                <a:gd name="connsiteX22" fmla="*/ 819150 w 5219700"/>
                <a:gd name="connsiteY22" fmla="*/ 2599148 h 3342098"/>
                <a:gd name="connsiteX23" fmla="*/ 876300 w 5219700"/>
                <a:gd name="connsiteY23" fmla="*/ 2561048 h 3342098"/>
                <a:gd name="connsiteX24" fmla="*/ 895350 w 5219700"/>
                <a:gd name="connsiteY24" fmla="*/ 2532473 h 3342098"/>
                <a:gd name="connsiteX25" fmla="*/ 981075 w 5219700"/>
                <a:gd name="connsiteY25" fmla="*/ 2465798 h 3342098"/>
                <a:gd name="connsiteX26" fmla="*/ 1009650 w 5219700"/>
                <a:gd name="connsiteY26" fmla="*/ 2456273 h 3342098"/>
                <a:gd name="connsiteX27" fmla="*/ 1028700 w 5219700"/>
                <a:gd name="connsiteY27" fmla="*/ 2427698 h 3342098"/>
                <a:gd name="connsiteX28" fmla="*/ 1114425 w 5219700"/>
                <a:gd name="connsiteY28" fmla="*/ 2389598 h 3342098"/>
                <a:gd name="connsiteX29" fmla="*/ 1143000 w 5219700"/>
                <a:gd name="connsiteY29" fmla="*/ 2380073 h 3342098"/>
                <a:gd name="connsiteX30" fmla="*/ 1171575 w 5219700"/>
                <a:gd name="connsiteY30" fmla="*/ 2370548 h 3342098"/>
                <a:gd name="connsiteX31" fmla="*/ 1200150 w 5219700"/>
                <a:gd name="connsiteY31" fmla="*/ 2341973 h 3342098"/>
                <a:gd name="connsiteX32" fmla="*/ 1228725 w 5219700"/>
                <a:gd name="connsiteY32" fmla="*/ 2322923 h 3342098"/>
                <a:gd name="connsiteX33" fmla="*/ 1266825 w 5219700"/>
                <a:gd name="connsiteY33" fmla="*/ 2265773 h 3342098"/>
                <a:gd name="connsiteX34" fmla="*/ 1285875 w 5219700"/>
                <a:gd name="connsiteY34" fmla="*/ 2237198 h 3342098"/>
                <a:gd name="connsiteX35" fmla="*/ 1314450 w 5219700"/>
                <a:gd name="connsiteY35" fmla="*/ 2208623 h 3342098"/>
                <a:gd name="connsiteX36" fmla="*/ 1343025 w 5219700"/>
                <a:gd name="connsiteY36" fmla="*/ 2199098 h 3342098"/>
                <a:gd name="connsiteX37" fmla="*/ 1409700 w 5219700"/>
                <a:gd name="connsiteY37" fmla="*/ 2113373 h 3342098"/>
                <a:gd name="connsiteX38" fmla="*/ 1466850 w 5219700"/>
                <a:gd name="connsiteY38" fmla="*/ 2075273 h 3342098"/>
                <a:gd name="connsiteX39" fmla="*/ 1495425 w 5219700"/>
                <a:gd name="connsiteY39" fmla="*/ 2056223 h 3342098"/>
                <a:gd name="connsiteX40" fmla="*/ 1524000 w 5219700"/>
                <a:gd name="connsiteY40" fmla="*/ 2037173 h 3342098"/>
                <a:gd name="connsiteX41" fmla="*/ 1590675 w 5219700"/>
                <a:gd name="connsiteY41" fmla="*/ 1960973 h 3342098"/>
                <a:gd name="connsiteX42" fmla="*/ 1628775 w 5219700"/>
                <a:gd name="connsiteY42" fmla="*/ 1951448 h 3342098"/>
                <a:gd name="connsiteX43" fmla="*/ 1657350 w 5219700"/>
                <a:gd name="connsiteY43" fmla="*/ 1932398 h 3342098"/>
                <a:gd name="connsiteX44" fmla="*/ 1704975 w 5219700"/>
                <a:gd name="connsiteY44" fmla="*/ 1884773 h 3342098"/>
                <a:gd name="connsiteX45" fmla="*/ 1762125 w 5219700"/>
                <a:gd name="connsiteY45" fmla="*/ 1865723 h 3342098"/>
                <a:gd name="connsiteX46" fmla="*/ 1809750 w 5219700"/>
                <a:gd name="connsiteY46" fmla="*/ 1808573 h 3342098"/>
                <a:gd name="connsiteX47" fmla="*/ 1838325 w 5219700"/>
                <a:gd name="connsiteY47" fmla="*/ 1789523 h 3342098"/>
                <a:gd name="connsiteX48" fmla="*/ 1866900 w 5219700"/>
                <a:gd name="connsiteY48" fmla="*/ 1760948 h 3342098"/>
                <a:gd name="connsiteX49" fmla="*/ 1914525 w 5219700"/>
                <a:gd name="connsiteY49" fmla="*/ 1751423 h 3342098"/>
                <a:gd name="connsiteX50" fmla="*/ 1943100 w 5219700"/>
                <a:gd name="connsiteY50" fmla="*/ 1732373 h 3342098"/>
                <a:gd name="connsiteX51" fmla="*/ 1962150 w 5219700"/>
                <a:gd name="connsiteY51" fmla="*/ 1703798 h 3342098"/>
                <a:gd name="connsiteX52" fmla="*/ 1990725 w 5219700"/>
                <a:gd name="connsiteY52" fmla="*/ 1694273 h 3342098"/>
                <a:gd name="connsiteX53" fmla="*/ 2057400 w 5219700"/>
                <a:gd name="connsiteY53" fmla="*/ 1675223 h 3342098"/>
                <a:gd name="connsiteX54" fmla="*/ 2085975 w 5219700"/>
                <a:gd name="connsiteY54" fmla="*/ 1646648 h 3342098"/>
                <a:gd name="connsiteX55" fmla="*/ 2114550 w 5219700"/>
                <a:gd name="connsiteY55" fmla="*/ 1627598 h 3342098"/>
                <a:gd name="connsiteX56" fmla="*/ 2266950 w 5219700"/>
                <a:gd name="connsiteY56" fmla="*/ 1608548 h 3342098"/>
                <a:gd name="connsiteX57" fmla="*/ 2305050 w 5219700"/>
                <a:gd name="connsiteY57" fmla="*/ 1599023 h 3342098"/>
                <a:gd name="connsiteX58" fmla="*/ 2362200 w 5219700"/>
                <a:gd name="connsiteY58" fmla="*/ 1579973 h 3342098"/>
                <a:gd name="connsiteX59" fmla="*/ 2381250 w 5219700"/>
                <a:gd name="connsiteY59" fmla="*/ 1551398 h 3342098"/>
                <a:gd name="connsiteX60" fmla="*/ 2419350 w 5219700"/>
                <a:gd name="connsiteY60" fmla="*/ 1541873 h 3342098"/>
                <a:gd name="connsiteX61" fmla="*/ 2476500 w 5219700"/>
                <a:gd name="connsiteY61" fmla="*/ 1522823 h 3342098"/>
                <a:gd name="connsiteX62" fmla="*/ 2505075 w 5219700"/>
                <a:gd name="connsiteY62" fmla="*/ 1513298 h 3342098"/>
                <a:gd name="connsiteX63" fmla="*/ 2533650 w 5219700"/>
                <a:gd name="connsiteY63" fmla="*/ 1503773 h 3342098"/>
                <a:gd name="connsiteX64" fmla="*/ 2600325 w 5219700"/>
                <a:gd name="connsiteY64" fmla="*/ 1465673 h 3342098"/>
                <a:gd name="connsiteX65" fmla="*/ 2628900 w 5219700"/>
                <a:gd name="connsiteY65" fmla="*/ 1456148 h 3342098"/>
                <a:gd name="connsiteX66" fmla="*/ 2657475 w 5219700"/>
                <a:gd name="connsiteY66" fmla="*/ 1437098 h 3342098"/>
                <a:gd name="connsiteX67" fmla="*/ 2705100 w 5219700"/>
                <a:gd name="connsiteY67" fmla="*/ 1389473 h 3342098"/>
                <a:gd name="connsiteX68" fmla="*/ 2800350 w 5219700"/>
                <a:gd name="connsiteY68" fmla="*/ 1370423 h 3342098"/>
                <a:gd name="connsiteX69" fmla="*/ 2867025 w 5219700"/>
                <a:gd name="connsiteY69" fmla="*/ 1351373 h 3342098"/>
                <a:gd name="connsiteX70" fmla="*/ 2895600 w 5219700"/>
                <a:gd name="connsiteY70" fmla="*/ 1322798 h 3342098"/>
                <a:gd name="connsiteX71" fmla="*/ 2981325 w 5219700"/>
                <a:gd name="connsiteY71" fmla="*/ 1303748 h 3342098"/>
                <a:gd name="connsiteX72" fmla="*/ 3009900 w 5219700"/>
                <a:gd name="connsiteY72" fmla="*/ 1284698 h 3342098"/>
                <a:gd name="connsiteX73" fmla="*/ 3057525 w 5219700"/>
                <a:gd name="connsiteY73" fmla="*/ 1237073 h 3342098"/>
                <a:gd name="connsiteX74" fmla="*/ 3114675 w 5219700"/>
                <a:gd name="connsiteY74" fmla="*/ 1218023 h 3342098"/>
                <a:gd name="connsiteX75" fmla="*/ 3162300 w 5219700"/>
                <a:gd name="connsiteY75" fmla="*/ 1170398 h 3342098"/>
                <a:gd name="connsiteX76" fmla="*/ 3190875 w 5219700"/>
                <a:gd name="connsiteY76" fmla="*/ 1151348 h 3342098"/>
                <a:gd name="connsiteX77" fmla="*/ 3209925 w 5219700"/>
                <a:gd name="connsiteY77" fmla="*/ 1122773 h 3342098"/>
                <a:gd name="connsiteX78" fmla="*/ 3267075 w 5219700"/>
                <a:gd name="connsiteY78" fmla="*/ 1103723 h 3342098"/>
                <a:gd name="connsiteX79" fmla="*/ 3343275 w 5219700"/>
                <a:gd name="connsiteY79" fmla="*/ 1037048 h 3342098"/>
                <a:gd name="connsiteX80" fmla="*/ 3400425 w 5219700"/>
                <a:gd name="connsiteY80" fmla="*/ 1017998 h 3342098"/>
                <a:gd name="connsiteX81" fmla="*/ 3409950 w 5219700"/>
                <a:gd name="connsiteY81" fmla="*/ 989423 h 3342098"/>
                <a:gd name="connsiteX82" fmla="*/ 3495675 w 5219700"/>
                <a:gd name="connsiteY82" fmla="*/ 922748 h 3342098"/>
                <a:gd name="connsiteX83" fmla="*/ 3524250 w 5219700"/>
                <a:gd name="connsiteY83" fmla="*/ 894173 h 3342098"/>
                <a:gd name="connsiteX84" fmla="*/ 3638550 w 5219700"/>
                <a:gd name="connsiteY84" fmla="*/ 875123 h 3342098"/>
                <a:gd name="connsiteX85" fmla="*/ 3695700 w 5219700"/>
                <a:gd name="connsiteY85" fmla="*/ 865598 h 3342098"/>
                <a:gd name="connsiteX86" fmla="*/ 3724275 w 5219700"/>
                <a:gd name="connsiteY86" fmla="*/ 837023 h 3342098"/>
                <a:gd name="connsiteX87" fmla="*/ 3752850 w 5219700"/>
                <a:gd name="connsiteY87" fmla="*/ 827498 h 3342098"/>
                <a:gd name="connsiteX88" fmla="*/ 3819525 w 5219700"/>
                <a:gd name="connsiteY88" fmla="*/ 808448 h 3342098"/>
                <a:gd name="connsiteX89" fmla="*/ 3876675 w 5219700"/>
                <a:gd name="connsiteY89" fmla="*/ 770348 h 3342098"/>
                <a:gd name="connsiteX90" fmla="*/ 3933825 w 5219700"/>
                <a:gd name="connsiteY90" fmla="*/ 722723 h 3342098"/>
                <a:gd name="connsiteX91" fmla="*/ 4038600 w 5219700"/>
                <a:gd name="connsiteY91" fmla="*/ 694148 h 3342098"/>
                <a:gd name="connsiteX92" fmla="*/ 4095750 w 5219700"/>
                <a:gd name="connsiteY92" fmla="*/ 675098 h 3342098"/>
                <a:gd name="connsiteX93" fmla="*/ 4124325 w 5219700"/>
                <a:gd name="connsiteY93" fmla="*/ 665573 h 3342098"/>
                <a:gd name="connsiteX94" fmla="*/ 4152900 w 5219700"/>
                <a:gd name="connsiteY94" fmla="*/ 656048 h 3342098"/>
                <a:gd name="connsiteX95" fmla="*/ 4162425 w 5219700"/>
                <a:gd name="connsiteY95" fmla="*/ 655706 h 3342098"/>
                <a:gd name="connsiteX96" fmla="*/ 4170362 w 5219700"/>
                <a:gd name="connsiteY96" fmla="*/ 503648 h 3342098"/>
                <a:gd name="connsiteX97" fmla="*/ 4286250 w 5219700"/>
                <a:gd name="connsiteY97" fmla="*/ 513173 h 3342098"/>
                <a:gd name="connsiteX98" fmla="*/ 4295775 w 5219700"/>
                <a:gd name="connsiteY98" fmla="*/ 484598 h 3342098"/>
                <a:gd name="connsiteX99" fmla="*/ 4324350 w 5219700"/>
                <a:gd name="connsiteY99" fmla="*/ 475073 h 3342098"/>
                <a:gd name="connsiteX100" fmla="*/ 4410075 w 5219700"/>
                <a:gd name="connsiteY100" fmla="*/ 446498 h 3342098"/>
                <a:gd name="connsiteX101" fmla="*/ 4298329 w 5219700"/>
                <a:gd name="connsiteY101" fmla="*/ 44450 h 3342098"/>
                <a:gd name="connsiteX102" fmla="*/ 4581525 w 5219700"/>
                <a:gd name="connsiteY102" fmla="*/ 379823 h 3342098"/>
                <a:gd name="connsiteX103" fmla="*/ 4610100 w 5219700"/>
                <a:gd name="connsiteY103" fmla="*/ 275048 h 3342098"/>
                <a:gd name="connsiteX104" fmla="*/ 5219700 w 5219700"/>
                <a:gd name="connsiteY104" fmla="*/ 0 h 3342098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581525 w 5219700"/>
                <a:gd name="connsiteY102" fmla="*/ 335373 h 3297648"/>
                <a:gd name="connsiteX103" fmla="*/ 4610100 w 5219700"/>
                <a:gd name="connsiteY103" fmla="*/ 230598 h 3297648"/>
                <a:gd name="connsiteX104" fmla="*/ 5219700 w 5219700"/>
                <a:gd name="connsiteY104" fmla="*/ 230188 h 3297648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581525 w 5219700"/>
                <a:gd name="connsiteY102" fmla="*/ 335373 h 3297648"/>
                <a:gd name="connsiteX103" fmla="*/ 4656143 w 5219700"/>
                <a:gd name="connsiteY103" fmla="*/ 335372 h 3297648"/>
                <a:gd name="connsiteX104" fmla="*/ 4610100 w 5219700"/>
                <a:gd name="connsiteY104" fmla="*/ 230598 h 3297648"/>
                <a:gd name="connsiteX105" fmla="*/ 5219700 w 5219700"/>
                <a:gd name="connsiteY105" fmla="*/ 230188 h 3297648"/>
                <a:gd name="connsiteX0" fmla="*/ 0 w 5219700"/>
                <a:gd name="connsiteY0" fmla="*/ 3297648 h 3297648"/>
                <a:gd name="connsiteX1" fmla="*/ 57150 w 5219700"/>
                <a:gd name="connsiteY1" fmla="*/ 3269073 h 3297648"/>
                <a:gd name="connsiteX2" fmla="*/ 104775 w 5219700"/>
                <a:gd name="connsiteY2" fmla="*/ 3230973 h 3297648"/>
                <a:gd name="connsiteX3" fmla="*/ 133350 w 5219700"/>
                <a:gd name="connsiteY3" fmla="*/ 3211923 h 3297648"/>
                <a:gd name="connsiteX4" fmla="*/ 152400 w 5219700"/>
                <a:gd name="connsiteY4" fmla="*/ 3126198 h 3297648"/>
                <a:gd name="connsiteX5" fmla="*/ 180975 w 5219700"/>
                <a:gd name="connsiteY5" fmla="*/ 3107148 h 3297648"/>
                <a:gd name="connsiteX6" fmla="*/ 238125 w 5219700"/>
                <a:gd name="connsiteY6" fmla="*/ 3069048 h 3297648"/>
                <a:gd name="connsiteX7" fmla="*/ 323850 w 5219700"/>
                <a:gd name="connsiteY7" fmla="*/ 3021423 h 3297648"/>
                <a:gd name="connsiteX8" fmla="*/ 352425 w 5219700"/>
                <a:gd name="connsiteY8" fmla="*/ 2992848 h 3297648"/>
                <a:gd name="connsiteX9" fmla="*/ 371475 w 5219700"/>
                <a:gd name="connsiteY9" fmla="*/ 2964273 h 3297648"/>
                <a:gd name="connsiteX10" fmla="*/ 400050 w 5219700"/>
                <a:gd name="connsiteY10" fmla="*/ 2945223 h 3297648"/>
                <a:gd name="connsiteX11" fmla="*/ 419100 w 5219700"/>
                <a:gd name="connsiteY11" fmla="*/ 2916648 h 3297648"/>
                <a:gd name="connsiteX12" fmla="*/ 476250 w 5219700"/>
                <a:gd name="connsiteY12" fmla="*/ 2888073 h 3297648"/>
                <a:gd name="connsiteX13" fmla="*/ 504825 w 5219700"/>
                <a:gd name="connsiteY13" fmla="*/ 2869023 h 3297648"/>
                <a:gd name="connsiteX14" fmla="*/ 561975 w 5219700"/>
                <a:gd name="connsiteY14" fmla="*/ 2849973 h 3297648"/>
                <a:gd name="connsiteX15" fmla="*/ 581025 w 5219700"/>
                <a:gd name="connsiteY15" fmla="*/ 2821398 h 3297648"/>
                <a:gd name="connsiteX16" fmla="*/ 609600 w 5219700"/>
                <a:gd name="connsiteY16" fmla="*/ 2802348 h 3297648"/>
                <a:gd name="connsiteX17" fmla="*/ 647700 w 5219700"/>
                <a:gd name="connsiteY17" fmla="*/ 2745198 h 3297648"/>
                <a:gd name="connsiteX18" fmla="*/ 685800 w 5219700"/>
                <a:gd name="connsiteY18" fmla="*/ 2688048 h 3297648"/>
                <a:gd name="connsiteX19" fmla="*/ 742950 w 5219700"/>
                <a:gd name="connsiteY19" fmla="*/ 2659473 h 3297648"/>
                <a:gd name="connsiteX20" fmla="*/ 762000 w 5219700"/>
                <a:gd name="connsiteY20" fmla="*/ 2630898 h 3297648"/>
                <a:gd name="connsiteX21" fmla="*/ 790575 w 5219700"/>
                <a:gd name="connsiteY21" fmla="*/ 2611848 h 3297648"/>
                <a:gd name="connsiteX22" fmla="*/ 819150 w 5219700"/>
                <a:gd name="connsiteY22" fmla="*/ 2554698 h 3297648"/>
                <a:gd name="connsiteX23" fmla="*/ 876300 w 5219700"/>
                <a:gd name="connsiteY23" fmla="*/ 2516598 h 3297648"/>
                <a:gd name="connsiteX24" fmla="*/ 895350 w 5219700"/>
                <a:gd name="connsiteY24" fmla="*/ 2488023 h 3297648"/>
                <a:gd name="connsiteX25" fmla="*/ 981075 w 5219700"/>
                <a:gd name="connsiteY25" fmla="*/ 2421348 h 3297648"/>
                <a:gd name="connsiteX26" fmla="*/ 1009650 w 5219700"/>
                <a:gd name="connsiteY26" fmla="*/ 2411823 h 3297648"/>
                <a:gd name="connsiteX27" fmla="*/ 1028700 w 5219700"/>
                <a:gd name="connsiteY27" fmla="*/ 2383248 h 3297648"/>
                <a:gd name="connsiteX28" fmla="*/ 1114425 w 5219700"/>
                <a:gd name="connsiteY28" fmla="*/ 2345148 h 3297648"/>
                <a:gd name="connsiteX29" fmla="*/ 1143000 w 5219700"/>
                <a:gd name="connsiteY29" fmla="*/ 2335623 h 3297648"/>
                <a:gd name="connsiteX30" fmla="*/ 1171575 w 5219700"/>
                <a:gd name="connsiteY30" fmla="*/ 2326098 h 3297648"/>
                <a:gd name="connsiteX31" fmla="*/ 1200150 w 5219700"/>
                <a:gd name="connsiteY31" fmla="*/ 2297523 h 3297648"/>
                <a:gd name="connsiteX32" fmla="*/ 1228725 w 5219700"/>
                <a:gd name="connsiteY32" fmla="*/ 2278473 h 3297648"/>
                <a:gd name="connsiteX33" fmla="*/ 1266825 w 5219700"/>
                <a:gd name="connsiteY33" fmla="*/ 2221323 h 3297648"/>
                <a:gd name="connsiteX34" fmla="*/ 1285875 w 5219700"/>
                <a:gd name="connsiteY34" fmla="*/ 2192748 h 3297648"/>
                <a:gd name="connsiteX35" fmla="*/ 1314450 w 5219700"/>
                <a:gd name="connsiteY35" fmla="*/ 2164173 h 3297648"/>
                <a:gd name="connsiteX36" fmla="*/ 1343025 w 5219700"/>
                <a:gd name="connsiteY36" fmla="*/ 2154648 h 3297648"/>
                <a:gd name="connsiteX37" fmla="*/ 1409700 w 5219700"/>
                <a:gd name="connsiteY37" fmla="*/ 2068923 h 3297648"/>
                <a:gd name="connsiteX38" fmla="*/ 1466850 w 5219700"/>
                <a:gd name="connsiteY38" fmla="*/ 2030823 h 3297648"/>
                <a:gd name="connsiteX39" fmla="*/ 1495425 w 5219700"/>
                <a:gd name="connsiteY39" fmla="*/ 2011773 h 3297648"/>
                <a:gd name="connsiteX40" fmla="*/ 1524000 w 5219700"/>
                <a:gd name="connsiteY40" fmla="*/ 1992723 h 3297648"/>
                <a:gd name="connsiteX41" fmla="*/ 1590675 w 5219700"/>
                <a:gd name="connsiteY41" fmla="*/ 1916523 h 3297648"/>
                <a:gd name="connsiteX42" fmla="*/ 1628775 w 5219700"/>
                <a:gd name="connsiteY42" fmla="*/ 1906998 h 3297648"/>
                <a:gd name="connsiteX43" fmla="*/ 1657350 w 5219700"/>
                <a:gd name="connsiteY43" fmla="*/ 1887948 h 3297648"/>
                <a:gd name="connsiteX44" fmla="*/ 1704975 w 5219700"/>
                <a:gd name="connsiteY44" fmla="*/ 1840323 h 3297648"/>
                <a:gd name="connsiteX45" fmla="*/ 1762125 w 5219700"/>
                <a:gd name="connsiteY45" fmla="*/ 1821273 h 3297648"/>
                <a:gd name="connsiteX46" fmla="*/ 1809750 w 5219700"/>
                <a:gd name="connsiteY46" fmla="*/ 1764123 h 3297648"/>
                <a:gd name="connsiteX47" fmla="*/ 1838325 w 5219700"/>
                <a:gd name="connsiteY47" fmla="*/ 1745073 h 3297648"/>
                <a:gd name="connsiteX48" fmla="*/ 1866900 w 5219700"/>
                <a:gd name="connsiteY48" fmla="*/ 1716498 h 3297648"/>
                <a:gd name="connsiteX49" fmla="*/ 1914525 w 5219700"/>
                <a:gd name="connsiteY49" fmla="*/ 1706973 h 3297648"/>
                <a:gd name="connsiteX50" fmla="*/ 1943100 w 5219700"/>
                <a:gd name="connsiteY50" fmla="*/ 1687923 h 3297648"/>
                <a:gd name="connsiteX51" fmla="*/ 1962150 w 5219700"/>
                <a:gd name="connsiteY51" fmla="*/ 1659348 h 3297648"/>
                <a:gd name="connsiteX52" fmla="*/ 1990725 w 5219700"/>
                <a:gd name="connsiteY52" fmla="*/ 1649823 h 3297648"/>
                <a:gd name="connsiteX53" fmla="*/ 2057400 w 5219700"/>
                <a:gd name="connsiteY53" fmla="*/ 1630773 h 3297648"/>
                <a:gd name="connsiteX54" fmla="*/ 2085975 w 5219700"/>
                <a:gd name="connsiteY54" fmla="*/ 1602198 h 3297648"/>
                <a:gd name="connsiteX55" fmla="*/ 2114550 w 5219700"/>
                <a:gd name="connsiteY55" fmla="*/ 1583148 h 3297648"/>
                <a:gd name="connsiteX56" fmla="*/ 2266950 w 5219700"/>
                <a:gd name="connsiteY56" fmla="*/ 1564098 h 3297648"/>
                <a:gd name="connsiteX57" fmla="*/ 2305050 w 5219700"/>
                <a:gd name="connsiteY57" fmla="*/ 1554573 h 3297648"/>
                <a:gd name="connsiteX58" fmla="*/ 2362200 w 5219700"/>
                <a:gd name="connsiteY58" fmla="*/ 1535523 h 3297648"/>
                <a:gd name="connsiteX59" fmla="*/ 2381250 w 5219700"/>
                <a:gd name="connsiteY59" fmla="*/ 1506948 h 3297648"/>
                <a:gd name="connsiteX60" fmla="*/ 2419350 w 5219700"/>
                <a:gd name="connsiteY60" fmla="*/ 1497423 h 3297648"/>
                <a:gd name="connsiteX61" fmla="*/ 2476500 w 5219700"/>
                <a:gd name="connsiteY61" fmla="*/ 1478373 h 3297648"/>
                <a:gd name="connsiteX62" fmla="*/ 2505075 w 5219700"/>
                <a:gd name="connsiteY62" fmla="*/ 1468848 h 3297648"/>
                <a:gd name="connsiteX63" fmla="*/ 2533650 w 5219700"/>
                <a:gd name="connsiteY63" fmla="*/ 1459323 h 3297648"/>
                <a:gd name="connsiteX64" fmla="*/ 2600325 w 5219700"/>
                <a:gd name="connsiteY64" fmla="*/ 1421223 h 3297648"/>
                <a:gd name="connsiteX65" fmla="*/ 2628900 w 5219700"/>
                <a:gd name="connsiteY65" fmla="*/ 1411698 h 3297648"/>
                <a:gd name="connsiteX66" fmla="*/ 2657475 w 5219700"/>
                <a:gd name="connsiteY66" fmla="*/ 1392648 h 3297648"/>
                <a:gd name="connsiteX67" fmla="*/ 2705100 w 5219700"/>
                <a:gd name="connsiteY67" fmla="*/ 1345023 h 3297648"/>
                <a:gd name="connsiteX68" fmla="*/ 2800350 w 5219700"/>
                <a:gd name="connsiteY68" fmla="*/ 1325973 h 3297648"/>
                <a:gd name="connsiteX69" fmla="*/ 2867025 w 5219700"/>
                <a:gd name="connsiteY69" fmla="*/ 1306923 h 3297648"/>
                <a:gd name="connsiteX70" fmla="*/ 2895600 w 5219700"/>
                <a:gd name="connsiteY70" fmla="*/ 1278348 h 3297648"/>
                <a:gd name="connsiteX71" fmla="*/ 2981325 w 5219700"/>
                <a:gd name="connsiteY71" fmla="*/ 1259298 h 3297648"/>
                <a:gd name="connsiteX72" fmla="*/ 3009900 w 5219700"/>
                <a:gd name="connsiteY72" fmla="*/ 1240248 h 3297648"/>
                <a:gd name="connsiteX73" fmla="*/ 3057525 w 5219700"/>
                <a:gd name="connsiteY73" fmla="*/ 1192623 h 3297648"/>
                <a:gd name="connsiteX74" fmla="*/ 3114675 w 5219700"/>
                <a:gd name="connsiteY74" fmla="*/ 1173573 h 3297648"/>
                <a:gd name="connsiteX75" fmla="*/ 3162300 w 5219700"/>
                <a:gd name="connsiteY75" fmla="*/ 1125948 h 3297648"/>
                <a:gd name="connsiteX76" fmla="*/ 3190875 w 5219700"/>
                <a:gd name="connsiteY76" fmla="*/ 1106898 h 3297648"/>
                <a:gd name="connsiteX77" fmla="*/ 3209925 w 5219700"/>
                <a:gd name="connsiteY77" fmla="*/ 1078323 h 3297648"/>
                <a:gd name="connsiteX78" fmla="*/ 3267075 w 5219700"/>
                <a:gd name="connsiteY78" fmla="*/ 1059273 h 3297648"/>
                <a:gd name="connsiteX79" fmla="*/ 3343275 w 5219700"/>
                <a:gd name="connsiteY79" fmla="*/ 992598 h 3297648"/>
                <a:gd name="connsiteX80" fmla="*/ 3400425 w 5219700"/>
                <a:gd name="connsiteY80" fmla="*/ 973548 h 3297648"/>
                <a:gd name="connsiteX81" fmla="*/ 3409950 w 5219700"/>
                <a:gd name="connsiteY81" fmla="*/ 944973 h 3297648"/>
                <a:gd name="connsiteX82" fmla="*/ 3495675 w 5219700"/>
                <a:gd name="connsiteY82" fmla="*/ 878298 h 3297648"/>
                <a:gd name="connsiteX83" fmla="*/ 3524250 w 5219700"/>
                <a:gd name="connsiteY83" fmla="*/ 849723 h 3297648"/>
                <a:gd name="connsiteX84" fmla="*/ 3638550 w 5219700"/>
                <a:gd name="connsiteY84" fmla="*/ 830673 h 3297648"/>
                <a:gd name="connsiteX85" fmla="*/ 3695700 w 5219700"/>
                <a:gd name="connsiteY85" fmla="*/ 821148 h 3297648"/>
                <a:gd name="connsiteX86" fmla="*/ 3724275 w 5219700"/>
                <a:gd name="connsiteY86" fmla="*/ 792573 h 3297648"/>
                <a:gd name="connsiteX87" fmla="*/ 3752850 w 5219700"/>
                <a:gd name="connsiteY87" fmla="*/ 783048 h 3297648"/>
                <a:gd name="connsiteX88" fmla="*/ 3819525 w 5219700"/>
                <a:gd name="connsiteY88" fmla="*/ 763998 h 3297648"/>
                <a:gd name="connsiteX89" fmla="*/ 3876675 w 5219700"/>
                <a:gd name="connsiteY89" fmla="*/ 725898 h 3297648"/>
                <a:gd name="connsiteX90" fmla="*/ 3933825 w 5219700"/>
                <a:gd name="connsiteY90" fmla="*/ 678273 h 3297648"/>
                <a:gd name="connsiteX91" fmla="*/ 4038600 w 5219700"/>
                <a:gd name="connsiteY91" fmla="*/ 649698 h 3297648"/>
                <a:gd name="connsiteX92" fmla="*/ 4095750 w 5219700"/>
                <a:gd name="connsiteY92" fmla="*/ 630648 h 3297648"/>
                <a:gd name="connsiteX93" fmla="*/ 4124325 w 5219700"/>
                <a:gd name="connsiteY93" fmla="*/ 621123 h 3297648"/>
                <a:gd name="connsiteX94" fmla="*/ 4152900 w 5219700"/>
                <a:gd name="connsiteY94" fmla="*/ 611598 h 3297648"/>
                <a:gd name="connsiteX95" fmla="*/ 4162425 w 5219700"/>
                <a:gd name="connsiteY95" fmla="*/ 611256 h 3297648"/>
                <a:gd name="connsiteX96" fmla="*/ 4170362 w 5219700"/>
                <a:gd name="connsiteY96" fmla="*/ 459198 h 3297648"/>
                <a:gd name="connsiteX97" fmla="*/ 4286250 w 5219700"/>
                <a:gd name="connsiteY97" fmla="*/ 468723 h 3297648"/>
                <a:gd name="connsiteX98" fmla="*/ 4295775 w 5219700"/>
                <a:gd name="connsiteY98" fmla="*/ 440148 h 3297648"/>
                <a:gd name="connsiteX99" fmla="*/ 4324350 w 5219700"/>
                <a:gd name="connsiteY99" fmla="*/ 430623 h 3297648"/>
                <a:gd name="connsiteX100" fmla="*/ 4410075 w 5219700"/>
                <a:gd name="connsiteY100" fmla="*/ 402048 h 3297648"/>
                <a:gd name="connsiteX101" fmla="*/ 4298329 w 5219700"/>
                <a:gd name="connsiteY101" fmla="*/ 0 h 3297648"/>
                <a:gd name="connsiteX102" fmla="*/ 4656143 w 5219700"/>
                <a:gd name="connsiteY102" fmla="*/ 335372 h 3297648"/>
                <a:gd name="connsiteX103" fmla="*/ 4610100 w 5219700"/>
                <a:gd name="connsiteY103" fmla="*/ 230598 h 3297648"/>
                <a:gd name="connsiteX104" fmla="*/ 5219700 w 5219700"/>
                <a:gd name="connsiteY104" fmla="*/ 230188 h 3297648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656143 w 5219700"/>
                <a:gd name="connsiteY102" fmla="*/ 105184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656143 w 5219700"/>
                <a:gd name="connsiteY102" fmla="*/ 105184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656143 w 5219700"/>
                <a:gd name="connsiteY102" fmla="*/ 105184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656143 w 5219700"/>
                <a:gd name="connsiteY102" fmla="*/ 105184 h 3067460"/>
                <a:gd name="connsiteX103" fmla="*/ 4648200 w 5219700"/>
                <a:gd name="connsiteY103" fmla="*/ 31748 h 3067460"/>
                <a:gd name="connsiteX104" fmla="*/ 4610100 w 5219700"/>
                <a:gd name="connsiteY104" fmla="*/ 410 h 3067460"/>
                <a:gd name="connsiteX105" fmla="*/ 5219700 w 5219700"/>
                <a:gd name="connsiteY105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656143 w 5219700"/>
                <a:gd name="connsiteY102" fmla="*/ 105184 h 3067460"/>
                <a:gd name="connsiteX103" fmla="*/ 4648200 w 5219700"/>
                <a:gd name="connsiteY103" fmla="*/ 31748 h 3067460"/>
                <a:gd name="connsiteX104" fmla="*/ 4610100 w 5219700"/>
                <a:gd name="connsiteY104" fmla="*/ 410 h 3067460"/>
                <a:gd name="connsiteX105" fmla="*/ 5219700 w 5219700"/>
                <a:gd name="connsiteY105" fmla="*/ 0 h 3067460"/>
                <a:gd name="connsiteX0" fmla="*/ 0 w 5219700"/>
                <a:gd name="connsiteY0" fmla="*/ 3187643 h 3187643"/>
                <a:gd name="connsiteX1" fmla="*/ 57150 w 5219700"/>
                <a:gd name="connsiteY1" fmla="*/ 3159068 h 3187643"/>
                <a:gd name="connsiteX2" fmla="*/ 104775 w 5219700"/>
                <a:gd name="connsiteY2" fmla="*/ 3120968 h 3187643"/>
                <a:gd name="connsiteX3" fmla="*/ 133350 w 5219700"/>
                <a:gd name="connsiteY3" fmla="*/ 3101918 h 3187643"/>
                <a:gd name="connsiteX4" fmla="*/ 152400 w 5219700"/>
                <a:gd name="connsiteY4" fmla="*/ 3016193 h 3187643"/>
                <a:gd name="connsiteX5" fmla="*/ 180975 w 5219700"/>
                <a:gd name="connsiteY5" fmla="*/ 2997143 h 3187643"/>
                <a:gd name="connsiteX6" fmla="*/ 238125 w 5219700"/>
                <a:gd name="connsiteY6" fmla="*/ 2959043 h 3187643"/>
                <a:gd name="connsiteX7" fmla="*/ 323850 w 5219700"/>
                <a:gd name="connsiteY7" fmla="*/ 2911418 h 3187643"/>
                <a:gd name="connsiteX8" fmla="*/ 352425 w 5219700"/>
                <a:gd name="connsiteY8" fmla="*/ 2882843 h 3187643"/>
                <a:gd name="connsiteX9" fmla="*/ 371475 w 5219700"/>
                <a:gd name="connsiteY9" fmla="*/ 2854268 h 3187643"/>
                <a:gd name="connsiteX10" fmla="*/ 400050 w 5219700"/>
                <a:gd name="connsiteY10" fmla="*/ 2835218 h 3187643"/>
                <a:gd name="connsiteX11" fmla="*/ 419100 w 5219700"/>
                <a:gd name="connsiteY11" fmla="*/ 2806643 h 3187643"/>
                <a:gd name="connsiteX12" fmla="*/ 476250 w 5219700"/>
                <a:gd name="connsiteY12" fmla="*/ 2778068 h 3187643"/>
                <a:gd name="connsiteX13" fmla="*/ 504825 w 5219700"/>
                <a:gd name="connsiteY13" fmla="*/ 2759018 h 3187643"/>
                <a:gd name="connsiteX14" fmla="*/ 561975 w 5219700"/>
                <a:gd name="connsiteY14" fmla="*/ 2739968 h 3187643"/>
                <a:gd name="connsiteX15" fmla="*/ 581025 w 5219700"/>
                <a:gd name="connsiteY15" fmla="*/ 2711393 h 3187643"/>
                <a:gd name="connsiteX16" fmla="*/ 609600 w 5219700"/>
                <a:gd name="connsiteY16" fmla="*/ 2692343 h 3187643"/>
                <a:gd name="connsiteX17" fmla="*/ 647700 w 5219700"/>
                <a:gd name="connsiteY17" fmla="*/ 2635193 h 3187643"/>
                <a:gd name="connsiteX18" fmla="*/ 685800 w 5219700"/>
                <a:gd name="connsiteY18" fmla="*/ 2578043 h 3187643"/>
                <a:gd name="connsiteX19" fmla="*/ 742950 w 5219700"/>
                <a:gd name="connsiteY19" fmla="*/ 2549468 h 3187643"/>
                <a:gd name="connsiteX20" fmla="*/ 762000 w 5219700"/>
                <a:gd name="connsiteY20" fmla="*/ 2520893 h 3187643"/>
                <a:gd name="connsiteX21" fmla="*/ 790575 w 5219700"/>
                <a:gd name="connsiteY21" fmla="*/ 2501843 h 3187643"/>
                <a:gd name="connsiteX22" fmla="*/ 819150 w 5219700"/>
                <a:gd name="connsiteY22" fmla="*/ 2444693 h 3187643"/>
                <a:gd name="connsiteX23" fmla="*/ 876300 w 5219700"/>
                <a:gd name="connsiteY23" fmla="*/ 2406593 h 3187643"/>
                <a:gd name="connsiteX24" fmla="*/ 895350 w 5219700"/>
                <a:gd name="connsiteY24" fmla="*/ 2378018 h 3187643"/>
                <a:gd name="connsiteX25" fmla="*/ 981075 w 5219700"/>
                <a:gd name="connsiteY25" fmla="*/ 2311343 h 3187643"/>
                <a:gd name="connsiteX26" fmla="*/ 1009650 w 5219700"/>
                <a:gd name="connsiteY26" fmla="*/ 2301818 h 3187643"/>
                <a:gd name="connsiteX27" fmla="*/ 1028700 w 5219700"/>
                <a:gd name="connsiteY27" fmla="*/ 2273243 h 3187643"/>
                <a:gd name="connsiteX28" fmla="*/ 1114425 w 5219700"/>
                <a:gd name="connsiteY28" fmla="*/ 2235143 h 3187643"/>
                <a:gd name="connsiteX29" fmla="*/ 1143000 w 5219700"/>
                <a:gd name="connsiteY29" fmla="*/ 2225618 h 3187643"/>
                <a:gd name="connsiteX30" fmla="*/ 1171575 w 5219700"/>
                <a:gd name="connsiteY30" fmla="*/ 2216093 h 3187643"/>
                <a:gd name="connsiteX31" fmla="*/ 1200150 w 5219700"/>
                <a:gd name="connsiteY31" fmla="*/ 2187518 h 3187643"/>
                <a:gd name="connsiteX32" fmla="*/ 1228725 w 5219700"/>
                <a:gd name="connsiteY32" fmla="*/ 2168468 h 3187643"/>
                <a:gd name="connsiteX33" fmla="*/ 1266825 w 5219700"/>
                <a:gd name="connsiteY33" fmla="*/ 2111318 h 3187643"/>
                <a:gd name="connsiteX34" fmla="*/ 1285875 w 5219700"/>
                <a:gd name="connsiteY34" fmla="*/ 2082743 h 3187643"/>
                <a:gd name="connsiteX35" fmla="*/ 1314450 w 5219700"/>
                <a:gd name="connsiteY35" fmla="*/ 2054168 h 3187643"/>
                <a:gd name="connsiteX36" fmla="*/ 1343025 w 5219700"/>
                <a:gd name="connsiteY36" fmla="*/ 2044643 h 3187643"/>
                <a:gd name="connsiteX37" fmla="*/ 1409700 w 5219700"/>
                <a:gd name="connsiteY37" fmla="*/ 1958918 h 3187643"/>
                <a:gd name="connsiteX38" fmla="*/ 1466850 w 5219700"/>
                <a:gd name="connsiteY38" fmla="*/ 1920818 h 3187643"/>
                <a:gd name="connsiteX39" fmla="*/ 1495425 w 5219700"/>
                <a:gd name="connsiteY39" fmla="*/ 1901768 h 3187643"/>
                <a:gd name="connsiteX40" fmla="*/ 1524000 w 5219700"/>
                <a:gd name="connsiteY40" fmla="*/ 1882718 h 3187643"/>
                <a:gd name="connsiteX41" fmla="*/ 1590675 w 5219700"/>
                <a:gd name="connsiteY41" fmla="*/ 1806518 h 3187643"/>
                <a:gd name="connsiteX42" fmla="*/ 1628775 w 5219700"/>
                <a:gd name="connsiteY42" fmla="*/ 1796993 h 3187643"/>
                <a:gd name="connsiteX43" fmla="*/ 1657350 w 5219700"/>
                <a:gd name="connsiteY43" fmla="*/ 1777943 h 3187643"/>
                <a:gd name="connsiteX44" fmla="*/ 1704975 w 5219700"/>
                <a:gd name="connsiteY44" fmla="*/ 1730318 h 3187643"/>
                <a:gd name="connsiteX45" fmla="*/ 1762125 w 5219700"/>
                <a:gd name="connsiteY45" fmla="*/ 1711268 h 3187643"/>
                <a:gd name="connsiteX46" fmla="*/ 1809750 w 5219700"/>
                <a:gd name="connsiteY46" fmla="*/ 1654118 h 3187643"/>
                <a:gd name="connsiteX47" fmla="*/ 1838325 w 5219700"/>
                <a:gd name="connsiteY47" fmla="*/ 1635068 h 3187643"/>
                <a:gd name="connsiteX48" fmla="*/ 1866900 w 5219700"/>
                <a:gd name="connsiteY48" fmla="*/ 1606493 h 3187643"/>
                <a:gd name="connsiteX49" fmla="*/ 1914525 w 5219700"/>
                <a:gd name="connsiteY49" fmla="*/ 1596968 h 3187643"/>
                <a:gd name="connsiteX50" fmla="*/ 1943100 w 5219700"/>
                <a:gd name="connsiteY50" fmla="*/ 1577918 h 3187643"/>
                <a:gd name="connsiteX51" fmla="*/ 1962150 w 5219700"/>
                <a:gd name="connsiteY51" fmla="*/ 1549343 h 3187643"/>
                <a:gd name="connsiteX52" fmla="*/ 1990725 w 5219700"/>
                <a:gd name="connsiteY52" fmla="*/ 1539818 h 3187643"/>
                <a:gd name="connsiteX53" fmla="*/ 2057400 w 5219700"/>
                <a:gd name="connsiteY53" fmla="*/ 1520768 h 3187643"/>
                <a:gd name="connsiteX54" fmla="*/ 2085975 w 5219700"/>
                <a:gd name="connsiteY54" fmla="*/ 1492193 h 3187643"/>
                <a:gd name="connsiteX55" fmla="*/ 2114550 w 5219700"/>
                <a:gd name="connsiteY55" fmla="*/ 1473143 h 3187643"/>
                <a:gd name="connsiteX56" fmla="*/ 2266950 w 5219700"/>
                <a:gd name="connsiteY56" fmla="*/ 1454093 h 3187643"/>
                <a:gd name="connsiteX57" fmla="*/ 2305050 w 5219700"/>
                <a:gd name="connsiteY57" fmla="*/ 1444568 h 3187643"/>
                <a:gd name="connsiteX58" fmla="*/ 2362200 w 5219700"/>
                <a:gd name="connsiteY58" fmla="*/ 1425518 h 3187643"/>
                <a:gd name="connsiteX59" fmla="*/ 2381250 w 5219700"/>
                <a:gd name="connsiteY59" fmla="*/ 1396943 h 3187643"/>
                <a:gd name="connsiteX60" fmla="*/ 2419350 w 5219700"/>
                <a:gd name="connsiteY60" fmla="*/ 1387418 h 3187643"/>
                <a:gd name="connsiteX61" fmla="*/ 2476500 w 5219700"/>
                <a:gd name="connsiteY61" fmla="*/ 1368368 h 3187643"/>
                <a:gd name="connsiteX62" fmla="*/ 2505075 w 5219700"/>
                <a:gd name="connsiteY62" fmla="*/ 1358843 h 3187643"/>
                <a:gd name="connsiteX63" fmla="*/ 2533650 w 5219700"/>
                <a:gd name="connsiteY63" fmla="*/ 1349318 h 3187643"/>
                <a:gd name="connsiteX64" fmla="*/ 2600325 w 5219700"/>
                <a:gd name="connsiteY64" fmla="*/ 1311218 h 3187643"/>
                <a:gd name="connsiteX65" fmla="*/ 2628900 w 5219700"/>
                <a:gd name="connsiteY65" fmla="*/ 1301693 h 3187643"/>
                <a:gd name="connsiteX66" fmla="*/ 2657475 w 5219700"/>
                <a:gd name="connsiteY66" fmla="*/ 1282643 h 3187643"/>
                <a:gd name="connsiteX67" fmla="*/ 2705100 w 5219700"/>
                <a:gd name="connsiteY67" fmla="*/ 1235018 h 3187643"/>
                <a:gd name="connsiteX68" fmla="*/ 2800350 w 5219700"/>
                <a:gd name="connsiteY68" fmla="*/ 1215968 h 3187643"/>
                <a:gd name="connsiteX69" fmla="*/ 2867025 w 5219700"/>
                <a:gd name="connsiteY69" fmla="*/ 1196918 h 3187643"/>
                <a:gd name="connsiteX70" fmla="*/ 2895600 w 5219700"/>
                <a:gd name="connsiteY70" fmla="*/ 1168343 h 3187643"/>
                <a:gd name="connsiteX71" fmla="*/ 2981325 w 5219700"/>
                <a:gd name="connsiteY71" fmla="*/ 1149293 h 3187643"/>
                <a:gd name="connsiteX72" fmla="*/ 3009900 w 5219700"/>
                <a:gd name="connsiteY72" fmla="*/ 1130243 h 3187643"/>
                <a:gd name="connsiteX73" fmla="*/ 3057525 w 5219700"/>
                <a:gd name="connsiteY73" fmla="*/ 1082618 h 3187643"/>
                <a:gd name="connsiteX74" fmla="*/ 3114675 w 5219700"/>
                <a:gd name="connsiteY74" fmla="*/ 1063568 h 3187643"/>
                <a:gd name="connsiteX75" fmla="*/ 3162300 w 5219700"/>
                <a:gd name="connsiteY75" fmla="*/ 1015943 h 3187643"/>
                <a:gd name="connsiteX76" fmla="*/ 3190875 w 5219700"/>
                <a:gd name="connsiteY76" fmla="*/ 996893 h 3187643"/>
                <a:gd name="connsiteX77" fmla="*/ 3209925 w 5219700"/>
                <a:gd name="connsiteY77" fmla="*/ 968318 h 3187643"/>
                <a:gd name="connsiteX78" fmla="*/ 3267075 w 5219700"/>
                <a:gd name="connsiteY78" fmla="*/ 949268 h 3187643"/>
                <a:gd name="connsiteX79" fmla="*/ 3343275 w 5219700"/>
                <a:gd name="connsiteY79" fmla="*/ 882593 h 3187643"/>
                <a:gd name="connsiteX80" fmla="*/ 3400425 w 5219700"/>
                <a:gd name="connsiteY80" fmla="*/ 863543 h 3187643"/>
                <a:gd name="connsiteX81" fmla="*/ 3409950 w 5219700"/>
                <a:gd name="connsiteY81" fmla="*/ 834968 h 3187643"/>
                <a:gd name="connsiteX82" fmla="*/ 3495675 w 5219700"/>
                <a:gd name="connsiteY82" fmla="*/ 768293 h 3187643"/>
                <a:gd name="connsiteX83" fmla="*/ 3524250 w 5219700"/>
                <a:gd name="connsiteY83" fmla="*/ 739718 h 3187643"/>
                <a:gd name="connsiteX84" fmla="*/ 3638550 w 5219700"/>
                <a:gd name="connsiteY84" fmla="*/ 720668 h 3187643"/>
                <a:gd name="connsiteX85" fmla="*/ 3695700 w 5219700"/>
                <a:gd name="connsiteY85" fmla="*/ 711143 h 3187643"/>
                <a:gd name="connsiteX86" fmla="*/ 3724275 w 5219700"/>
                <a:gd name="connsiteY86" fmla="*/ 682568 h 3187643"/>
                <a:gd name="connsiteX87" fmla="*/ 3752850 w 5219700"/>
                <a:gd name="connsiteY87" fmla="*/ 673043 h 3187643"/>
                <a:gd name="connsiteX88" fmla="*/ 3819525 w 5219700"/>
                <a:gd name="connsiteY88" fmla="*/ 653993 h 3187643"/>
                <a:gd name="connsiteX89" fmla="*/ 3876675 w 5219700"/>
                <a:gd name="connsiteY89" fmla="*/ 615893 h 3187643"/>
                <a:gd name="connsiteX90" fmla="*/ 3933825 w 5219700"/>
                <a:gd name="connsiteY90" fmla="*/ 568268 h 3187643"/>
                <a:gd name="connsiteX91" fmla="*/ 4038600 w 5219700"/>
                <a:gd name="connsiteY91" fmla="*/ 539693 h 3187643"/>
                <a:gd name="connsiteX92" fmla="*/ 4095750 w 5219700"/>
                <a:gd name="connsiteY92" fmla="*/ 520643 h 3187643"/>
                <a:gd name="connsiteX93" fmla="*/ 4124325 w 5219700"/>
                <a:gd name="connsiteY93" fmla="*/ 511118 h 3187643"/>
                <a:gd name="connsiteX94" fmla="*/ 4152900 w 5219700"/>
                <a:gd name="connsiteY94" fmla="*/ 501593 h 3187643"/>
                <a:gd name="connsiteX95" fmla="*/ 4162425 w 5219700"/>
                <a:gd name="connsiteY95" fmla="*/ 501251 h 3187643"/>
                <a:gd name="connsiteX96" fmla="*/ 4170362 w 5219700"/>
                <a:gd name="connsiteY96" fmla="*/ 349193 h 3187643"/>
                <a:gd name="connsiteX97" fmla="*/ 4286250 w 5219700"/>
                <a:gd name="connsiteY97" fmla="*/ 358718 h 3187643"/>
                <a:gd name="connsiteX98" fmla="*/ 4295775 w 5219700"/>
                <a:gd name="connsiteY98" fmla="*/ 330143 h 3187643"/>
                <a:gd name="connsiteX99" fmla="*/ 4324350 w 5219700"/>
                <a:gd name="connsiteY99" fmla="*/ 320618 h 3187643"/>
                <a:gd name="connsiteX100" fmla="*/ 4410075 w 5219700"/>
                <a:gd name="connsiteY100" fmla="*/ 292043 h 3187643"/>
                <a:gd name="connsiteX101" fmla="*/ 4417392 w 5219700"/>
                <a:gd name="connsiteY101" fmla="*/ 164633 h 3187643"/>
                <a:gd name="connsiteX102" fmla="*/ 4656143 w 5219700"/>
                <a:gd name="connsiteY102" fmla="*/ 225367 h 3187643"/>
                <a:gd name="connsiteX103" fmla="*/ 4657725 w 5219700"/>
                <a:gd name="connsiteY103" fmla="*/ 1032181 h 3187643"/>
                <a:gd name="connsiteX104" fmla="*/ 4648200 w 5219700"/>
                <a:gd name="connsiteY104" fmla="*/ 151931 h 3187643"/>
                <a:gd name="connsiteX105" fmla="*/ 4610100 w 5219700"/>
                <a:gd name="connsiteY105" fmla="*/ 120593 h 3187643"/>
                <a:gd name="connsiteX106" fmla="*/ 5219700 w 5219700"/>
                <a:gd name="connsiteY106" fmla="*/ 120183 h 3187643"/>
                <a:gd name="connsiteX0" fmla="*/ 0 w 5219700"/>
                <a:gd name="connsiteY0" fmla="*/ 3187643 h 3187643"/>
                <a:gd name="connsiteX1" fmla="*/ 57150 w 5219700"/>
                <a:gd name="connsiteY1" fmla="*/ 3159068 h 3187643"/>
                <a:gd name="connsiteX2" fmla="*/ 104775 w 5219700"/>
                <a:gd name="connsiteY2" fmla="*/ 3120968 h 3187643"/>
                <a:gd name="connsiteX3" fmla="*/ 133350 w 5219700"/>
                <a:gd name="connsiteY3" fmla="*/ 3101918 h 3187643"/>
                <a:gd name="connsiteX4" fmla="*/ 152400 w 5219700"/>
                <a:gd name="connsiteY4" fmla="*/ 3016193 h 3187643"/>
                <a:gd name="connsiteX5" fmla="*/ 180975 w 5219700"/>
                <a:gd name="connsiteY5" fmla="*/ 2997143 h 3187643"/>
                <a:gd name="connsiteX6" fmla="*/ 238125 w 5219700"/>
                <a:gd name="connsiteY6" fmla="*/ 2959043 h 3187643"/>
                <a:gd name="connsiteX7" fmla="*/ 323850 w 5219700"/>
                <a:gd name="connsiteY7" fmla="*/ 2911418 h 3187643"/>
                <a:gd name="connsiteX8" fmla="*/ 352425 w 5219700"/>
                <a:gd name="connsiteY8" fmla="*/ 2882843 h 3187643"/>
                <a:gd name="connsiteX9" fmla="*/ 371475 w 5219700"/>
                <a:gd name="connsiteY9" fmla="*/ 2854268 h 3187643"/>
                <a:gd name="connsiteX10" fmla="*/ 400050 w 5219700"/>
                <a:gd name="connsiteY10" fmla="*/ 2835218 h 3187643"/>
                <a:gd name="connsiteX11" fmla="*/ 419100 w 5219700"/>
                <a:gd name="connsiteY11" fmla="*/ 2806643 h 3187643"/>
                <a:gd name="connsiteX12" fmla="*/ 476250 w 5219700"/>
                <a:gd name="connsiteY12" fmla="*/ 2778068 h 3187643"/>
                <a:gd name="connsiteX13" fmla="*/ 504825 w 5219700"/>
                <a:gd name="connsiteY13" fmla="*/ 2759018 h 3187643"/>
                <a:gd name="connsiteX14" fmla="*/ 561975 w 5219700"/>
                <a:gd name="connsiteY14" fmla="*/ 2739968 h 3187643"/>
                <a:gd name="connsiteX15" fmla="*/ 581025 w 5219700"/>
                <a:gd name="connsiteY15" fmla="*/ 2711393 h 3187643"/>
                <a:gd name="connsiteX16" fmla="*/ 609600 w 5219700"/>
                <a:gd name="connsiteY16" fmla="*/ 2692343 h 3187643"/>
                <a:gd name="connsiteX17" fmla="*/ 647700 w 5219700"/>
                <a:gd name="connsiteY17" fmla="*/ 2635193 h 3187643"/>
                <a:gd name="connsiteX18" fmla="*/ 685800 w 5219700"/>
                <a:gd name="connsiteY18" fmla="*/ 2578043 h 3187643"/>
                <a:gd name="connsiteX19" fmla="*/ 742950 w 5219700"/>
                <a:gd name="connsiteY19" fmla="*/ 2549468 h 3187643"/>
                <a:gd name="connsiteX20" fmla="*/ 762000 w 5219700"/>
                <a:gd name="connsiteY20" fmla="*/ 2520893 h 3187643"/>
                <a:gd name="connsiteX21" fmla="*/ 790575 w 5219700"/>
                <a:gd name="connsiteY21" fmla="*/ 2501843 h 3187643"/>
                <a:gd name="connsiteX22" fmla="*/ 819150 w 5219700"/>
                <a:gd name="connsiteY22" fmla="*/ 2444693 h 3187643"/>
                <a:gd name="connsiteX23" fmla="*/ 876300 w 5219700"/>
                <a:gd name="connsiteY23" fmla="*/ 2406593 h 3187643"/>
                <a:gd name="connsiteX24" fmla="*/ 895350 w 5219700"/>
                <a:gd name="connsiteY24" fmla="*/ 2378018 h 3187643"/>
                <a:gd name="connsiteX25" fmla="*/ 981075 w 5219700"/>
                <a:gd name="connsiteY25" fmla="*/ 2311343 h 3187643"/>
                <a:gd name="connsiteX26" fmla="*/ 1009650 w 5219700"/>
                <a:gd name="connsiteY26" fmla="*/ 2301818 h 3187643"/>
                <a:gd name="connsiteX27" fmla="*/ 1028700 w 5219700"/>
                <a:gd name="connsiteY27" fmla="*/ 2273243 h 3187643"/>
                <a:gd name="connsiteX28" fmla="*/ 1114425 w 5219700"/>
                <a:gd name="connsiteY28" fmla="*/ 2235143 h 3187643"/>
                <a:gd name="connsiteX29" fmla="*/ 1143000 w 5219700"/>
                <a:gd name="connsiteY29" fmla="*/ 2225618 h 3187643"/>
                <a:gd name="connsiteX30" fmla="*/ 1171575 w 5219700"/>
                <a:gd name="connsiteY30" fmla="*/ 2216093 h 3187643"/>
                <a:gd name="connsiteX31" fmla="*/ 1200150 w 5219700"/>
                <a:gd name="connsiteY31" fmla="*/ 2187518 h 3187643"/>
                <a:gd name="connsiteX32" fmla="*/ 1228725 w 5219700"/>
                <a:gd name="connsiteY32" fmla="*/ 2168468 h 3187643"/>
                <a:gd name="connsiteX33" fmla="*/ 1266825 w 5219700"/>
                <a:gd name="connsiteY33" fmla="*/ 2111318 h 3187643"/>
                <a:gd name="connsiteX34" fmla="*/ 1285875 w 5219700"/>
                <a:gd name="connsiteY34" fmla="*/ 2082743 h 3187643"/>
                <a:gd name="connsiteX35" fmla="*/ 1314450 w 5219700"/>
                <a:gd name="connsiteY35" fmla="*/ 2054168 h 3187643"/>
                <a:gd name="connsiteX36" fmla="*/ 1343025 w 5219700"/>
                <a:gd name="connsiteY36" fmla="*/ 2044643 h 3187643"/>
                <a:gd name="connsiteX37" fmla="*/ 1409700 w 5219700"/>
                <a:gd name="connsiteY37" fmla="*/ 1958918 h 3187643"/>
                <a:gd name="connsiteX38" fmla="*/ 1466850 w 5219700"/>
                <a:gd name="connsiteY38" fmla="*/ 1920818 h 3187643"/>
                <a:gd name="connsiteX39" fmla="*/ 1495425 w 5219700"/>
                <a:gd name="connsiteY39" fmla="*/ 1901768 h 3187643"/>
                <a:gd name="connsiteX40" fmla="*/ 1524000 w 5219700"/>
                <a:gd name="connsiteY40" fmla="*/ 1882718 h 3187643"/>
                <a:gd name="connsiteX41" fmla="*/ 1590675 w 5219700"/>
                <a:gd name="connsiteY41" fmla="*/ 1806518 h 3187643"/>
                <a:gd name="connsiteX42" fmla="*/ 1628775 w 5219700"/>
                <a:gd name="connsiteY42" fmla="*/ 1796993 h 3187643"/>
                <a:gd name="connsiteX43" fmla="*/ 1657350 w 5219700"/>
                <a:gd name="connsiteY43" fmla="*/ 1777943 h 3187643"/>
                <a:gd name="connsiteX44" fmla="*/ 1704975 w 5219700"/>
                <a:gd name="connsiteY44" fmla="*/ 1730318 h 3187643"/>
                <a:gd name="connsiteX45" fmla="*/ 1762125 w 5219700"/>
                <a:gd name="connsiteY45" fmla="*/ 1711268 h 3187643"/>
                <a:gd name="connsiteX46" fmla="*/ 1809750 w 5219700"/>
                <a:gd name="connsiteY46" fmla="*/ 1654118 h 3187643"/>
                <a:gd name="connsiteX47" fmla="*/ 1838325 w 5219700"/>
                <a:gd name="connsiteY47" fmla="*/ 1635068 h 3187643"/>
                <a:gd name="connsiteX48" fmla="*/ 1866900 w 5219700"/>
                <a:gd name="connsiteY48" fmla="*/ 1606493 h 3187643"/>
                <a:gd name="connsiteX49" fmla="*/ 1914525 w 5219700"/>
                <a:gd name="connsiteY49" fmla="*/ 1596968 h 3187643"/>
                <a:gd name="connsiteX50" fmla="*/ 1943100 w 5219700"/>
                <a:gd name="connsiteY50" fmla="*/ 1577918 h 3187643"/>
                <a:gd name="connsiteX51" fmla="*/ 1962150 w 5219700"/>
                <a:gd name="connsiteY51" fmla="*/ 1549343 h 3187643"/>
                <a:gd name="connsiteX52" fmla="*/ 1990725 w 5219700"/>
                <a:gd name="connsiteY52" fmla="*/ 1539818 h 3187643"/>
                <a:gd name="connsiteX53" fmla="*/ 2057400 w 5219700"/>
                <a:gd name="connsiteY53" fmla="*/ 1520768 h 3187643"/>
                <a:gd name="connsiteX54" fmla="*/ 2085975 w 5219700"/>
                <a:gd name="connsiteY54" fmla="*/ 1492193 h 3187643"/>
                <a:gd name="connsiteX55" fmla="*/ 2114550 w 5219700"/>
                <a:gd name="connsiteY55" fmla="*/ 1473143 h 3187643"/>
                <a:gd name="connsiteX56" fmla="*/ 2266950 w 5219700"/>
                <a:gd name="connsiteY56" fmla="*/ 1454093 h 3187643"/>
                <a:gd name="connsiteX57" fmla="*/ 2305050 w 5219700"/>
                <a:gd name="connsiteY57" fmla="*/ 1444568 h 3187643"/>
                <a:gd name="connsiteX58" fmla="*/ 2362200 w 5219700"/>
                <a:gd name="connsiteY58" fmla="*/ 1425518 h 3187643"/>
                <a:gd name="connsiteX59" fmla="*/ 2381250 w 5219700"/>
                <a:gd name="connsiteY59" fmla="*/ 1396943 h 3187643"/>
                <a:gd name="connsiteX60" fmla="*/ 2419350 w 5219700"/>
                <a:gd name="connsiteY60" fmla="*/ 1387418 h 3187643"/>
                <a:gd name="connsiteX61" fmla="*/ 2476500 w 5219700"/>
                <a:gd name="connsiteY61" fmla="*/ 1368368 h 3187643"/>
                <a:gd name="connsiteX62" fmla="*/ 2505075 w 5219700"/>
                <a:gd name="connsiteY62" fmla="*/ 1358843 h 3187643"/>
                <a:gd name="connsiteX63" fmla="*/ 2533650 w 5219700"/>
                <a:gd name="connsiteY63" fmla="*/ 1349318 h 3187643"/>
                <a:gd name="connsiteX64" fmla="*/ 2600325 w 5219700"/>
                <a:gd name="connsiteY64" fmla="*/ 1311218 h 3187643"/>
                <a:gd name="connsiteX65" fmla="*/ 2628900 w 5219700"/>
                <a:gd name="connsiteY65" fmla="*/ 1301693 h 3187643"/>
                <a:gd name="connsiteX66" fmla="*/ 2657475 w 5219700"/>
                <a:gd name="connsiteY66" fmla="*/ 1282643 h 3187643"/>
                <a:gd name="connsiteX67" fmla="*/ 2705100 w 5219700"/>
                <a:gd name="connsiteY67" fmla="*/ 1235018 h 3187643"/>
                <a:gd name="connsiteX68" fmla="*/ 2800350 w 5219700"/>
                <a:gd name="connsiteY68" fmla="*/ 1215968 h 3187643"/>
                <a:gd name="connsiteX69" fmla="*/ 2867025 w 5219700"/>
                <a:gd name="connsiteY69" fmla="*/ 1196918 h 3187643"/>
                <a:gd name="connsiteX70" fmla="*/ 2895600 w 5219700"/>
                <a:gd name="connsiteY70" fmla="*/ 1168343 h 3187643"/>
                <a:gd name="connsiteX71" fmla="*/ 2981325 w 5219700"/>
                <a:gd name="connsiteY71" fmla="*/ 1149293 h 3187643"/>
                <a:gd name="connsiteX72" fmla="*/ 3009900 w 5219700"/>
                <a:gd name="connsiteY72" fmla="*/ 1130243 h 3187643"/>
                <a:gd name="connsiteX73" fmla="*/ 3057525 w 5219700"/>
                <a:gd name="connsiteY73" fmla="*/ 1082618 h 3187643"/>
                <a:gd name="connsiteX74" fmla="*/ 3114675 w 5219700"/>
                <a:gd name="connsiteY74" fmla="*/ 1063568 h 3187643"/>
                <a:gd name="connsiteX75" fmla="*/ 3162300 w 5219700"/>
                <a:gd name="connsiteY75" fmla="*/ 1015943 h 3187643"/>
                <a:gd name="connsiteX76" fmla="*/ 3190875 w 5219700"/>
                <a:gd name="connsiteY76" fmla="*/ 996893 h 3187643"/>
                <a:gd name="connsiteX77" fmla="*/ 3209925 w 5219700"/>
                <a:gd name="connsiteY77" fmla="*/ 968318 h 3187643"/>
                <a:gd name="connsiteX78" fmla="*/ 3267075 w 5219700"/>
                <a:gd name="connsiteY78" fmla="*/ 949268 h 3187643"/>
                <a:gd name="connsiteX79" fmla="*/ 3343275 w 5219700"/>
                <a:gd name="connsiteY79" fmla="*/ 882593 h 3187643"/>
                <a:gd name="connsiteX80" fmla="*/ 3400425 w 5219700"/>
                <a:gd name="connsiteY80" fmla="*/ 863543 h 3187643"/>
                <a:gd name="connsiteX81" fmla="*/ 3409950 w 5219700"/>
                <a:gd name="connsiteY81" fmla="*/ 834968 h 3187643"/>
                <a:gd name="connsiteX82" fmla="*/ 3495675 w 5219700"/>
                <a:gd name="connsiteY82" fmla="*/ 768293 h 3187643"/>
                <a:gd name="connsiteX83" fmla="*/ 3524250 w 5219700"/>
                <a:gd name="connsiteY83" fmla="*/ 739718 h 3187643"/>
                <a:gd name="connsiteX84" fmla="*/ 3638550 w 5219700"/>
                <a:gd name="connsiteY84" fmla="*/ 720668 h 3187643"/>
                <a:gd name="connsiteX85" fmla="*/ 3695700 w 5219700"/>
                <a:gd name="connsiteY85" fmla="*/ 711143 h 3187643"/>
                <a:gd name="connsiteX86" fmla="*/ 3724275 w 5219700"/>
                <a:gd name="connsiteY86" fmla="*/ 682568 h 3187643"/>
                <a:gd name="connsiteX87" fmla="*/ 3752850 w 5219700"/>
                <a:gd name="connsiteY87" fmla="*/ 673043 h 3187643"/>
                <a:gd name="connsiteX88" fmla="*/ 3819525 w 5219700"/>
                <a:gd name="connsiteY88" fmla="*/ 653993 h 3187643"/>
                <a:gd name="connsiteX89" fmla="*/ 3876675 w 5219700"/>
                <a:gd name="connsiteY89" fmla="*/ 615893 h 3187643"/>
                <a:gd name="connsiteX90" fmla="*/ 3933825 w 5219700"/>
                <a:gd name="connsiteY90" fmla="*/ 568268 h 3187643"/>
                <a:gd name="connsiteX91" fmla="*/ 4038600 w 5219700"/>
                <a:gd name="connsiteY91" fmla="*/ 539693 h 3187643"/>
                <a:gd name="connsiteX92" fmla="*/ 4095750 w 5219700"/>
                <a:gd name="connsiteY92" fmla="*/ 520643 h 3187643"/>
                <a:gd name="connsiteX93" fmla="*/ 4124325 w 5219700"/>
                <a:gd name="connsiteY93" fmla="*/ 511118 h 3187643"/>
                <a:gd name="connsiteX94" fmla="*/ 4152900 w 5219700"/>
                <a:gd name="connsiteY94" fmla="*/ 501593 h 3187643"/>
                <a:gd name="connsiteX95" fmla="*/ 4162425 w 5219700"/>
                <a:gd name="connsiteY95" fmla="*/ 501251 h 3187643"/>
                <a:gd name="connsiteX96" fmla="*/ 4170362 w 5219700"/>
                <a:gd name="connsiteY96" fmla="*/ 349193 h 3187643"/>
                <a:gd name="connsiteX97" fmla="*/ 4286250 w 5219700"/>
                <a:gd name="connsiteY97" fmla="*/ 358718 h 3187643"/>
                <a:gd name="connsiteX98" fmla="*/ 4295775 w 5219700"/>
                <a:gd name="connsiteY98" fmla="*/ 330143 h 3187643"/>
                <a:gd name="connsiteX99" fmla="*/ 4324350 w 5219700"/>
                <a:gd name="connsiteY99" fmla="*/ 320618 h 3187643"/>
                <a:gd name="connsiteX100" fmla="*/ 4410075 w 5219700"/>
                <a:gd name="connsiteY100" fmla="*/ 292043 h 3187643"/>
                <a:gd name="connsiteX101" fmla="*/ 4417392 w 5219700"/>
                <a:gd name="connsiteY101" fmla="*/ 164633 h 3187643"/>
                <a:gd name="connsiteX102" fmla="*/ 4656143 w 5219700"/>
                <a:gd name="connsiteY102" fmla="*/ 225367 h 3187643"/>
                <a:gd name="connsiteX103" fmla="*/ 4648200 w 5219700"/>
                <a:gd name="connsiteY103" fmla="*/ 151931 h 3187643"/>
                <a:gd name="connsiteX104" fmla="*/ 4610100 w 5219700"/>
                <a:gd name="connsiteY104" fmla="*/ 120593 h 3187643"/>
                <a:gd name="connsiteX105" fmla="*/ 5219700 w 5219700"/>
                <a:gd name="connsiteY105" fmla="*/ 120183 h 3187643"/>
                <a:gd name="connsiteX0" fmla="*/ 0 w 5219700"/>
                <a:gd name="connsiteY0" fmla="*/ 3187643 h 3187643"/>
                <a:gd name="connsiteX1" fmla="*/ 57150 w 5219700"/>
                <a:gd name="connsiteY1" fmla="*/ 3159068 h 3187643"/>
                <a:gd name="connsiteX2" fmla="*/ 104775 w 5219700"/>
                <a:gd name="connsiteY2" fmla="*/ 3120968 h 3187643"/>
                <a:gd name="connsiteX3" fmla="*/ 133350 w 5219700"/>
                <a:gd name="connsiteY3" fmla="*/ 3101918 h 3187643"/>
                <a:gd name="connsiteX4" fmla="*/ 152400 w 5219700"/>
                <a:gd name="connsiteY4" fmla="*/ 3016193 h 3187643"/>
                <a:gd name="connsiteX5" fmla="*/ 180975 w 5219700"/>
                <a:gd name="connsiteY5" fmla="*/ 2997143 h 3187643"/>
                <a:gd name="connsiteX6" fmla="*/ 238125 w 5219700"/>
                <a:gd name="connsiteY6" fmla="*/ 2959043 h 3187643"/>
                <a:gd name="connsiteX7" fmla="*/ 323850 w 5219700"/>
                <a:gd name="connsiteY7" fmla="*/ 2911418 h 3187643"/>
                <a:gd name="connsiteX8" fmla="*/ 352425 w 5219700"/>
                <a:gd name="connsiteY8" fmla="*/ 2882843 h 3187643"/>
                <a:gd name="connsiteX9" fmla="*/ 371475 w 5219700"/>
                <a:gd name="connsiteY9" fmla="*/ 2854268 h 3187643"/>
                <a:gd name="connsiteX10" fmla="*/ 400050 w 5219700"/>
                <a:gd name="connsiteY10" fmla="*/ 2835218 h 3187643"/>
                <a:gd name="connsiteX11" fmla="*/ 419100 w 5219700"/>
                <a:gd name="connsiteY11" fmla="*/ 2806643 h 3187643"/>
                <a:gd name="connsiteX12" fmla="*/ 476250 w 5219700"/>
                <a:gd name="connsiteY12" fmla="*/ 2778068 h 3187643"/>
                <a:gd name="connsiteX13" fmla="*/ 504825 w 5219700"/>
                <a:gd name="connsiteY13" fmla="*/ 2759018 h 3187643"/>
                <a:gd name="connsiteX14" fmla="*/ 561975 w 5219700"/>
                <a:gd name="connsiteY14" fmla="*/ 2739968 h 3187643"/>
                <a:gd name="connsiteX15" fmla="*/ 581025 w 5219700"/>
                <a:gd name="connsiteY15" fmla="*/ 2711393 h 3187643"/>
                <a:gd name="connsiteX16" fmla="*/ 609600 w 5219700"/>
                <a:gd name="connsiteY16" fmla="*/ 2692343 h 3187643"/>
                <a:gd name="connsiteX17" fmla="*/ 647700 w 5219700"/>
                <a:gd name="connsiteY17" fmla="*/ 2635193 h 3187643"/>
                <a:gd name="connsiteX18" fmla="*/ 685800 w 5219700"/>
                <a:gd name="connsiteY18" fmla="*/ 2578043 h 3187643"/>
                <a:gd name="connsiteX19" fmla="*/ 742950 w 5219700"/>
                <a:gd name="connsiteY19" fmla="*/ 2549468 h 3187643"/>
                <a:gd name="connsiteX20" fmla="*/ 762000 w 5219700"/>
                <a:gd name="connsiteY20" fmla="*/ 2520893 h 3187643"/>
                <a:gd name="connsiteX21" fmla="*/ 790575 w 5219700"/>
                <a:gd name="connsiteY21" fmla="*/ 2501843 h 3187643"/>
                <a:gd name="connsiteX22" fmla="*/ 819150 w 5219700"/>
                <a:gd name="connsiteY22" fmla="*/ 2444693 h 3187643"/>
                <a:gd name="connsiteX23" fmla="*/ 876300 w 5219700"/>
                <a:gd name="connsiteY23" fmla="*/ 2406593 h 3187643"/>
                <a:gd name="connsiteX24" fmla="*/ 895350 w 5219700"/>
                <a:gd name="connsiteY24" fmla="*/ 2378018 h 3187643"/>
                <a:gd name="connsiteX25" fmla="*/ 981075 w 5219700"/>
                <a:gd name="connsiteY25" fmla="*/ 2311343 h 3187643"/>
                <a:gd name="connsiteX26" fmla="*/ 1009650 w 5219700"/>
                <a:gd name="connsiteY26" fmla="*/ 2301818 h 3187643"/>
                <a:gd name="connsiteX27" fmla="*/ 1028700 w 5219700"/>
                <a:gd name="connsiteY27" fmla="*/ 2273243 h 3187643"/>
                <a:gd name="connsiteX28" fmla="*/ 1114425 w 5219700"/>
                <a:gd name="connsiteY28" fmla="*/ 2235143 h 3187643"/>
                <a:gd name="connsiteX29" fmla="*/ 1143000 w 5219700"/>
                <a:gd name="connsiteY29" fmla="*/ 2225618 h 3187643"/>
                <a:gd name="connsiteX30" fmla="*/ 1171575 w 5219700"/>
                <a:gd name="connsiteY30" fmla="*/ 2216093 h 3187643"/>
                <a:gd name="connsiteX31" fmla="*/ 1200150 w 5219700"/>
                <a:gd name="connsiteY31" fmla="*/ 2187518 h 3187643"/>
                <a:gd name="connsiteX32" fmla="*/ 1228725 w 5219700"/>
                <a:gd name="connsiteY32" fmla="*/ 2168468 h 3187643"/>
                <a:gd name="connsiteX33" fmla="*/ 1266825 w 5219700"/>
                <a:gd name="connsiteY33" fmla="*/ 2111318 h 3187643"/>
                <a:gd name="connsiteX34" fmla="*/ 1285875 w 5219700"/>
                <a:gd name="connsiteY34" fmla="*/ 2082743 h 3187643"/>
                <a:gd name="connsiteX35" fmla="*/ 1314450 w 5219700"/>
                <a:gd name="connsiteY35" fmla="*/ 2054168 h 3187643"/>
                <a:gd name="connsiteX36" fmla="*/ 1343025 w 5219700"/>
                <a:gd name="connsiteY36" fmla="*/ 2044643 h 3187643"/>
                <a:gd name="connsiteX37" fmla="*/ 1409700 w 5219700"/>
                <a:gd name="connsiteY37" fmla="*/ 1958918 h 3187643"/>
                <a:gd name="connsiteX38" fmla="*/ 1466850 w 5219700"/>
                <a:gd name="connsiteY38" fmla="*/ 1920818 h 3187643"/>
                <a:gd name="connsiteX39" fmla="*/ 1495425 w 5219700"/>
                <a:gd name="connsiteY39" fmla="*/ 1901768 h 3187643"/>
                <a:gd name="connsiteX40" fmla="*/ 1524000 w 5219700"/>
                <a:gd name="connsiteY40" fmla="*/ 1882718 h 3187643"/>
                <a:gd name="connsiteX41" fmla="*/ 1590675 w 5219700"/>
                <a:gd name="connsiteY41" fmla="*/ 1806518 h 3187643"/>
                <a:gd name="connsiteX42" fmla="*/ 1628775 w 5219700"/>
                <a:gd name="connsiteY42" fmla="*/ 1796993 h 3187643"/>
                <a:gd name="connsiteX43" fmla="*/ 1657350 w 5219700"/>
                <a:gd name="connsiteY43" fmla="*/ 1777943 h 3187643"/>
                <a:gd name="connsiteX44" fmla="*/ 1704975 w 5219700"/>
                <a:gd name="connsiteY44" fmla="*/ 1730318 h 3187643"/>
                <a:gd name="connsiteX45" fmla="*/ 1762125 w 5219700"/>
                <a:gd name="connsiteY45" fmla="*/ 1711268 h 3187643"/>
                <a:gd name="connsiteX46" fmla="*/ 1809750 w 5219700"/>
                <a:gd name="connsiteY46" fmla="*/ 1654118 h 3187643"/>
                <a:gd name="connsiteX47" fmla="*/ 1838325 w 5219700"/>
                <a:gd name="connsiteY47" fmla="*/ 1635068 h 3187643"/>
                <a:gd name="connsiteX48" fmla="*/ 1866900 w 5219700"/>
                <a:gd name="connsiteY48" fmla="*/ 1606493 h 3187643"/>
                <a:gd name="connsiteX49" fmla="*/ 1914525 w 5219700"/>
                <a:gd name="connsiteY49" fmla="*/ 1596968 h 3187643"/>
                <a:gd name="connsiteX50" fmla="*/ 1943100 w 5219700"/>
                <a:gd name="connsiteY50" fmla="*/ 1577918 h 3187643"/>
                <a:gd name="connsiteX51" fmla="*/ 1962150 w 5219700"/>
                <a:gd name="connsiteY51" fmla="*/ 1549343 h 3187643"/>
                <a:gd name="connsiteX52" fmla="*/ 1990725 w 5219700"/>
                <a:gd name="connsiteY52" fmla="*/ 1539818 h 3187643"/>
                <a:gd name="connsiteX53" fmla="*/ 2057400 w 5219700"/>
                <a:gd name="connsiteY53" fmla="*/ 1520768 h 3187643"/>
                <a:gd name="connsiteX54" fmla="*/ 2085975 w 5219700"/>
                <a:gd name="connsiteY54" fmla="*/ 1492193 h 3187643"/>
                <a:gd name="connsiteX55" fmla="*/ 2114550 w 5219700"/>
                <a:gd name="connsiteY55" fmla="*/ 1473143 h 3187643"/>
                <a:gd name="connsiteX56" fmla="*/ 2266950 w 5219700"/>
                <a:gd name="connsiteY56" fmla="*/ 1454093 h 3187643"/>
                <a:gd name="connsiteX57" fmla="*/ 2305050 w 5219700"/>
                <a:gd name="connsiteY57" fmla="*/ 1444568 h 3187643"/>
                <a:gd name="connsiteX58" fmla="*/ 2362200 w 5219700"/>
                <a:gd name="connsiteY58" fmla="*/ 1425518 h 3187643"/>
                <a:gd name="connsiteX59" fmla="*/ 2381250 w 5219700"/>
                <a:gd name="connsiteY59" fmla="*/ 1396943 h 3187643"/>
                <a:gd name="connsiteX60" fmla="*/ 2419350 w 5219700"/>
                <a:gd name="connsiteY60" fmla="*/ 1387418 h 3187643"/>
                <a:gd name="connsiteX61" fmla="*/ 2476500 w 5219700"/>
                <a:gd name="connsiteY61" fmla="*/ 1368368 h 3187643"/>
                <a:gd name="connsiteX62" fmla="*/ 2505075 w 5219700"/>
                <a:gd name="connsiteY62" fmla="*/ 1358843 h 3187643"/>
                <a:gd name="connsiteX63" fmla="*/ 2533650 w 5219700"/>
                <a:gd name="connsiteY63" fmla="*/ 1349318 h 3187643"/>
                <a:gd name="connsiteX64" fmla="*/ 2600325 w 5219700"/>
                <a:gd name="connsiteY64" fmla="*/ 1311218 h 3187643"/>
                <a:gd name="connsiteX65" fmla="*/ 2628900 w 5219700"/>
                <a:gd name="connsiteY65" fmla="*/ 1301693 h 3187643"/>
                <a:gd name="connsiteX66" fmla="*/ 2657475 w 5219700"/>
                <a:gd name="connsiteY66" fmla="*/ 1282643 h 3187643"/>
                <a:gd name="connsiteX67" fmla="*/ 2705100 w 5219700"/>
                <a:gd name="connsiteY67" fmla="*/ 1235018 h 3187643"/>
                <a:gd name="connsiteX68" fmla="*/ 2800350 w 5219700"/>
                <a:gd name="connsiteY68" fmla="*/ 1215968 h 3187643"/>
                <a:gd name="connsiteX69" fmla="*/ 2867025 w 5219700"/>
                <a:gd name="connsiteY69" fmla="*/ 1196918 h 3187643"/>
                <a:gd name="connsiteX70" fmla="*/ 2895600 w 5219700"/>
                <a:gd name="connsiteY70" fmla="*/ 1168343 h 3187643"/>
                <a:gd name="connsiteX71" fmla="*/ 2981325 w 5219700"/>
                <a:gd name="connsiteY71" fmla="*/ 1149293 h 3187643"/>
                <a:gd name="connsiteX72" fmla="*/ 3009900 w 5219700"/>
                <a:gd name="connsiteY72" fmla="*/ 1130243 h 3187643"/>
                <a:gd name="connsiteX73" fmla="*/ 3057525 w 5219700"/>
                <a:gd name="connsiteY73" fmla="*/ 1082618 h 3187643"/>
                <a:gd name="connsiteX74" fmla="*/ 3114675 w 5219700"/>
                <a:gd name="connsiteY74" fmla="*/ 1063568 h 3187643"/>
                <a:gd name="connsiteX75" fmla="*/ 3162300 w 5219700"/>
                <a:gd name="connsiteY75" fmla="*/ 1015943 h 3187643"/>
                <a:gd name="connsiteX76" fmla="*/ 3190875 w 5219700"/>
                <a:gd name="connsiteY76" fmla="*/ 996893 h 3187643"/>
                <a:gd name="connsiteX77" fmla="*/ 3209925 w 5219700"/>
                <a:gd name="connsiteY77" fmla="*/ 968318 h 3187643"/>
                <a:gd name="connsiteX78" fmla="*/ 3267075 w 5219700"/>
                <a:gd name="connsiteY78" fmla="*/ 949268 h 3187643"/>
                <a:gd name="connsiteX79" fmla="*/ 3343275 w 5219700"/>
                <a:gd name="connsiteY79" fmla="*/ 882593 h 3187643"/>
                <a:gd name="connsiteX80" fmla="*/ 3400425 w 5219700"/>
                <a:gd name="connsiteY80" fmla="*/ 863543 h 3187643"/>
                <a:gd name="connsiteX81" fmla="*/ 3409950 w 5219700"/>
                <a:gd name="connsiteY81" fmla="*/ 834968 h 3187643"/>
                <a:gd name="connsiteX82" fmla="*/ 3495675 w 5219700"/>
                <a:gd name="connsiteY82" fmla="*/ 768293 h 3187643"/>
                <a:gd name="connsiteX83" fmla="*/ 3524250 w 5219700"/>
                <a:gd name="connsiteY83" fmla="*/ 739718 h 3187643"/>
                <a:gd name="connsiteX84" fmla="*/ 3638550 w 5219700"/>
                <a:gd name="connsiteY84" fmla="*/ 720668 h 3187643"/>
                <a:gd name="connsiteX85" fmla="*/ 3695700 w 5219700"/>
                <a:gd name="connsiteY85" fmla="*/ 711143 h 3187643"/>
                <a:gd name="connsiteX86" fmla="*/ 3724275 w 5219700"/>
                <a:gd name="connsiteY86" fmla="*/ 682568 h 3187643"/>
                <a:gd name="connsiteX87" fmla="*/ 3752850 w 5219700"/>
                <a:gd name="connsiteY87" fmla="*/ 673043 h 3187643"/>
                <a:gd name="connsiteX88" fmla="*/ 3819525 w 5219700"/>
                <a:gd name="connsiteY88" fmla="*/ 653993 h 3187643"/>
                <a:gd name="connsiteX89" fmla="*/ 3876675 w 5219700"/>
                <a:gd name="connsiteY89" fmla="*/ 615893 h 3187643"/>
                <a:gd name="connsiteX90" fmla="*/ 3933825 w 5219700"/>
                <a:gd name="connsiteY90" fmla="*/ 568268 h 3187643"/>
                <a:gd name="connsiteX91" fmla="*/ 4038600 w 5219700"/>
                <a:gd name="connsiteY91" fmla="*/ 539693 h 3187643"/>
                <a:gd name="connsiteX92" fmla="*/ 4095750 w 5219700"/>
                <a:gd name="connsiteY92" fmla="*/ 520643 h 3187643"/>
                <a:gd name="connsiteX93" fmla="*/ 4124325 w 5219700"/>
                <a:gd name="connsiteY93" fmla="*/ 511118 h 3187643"/>
                <a:gd name="connsiteX94" fmla="*/ 4152900 w 5219700"/>
                <a:gd name="connsiteY94" fmla="*/ 501593 h 3187643"/>
                <a:gd name="connsiteX95" fmla="*/ 4162425 w 5219700"/>
                <a:gd name="connsiteY95" fmla="*/ 501251 h 3187643"/>
                <a:gd name="connsiteX96" fmla="*/ 4170362 w 5219700"/>
                <a:gd name="connsiteY96" fmla="*/ 349193 h 3187643"/>
                <a:gd name="connsiteX97" fmla="*/ 4286250 w 5219700"/>
                <a:gd name="connsiteY97" fmla="*/ 358718 h 3187643"/>
                <a:gd name="connsiteX98" fmla="*/ 4295775 w 5219700"/>
                <a:gd name="connsiteY98" fmla="*/ 330143 h 3187643"/>
                <a:gd name="connsiteX99" fmla="*/ 4324350 w 5219700"/>
                <a:gd name="connsiteY99" fmla="*/ 320618 h 3187643"/>
                <a:gd name="connsiteX100" fmla="*/ 4410075 w 5219700"/>
                <a:gd name="connsiteY100" fmla="*/ 292043 h 3187643"/>
                <a:gd name="connsiteX101" fmla="*/ 4417392 w 5219700"/>
                <a:gd name="connsiteY101" fmla="*/ 164633 h 3187643"/>
                <a:gd name="connsiteX102" fmla="*/ 4579943 w 5219700"/>
                <a:gd name="connsiteY102" fmla="*/ 628181 h 3187643"/>
                <a:gd name="connsiteX103" fmla="*/ 4648200 w 5219700"/>
                <a:gd name="connsiteY103" fmla="*/ 151931 h 3187643"/>
                <a:gd name="connsiteX104" fmla="*/ 4610100 w 5219700"/>
                <a:gd name="connsiteY104" fmla="*/ 120593 h 3187643"/>
                <a:gd name="connsiteX105" fmla="*/ 5219700 w 5219700"/>
                <a:gd name="connsiteY105" fmla="*/ 120183 h 3187643"/>
                <a:gd name="connsiteX0" fmla="*/ 0 w 5219700"/>
                <a:gd name="connsiteY0" fmla="*/ 3187643 h 3187643"/>
                <a:gd name="connsiteX1" fmla="*/ 57150 w 5219700"/>
                <a:gd name="connsiteY1" fmla="*/ 3159068 h 3187643"/>
                <a:gd name="connsiteX2" fmla="*/ 104775 w 5219700"/>
                <a:gd name="connsiteY2" fmla="*/ 3120968 h 3187643"/>
                <a:gd name="connsiteX3" fmla="*/ 133350 w 5219700"/>
                <a:gd name="connsiteY3" fmla="*/ 3101918 h 3187643"/>
                <a:gd name="connsiteX4" fmla="*/ 152400 w 5219700"/>
                <a:gd name="connsiteY4" fmla="*/ 3016193 h 3187643"/>
                <a:gd name="connsiteX5" fmla="*/ 180975 w 5219700"/>
                <a:gd name="connsiteY5" fmla="*/ 2997143 h 3187643"/>
                <a:gd name="connsiteX6" fmla="*/ 238125 w 5219700"/>
                <a:gd name="connsiteY6" fmla="*/ 2959043 h 3187643"/>
                <a:gd name="connsiteX7" fmla="*/ 323850 w 5219700"/>
                <a:gd name="connsiteY7" fmla="*/ 2911418 h 3187643"/>
                <a:gd name="connsiteX8" fmla="*/ 352425 w 5219700"/>
                <a:gd name="connsiteY8" fmla="*/ 2882843 h 3187643"/>
                <a:gd name="connsiteX9" fmla="*/ 371475 w 5219700"/>
                <a:gd name="connsiteY9" fmla="*/ 2854268 h 3187643"/>
                <a:gd name="connsiteX10" fmla="*/ 400050 w 5219700"/>
                <a:gd name="connsiteY10" fmla="*/ 2835218 h 3187643"/>
                <a:gd name="connsiteX11" fmla="*/ 419100 w 5219700"/>
                <a:gd name="connsiteY11" fmla="*/ 2806643 h 3187643"/>
                <a:gd name="connsiteX12" fmla="*/ 476250 w 5219700"/>
                <a:gd name="connsiteY12" fmla="*/ 2778068 h 3187643"/>
                <a:gd name="connsiteX13" fmla="*/ 504825 w 5219700"/>
                <a:gd name="connsiteY13" fmla="*/ 2759018 h 3187643"/>
                <a:gd name="connsiteX14" fmla="*/ 561975 w 5219700"/>
                <a:gd name="connsiteY14" fmla="*/ 2739968 h 3187643"/>
                <a:gd name="connsiteX15" fmla="*/ 581025 w 5219700"/>
                <a:gd name="connsiteY15" fmla="*/ 2711393 h 3187643"/>
                <a:gd name="connsiteX16" fmla="*/ 609600 w 5219700"/>
                <a:gd name="connsiteY16" fmla="*/ 2692343 h 3187643"/>
                <a:gd name="connsiteX17" fmla="*/ 647700 w 5219700"/>
                <a:gd name="connsiteY17" fmla="*/ 2635193 h 3187643"/>
                <a:gd name="connsiteX18" fmla="*/ 685800 w 5219700"/>
                <a:gd name="connsiteY18" fmla="*/ 2578043 h 3187643"/>
                <a:gd name="connsiteX19" fmla="*/ 742950 w 5219700"/>
                <a:gd name="connsiteY19" fmla="*/ 2549468 h 3187643"/>
                <a:gd name="connsiteX20" fmla="*/ 762000 w 5219700"/>
                <a:gd name="connsiteY20" fmla="*/ 2520893 h 3187643"/>
                <a:gd name="connsiteX21" fmla="*/ 790575 w 5219700"/>
                <a:gd name="connsiteY21" fmla="*/ 2501843 h 3187643"/>
                <a:gd name="connsiteX22" fmla="*/ 819150 w 5219700"/>
                <a:gd name="connsiteY22" fmla="*/ 2444693 h 3187643"/>
                <a:gd name="connsiteX23" fmla="*/ 876300 w 5219700"/>
                <a:gd name="connsiteY23" fmla="*/ 2406593 h 3187643"/>
                <a:gd name="connsiteX24" fmla="*/ 895350 w 5219700"/>
                <a:gd name="connsiteY24" fmla="*/ 2378018 h 3187643"/>
                <a:gd name="connsiteX25" fmla="*/ 981075 w 5219700"/>
                <a:gd name="connsiteY25" fmla="*/ 2311343 h 3187643"/>
                <a:gd name="connsiteX26" fmla="*/ 1009650 w 5219700"/>
                <a:gd name="connsiteY26" fmla="*/ 2301818 h 3187643"/>
                <a:gd name="connsiteX27" fmla="*/ 1028700 w 5219700"/>
                <a:gd name="connsiteY27" fmla="*/ 2273243 h 3187643"/>
                <a:gd name="connsiteX28" fmla="*/ 1114425 w 5219700"/>
                <a:gd name="connsiteY28" fmla="*/ 2235143 h 3187643"/>
                <a:gd name="connsiteX29" fmla="*/ 1143000 w 5219700"/>
                <a:gd name="connsiteY29" fmla="*/ 2225618 h 3187643"/>
                <a:gd name="connsiteX30" fmla="*/ 1171575 w 5219700"/>
                <a:gd name="connsiteY30" fmla="*/ 2216093 h 3187643"/>
                <a:gd name="connsiteX31" fmla="*/ 1200150 w 5219700"/>
                <a:gd name="connsiteY31" fmla="*/ 2187518 h 3187643"/>
                <a:gd name="connsiteX32" fmla="*/ 1228725 w 5219700"/>
                <a:gd name="connsiteY32" fmla="*/ 2168468 h 3187643"/>
                <a:gd name="connsiteX33" fmla="*/ 1266825 w 5219700"/>
                <a:gd name="connsiteY33" fmla="*/ 2111318 h 3187643"/>
                <a:gd name="connsiteX34" fmla="*/ 1285875 w 5219700"/>
                <a:gd name="connsiteY34" fmla="*/ 2082743 h 3187643"/>
                <a:gd name="connsiteX35" fmla="*/ 1314450 w 5219700"/>
                <a:gd name="connsiteY35" fmla="*/ 2054168 h 3187643"/>
                <a:gd name="connsiteX36" fmla="*/ 1343025 w 5219700"/>
                <a:gd name="connsiteY36" fmla="*/ 2044643 h 3187643"/>
                <a:gd name="connsiteX37" fmla="*/ 1409700 w 5219700"/>
                <a:gd name="connsiteY37" fmla="*/ 1958918 h 3187643"/>
                <a:gd name="connsiteX38" fmla="*/ 1466850 w 5219700"/>
                <a:gd name="connsiteY38" fmla="*/ 1920818 h 3187643"/>
                <a:gd name="connsiteX39" fmla="*/ 1495425 w 5219700"/>
                <a:gd name="connsiteY39" fmla="*/ 1901768 h 3187643"/>
                <a:gd name="connsiteX40" fmla="*/ 1524000 w 5219700"/>
                <a:gd name="connsiteY40" fmla="*/ 1882718 h 3187643"/>
                <a:gd name="connsiteX41" fmla="*/ 1590675 w 5219700"/>
                <a:gd name="connsiteY41" fmla="*/ 1806518 h 3187643"/>
                <a:gd name="connsiteX42" fmla="*/ 1628775 w 5219700"/>
                <a:gd name="connsiteY42" fmla="*/ 1796993 h 3187643"/>
                <a:gd name="connsiteX43" fmla="*/ 1657350 w 5219700"/>
                <a:gd name="connsiteY43" fmla="*/ 1777943 h 3187643"/>
                <a:gd name="connsiteX44" fmla="*/ 1704975 w 5219700"/>
                <a:gd name="connsiteY44" fmla="*/ 1730318 h 3187643"/>
                <a:gd name="connsiteX45" fmla="*/ 1762125 w 5219700"/>
                <a:gd name="connsiteY45" fmla="*/ 1711268 h 3187643"/>
                <a:gd name="connsiteX46" fmla="*/ 1809750 w 5219700"/>
                <a:gd name="connsiteY46" fmla="*/ 1654118 h 3187643"/>
                <a:gd name="connsiteX47" fmla="*/ 1838325 w 5219700"/>
                <a:gd name="connsiteY47" fmla="*/ 1635068 h 3187643"/>
                <a:gd name="connsiteX48" fmla="*/ 1866900 w 5219700"/>
                <a:gd name="connsiteY48" fmla="*/ 1606493 h 3187643"/>
                <a:gd name="connsiteX49" fmla="*/ 1914525 w 5219700"/>
                <a:gd name="connsiteY49" fmla="*/ 1596968 h 3187643"/>
                <a:gd name="connsiteX50" fmla="*/ 1943100 w 5219700"/>
                <a:gd name="connsiteY50" fmla="*/ 1577918 h 3187643"/>
                <a:gd name="connsiteX51" fmla="*/ 1962150 w 5219700"/>
                <a:gd name="connsiteY51" fmla="*/ 1549343 h 3187643"/>
                <a:gd name="connsiteX52" fmla="*/ 1990725 w 5219700"/>
                <a:gd name="connsiteY52" fmla="*/ 1539818 h 3187643"/>
                <a:gd name="connsiteX53" fmla="*/ 2057400 w 5219700"/>
                <a:gd name="connsiteY53" fmla="*/ 1520768 h 3187643"/>
                <a:gd name="connsiteX54" fmla="*/ 2085975 w 5219700"/>
                <a:gd name="connsiteY54" fmla="*/ 1492193 h 3187643"/>
                <a:gd name="connsiteX55" fmla="*/ 2114550 w 5219700"/>
                <a:gd name="connsiteY55" fmla="*/ 1473143 h 3187643"/>
                <a:gd name="connsiteX56" fmla="*/ 2266950 w 5219700"/>
                <a:gd name="connsiteY56" fmla="*/ 1454093 h 3187643"/>
                <a:gd name="connsiteX57" fmla="*/ 2305050 w 5219700"/>
                <a:gd name="connsiteY57" fmla="*/ 1444568 h 3187643"/>
                <a:gd name="connsiteX58" fmla="*/ 2362200 w 5219700"/>
                <a:gd name="connsiteY58" fmla="*/ 1425518 h 3187643"/>
                <a:gd name="connsiteX59" fmla="*/ 2381250 w 5219700"/>
                <a:gd name="connsiteY59" fmla="*/ 1396943 h 3187643"/>
                <a:gd name="connsiteX60" fmla="*/ 2419350 w 5219700"/>
                <a:gd name="connsiteY60" fmla="*/ 1387418 h 3187643"/>
                <a:gd name="connsiteX61" fmla="*/ 2476500 w 5219700"/>
                <a:gd name="connsiteY61" fmla="*/ 1368368 h 3187643"/>
                <a:gd name="connsiteX62" fmla="*/ 2505075 w 5219700"/>
                <a:gd name="connsiteY62" fmla="*/ 1358843 h 3187643"/>
                <a:gd name="connsiteX63" fmla="*/ 2533650 w 5219700"/>
                <a:gd name="connsiteY63" fmla="*/ 1349318 h 3187643"/>
                <a:gd name="connsiteX64" fmla="*/ 2600325 w 5219700"/>
                <a:gd name="connsiteY64" fmla="*/ 1311218 h 3187643"/>
                <a:gd name="connsiteX65" fmla="*/ 2628900 w 5219700"/>
                <a:gd name="connsiteY65" fmla="*/ 1301693 h 3187643"/>
                <a:gd name="connsiteX66" fmla="*/ 2657475 w 5219700"/>
                <a:gd name="connsiteY66" fmla="*/ 1282643 h 3187643"/>
                <a:gd name="connsiteX67" fmla="*/ 2705100 w 5219700"/>
                <a:gd name="connsiteY67" fmla="*/ 1235018 h 3187643"/>
                <a:gd name="connsiteX68" fmla="*/ 2800350 w 5219700"/>
                <a:gd name="connsiteY68" fmla="*/ 1215968 h 3187643"/>
                <a:gd name="connsiteX69" fmla="*/ 2867025 w 5219700"/>
                <a:gd name="connsiteY69" fmla="*/ 1196918 h 3187643"/>
                <a:gd name="connsiteX70" fmla="*/ 2895600 w 5219700"/>
                <a:gd name="connsiteY70" fmla="*/ 1168343 h 3187643"/>
                <a:gd name="connsiteX71" fmla="*/ 2981325 w 5219700"/>
                <a:gd name="connsiteY71" fmla="*/ 1149293 h 3187643"/>
                <a:gd name="connsiteX72" fmla="*/ 3009900 w 5219700"/>
                <a:gd name="connsiteY72" fmla="*/ 1130243 h 3187643"/>
                <a:gd name="connsiteX73" fmla="*/ 3057525 w 5219700"/>
                <a:gd name="connsiteY73" fmla="*/ 1082618 h 3187643"/>
                <a:gd name="connsiteX74" fmla="*/ 3114675 w 5219700"/>
                <a:gd name="connsiteY74" fmla="*/ 1063568 h 3187643"/>
                <a:gd name="connsiteX75" fmla="*/ 3162300 w 5219700"/>
                <a:gd name="connsiteY75" fmla="*/ 1015943 h 3187643"/>
                <a:gd name="connsiteX76" fmla="*/ 3190875 w 5219700"/>
                <a:gd name="connsiteY76" fmla="*/ 996893 h 3187643"/>
                <a:gd name="connsiteX77" fmla="*/ 3209925 w 5219700"/>
                <a:gd name="connsiteY77" fmla="*/ 968318 h 3187643"/>
                <a:gd name="connsiteX78" fmla="*/ 3267075 w 5219700"/>
                <a:gd name="connsiteY78" fmla="*/ 949268 h 3187643"/>
                <a:gd name="connsiteX79" fmla="*/ 3343275 w 5219700"/>
                <a:gd name="connsiteY79" fmla="*/ 882593 h 3187643"/>
                <a:gd name="connsiteX80" fmla="*/ 3400425 w 5219700"/>
                <a:gd name="connsiteY80" fmla="*/ 863543 h 3187643"/>
                <a:gd name="connsiteX81" fmla="*/ 3409950 w 5219700"/>
                <a:gd name="connsiteY81" fmla="*/ 834968 h 3187643"/>
                <a:gd name="connsiteX82" fmla="*/ 3495675 w 5219700"/>
                <a:gd name="connsiteY82" fmla="*/ 768293 h 3187643"/>
                <a:gd name="connsiteX83" fmla="*/ 3524250 w 5219700"/>
                <a:gd name="connsiteY83" fmla="*/ 739718 h 3187643"/>
                <a:gd name="connsiteX84" fmla="*/ 3638550 w 5219700"/>
                <a:gd name="connsiteY84" fmla="*/ 720668 h 3187643"/>
                <a:gd name="connsiteX85" fmla="*/ 3695700 w 5219700"/>
                <a:gd name="connsiteY85" fmla="*/ 711143 h 3187643"/>
                <a:gd name="connsiteX86" fmla="*/ 3724275 w 5219700"/>
                <a:gd name="connsiteY86" fmla="*/ 682568 h 3187643"/>
                <a:gd name="connsiteX87" fmla="*/ 3752850 w 5219700"/>
                <a:gd name="connsiteY87" fmla="*/ 673043 h 3187643"/>
                <a:gd name="connsiteX88" fmla="*/ 3819525 w 5219700"/>
                <a:gd name="connsiteY88" fmla="*/ 653993 h 3187643"/>
                <a:gd name="connsiteX89" fmla="*/ 3876675 w 5219700"/>
                <a:gd name="connsiteY89" fmla="*/ 615893 h 3187643"/>
                <a:gd name="connsiteX90" fmla="*/ 3933825 w 5219700"/>
                <a:gd name="connsiteY90" fmla="*/ 568268 h 3187643"/>
                <a:gd name="connsiteX91" fmla="*/ 4038600 w 5219700"/>
                <a:gd name="connsiteY91" fmla="*/ 539693 h 3187643"/>
                <a:gd name="connsiteX92" fmla="*/ 4095750 w 5219700"/>
                <a:gd name="connsiteY92" fmla="*/ 520643 h 3187643"/>
                <a:gd name="connsiteX93" fmla="*/ 4124325 w 5219700"/>
                <a:gd name="connsiteY93" fmla="*/ 511118 h 3187643"/>
                <a:gd name="connsiteX94" fmla="*/ 4152900 w 5219700"/>
                <a:gd name="connsiteY94" fmla="*/ 501593 h 3187643"/>
                <a:gd name="connsiteX95" fmla="*/ 4162425 w 5219700"/>
                <a:gd name="connsiteY95" fmla="*/ 501251 h 3187643"/>
                <a:gd name="connsiteX96" fmla="*/ 4170362 w 5219700"/>
                <a:gd name="connsiteY96" fmla="*/ 349193 h 3187643"/>
                <a:gd name="connsiteX97" fmla="*/ 4286250 w 5219700"/>
                <a:gd name="connsiteY97" fmla="*/ 358718 h 3187643"/>
                <a:gd name="connsiteX98" fmla="*/ 4295775 w 5219700"/>
                <a:gd name="connsiteY98" fmla="*/ 330143 h 3187643"/>
                <a:gd name="connsiteX99" fmla="*/ 4324350 w 5219700"/>
                <a:gd name="connsiteY99" fmla="*/ 320618 h 3187643"/>
                <a:gd name="connsiteX100" fmla="*/ 4410075 w 5219700"/>
                <a:gd name="connsiteY100" fmla="*/ 292043 h 3187643"/>
                <a:gd name="connsiteX101" fmla="*/ 4417392 w 5219700"/>
                <a:gd name="connsiteY101" fmla="*/ 164633 h 3187643"/>
                <a:gd name="connsiteX102" fmla="*/ 4579943 w 5219700"/>
                <a:gd name="connsiteY102" fmla="*/ 628181 h 3187643"/>
                <a:gd name="connsiteX103" fmla="*/ 4648200 w 5219700"/>
                <a:gd name="connsiteY103" fmla="*/ 151931 h 3187643"/>
                <a:gd name="connsiteX104" fmla="*/ 4610100 w 5219700"/>
                <a:gd name="connsiteY104" fmla="*/ 120593 h 3187643"/>
                <a:gd name="connsiteX105" fmla="*/ 5219700 w 5219700"/>
                <a:gd name="connsiteY105" fmla="*/ 120183 h 3187643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579943 w 5219700"/>
                <a:gd name="connsiteY102" fmla="*/ 507998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579943 w 5219700"/>
                <a:gd name="connsiteY102" fmla="*/ 507998 h 3067460"/>
                <a:gd name="connsiteX103" fmla="*/ 4927606 w 5219700"/>
                <a:gd name="connsiteY103" fmla="*/ 495709 h 3067460"/>
                <a:gd name="connsiteX104" fmla="*/ 4610100 w 5219700"/>
                <a:gd name="connsiteY104" fmla="*/ 410 h 3067460"/>
                <a:gd name="connsiteX105" fmla="*/ 5219700 w 5219700"/>
                <a:gd name="connsiteY105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579943 w 5219700"/>
                <a:gd name="connsiteY102" fmla="*/ 507998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579943 w 5219700"/>
                <a:gd name="connsiteY102" fmla="*/ 507998 h 3067460"/>
                <a:gd name="connsiteX103" fmla="*/ 4651381 w 5219700"/>
                <a:gd name="connsiteY103" fmla="*/ 90048 h 3067460"/>
                <a:gd name="connsiteX104" fmla="*/ 4610100 w 5219700"/>
                <a:gd name="connsiteY104" fmla="*/ 410 h 3067460"/>
                <a:gd name="connsiteX105" fmla="*/ 5219700 w 5219700"/>
                <a:gd name="connsiteY105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651381 w 5219700"/>
                <a:gd name="connsiteY102" fmla="*/ 90048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44450 h 3067460"/>
                <a:gd name="connsiteX102" fmla="*/ 4651381 w 5219700"/>
                <a:gd name="connsiteY102" fmla="*/ 90048 h 3067460"/>
                <a:gd name="connsiteX103" fmla="*/ 4643438 w 5219700"/>
                <a:gd name="connsiteY103" fmla="*/ 90897 h 3067460"/>
                <a:gd name="connsiteX104" fmla="*/ 4610100 w 5219700"/>
                <a:gd name="connsiteY104" fmla="*/ 410 h 3067460"/>
                <a:gd name="connsiteX105" fmla="*/ 5219700 w 5219700"/>
                <a:gd name="connsiteY105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120308 h 3067460"/>
                <a:gd name="connsiteX102" fmla="*/ 4651381 w 5219700"/>
                <a:gd name="connsiteY102" fmla="*/ 90048 h 3067460"/>
                <a:gd name="connsiteX103" fmla="*/ 4643438 w 5219700"/>
                <a:gd name="connsiteY103" fmla="*/ 90897 h 3067460"/>
                <a:gd name="connsiteX104" fmla="*/ 4610100 w 5219700"/>
                <a:gd name="connsiteY104" fmla="*/ 410 h 3067460"/>
                <a:gd name="connsiteX105" fmla="*/ 5219700 w 5219700"/>
                <a:gd name="connsiteY105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120308 h 3067460"/>
                <a:gd name="connsiteX102" fmla="*/ 4651381 w 5219700"/>
                <a:gd name="connsiteY102" fmla="*/ 90048 h 3067460"/>
                <a:gd name="connsiteX103" fmla="*/ 4643438 w 5219700"/>
                <a:gd name="connsiteY103" fmla="*/ 90897 h 3067460"/>
                <a:gd name="connsiteX104" fmla="*/ 4905375 w 5219700"/>
                <a:gd name="connsiteY104" fmla="*/ 161992 h 3067460"/>
                <a:gd name="connsiteX105" fmla="*/ 4610100 w 5219700"/>
                <a:gd name="connsiteY105" fmla="*/ 410 h 3067460"/>
                <a:gd name="connsiteX106" fmla="*/ 5219700 w 5219700"/>
                <a:gd name="connsiteY106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120308 h 3067460"/>
                <a:gd name="connsiteX102" fmla="*/ 4651381 w 5219700"/>
                <a:gd name="connsiteY102" fmla="*/ 90048 h 3067460"/>
                <a:gd name="connsiteX103" fmla="*/ 4643438 w 5219700"/>
                <a:gd name="connsiteY103" fmla="*/ 90897 h 3067460"/>
                <a:gd name="connsiteX104" fmla="*/ 4905375 w 5219700"/>
                <a:gd name="connsiteY104" fmla="*/ 161992 h 3067460"/>
                <a:gd name="connsiteX105" fmla="*/ 4610100 w 5219700"/>
                <a:gd name="connsiteY105" fmla="*/ 410 h 3067460"/>
                <a:gd name="connsiteX106" fmla="*/ 5219700 w 5219700"/>
                <a:gd name="connsiteY106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120308 h 3067460"/>
                <a:gd name="connsiteX102" fmla="*/ 4651381 w 5219700"/>
                <a:gd name="connsiteY102" fmla="*/ 90048 h 3067460"/>
                <a:gd name="connsiteX103" fmla="*/ 4643438 w 5219700"/>
                <a:gd name="connsiteY103" fmla="*/ 90897 h 3067460"/>
                <a:gd name="connsiteX104" fmla="*/ 4905375 w 5219700"/>
                <a:gd name="connsiteY104" fmla="*/ 161992 h 3067460"/>
                <a:gd name="connsiteX105" fmla="*/ 4610100 w 5219700"/>
                <a:gd name="connsiteY105" fmla="*/ 410 h 3067460"/>
                <a:gd name="connsiteX106" fmla="*/ 5219700 w 5219700"/>
                <a:gd name="connsiteY106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120308 h 3067460"/>
                <a:gd name="connsiteX102" fmla="*/ 4651381 w 5219700"/>
                <a:gd name="connsiteY102" fmla="*/ 90048 h 3067460"/>
                <a:gd name="connsiteX103" fmla="*/ 4643438 w 5219700"/>
                <a:gd name="connsiteY103" fmla="*/ 90897 h 3067460"/>
                <a:gd name="connsiteX104" fmla="*/ 4905375 w 5219700"/>
                <a:gd name="connsiteY104" fmla="*/ 161992 h 3067460"/>
                <a:gd name="connsiteX105" fmla="*/ 4610100 w 5219700"/>
                <a:gd name="connsiteY105" fmla="*/ 410 h 3067460"/>
                <a:gd name="connsiteX106" fmla="*/ 5219700 w 5219700"/>
                <a:gd name="connsiteY106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120308 h 3067460"/>
                <a:gd name="connsiteX102" fmla="*/ 4651381 w 5219700"/>
                <a:gd name="connsiteY102" fmla="*/ 90048 h 3067460"/>
                <a:gd name="connsiteX103" fmla="*/ 4905375 w 5219700"/>
                <a:gd name="connsiteY103" fmla="*/ 161992 h 3067460"/>
                <a:gd name="connsiteX104" fmla="*/ 4610100 w 5219700"/>
                <a:gd name="connsiteY104" fmla="*/ 410 h 3067460"/>
                <a:gd name="connsiteX105" fmla="*/ 5219700 w 5219700"/>
                <a:gd name="connsiteY105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120308 h 3067460"/>
                <a:gd name="connsiteX102" fmla="*/ 4651381 w 5219700"/>
                <a:gd name="connsiteY102" fmla="*/ 90048 h 3067460"/>
                <a:gd name="connsiteX103" fmla="*/ 4929188 w 5219700"/>
                <a:gd name="connsiteY103" fmla="*/ 219142 h 3067460"/>
                <a:gd name="connsiteX104" fmla="*/ 4905375 w 5219700"/>
                <a:gd name="connsiteY104" fmla="*/ 161992 h 3067460"/>
                <a:gd name="connsiteX105" fmla="*/ 4610100 w 5219700"/>
                <a:gd name="connsiteY105" fmla="*/ 410 h 3067460"/>
                <a:gd name="connsiteX106" fmla="*/ 5219700 w 5219700"/>
                <a:gd name="connsiteY106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120308 h 3067460"/>
                <a:gd name="connsiteX102" fmla="*/ 4651381 w 5219700"/>
                <a:gd name="connsiteY102" fmla="*/ 90048 h 3067460"/>
                <a:gd name="connsiteX103" fmla="*/ 4905375 w 5219700"/>
                <a:gd name="connsiteY103" fmla="*/ 161992 h 3067460"/>
                <a:gd name="connsiteX104" fmla="*/ 4610100 w 5219700"/>
                <a:gd name="connsiteY104" fmla="*/ 410 h 3067460"/>
                <a:gd name="connsiteX105" fmla="*/ 5219700 w 5219700"/>
                <a:gd name="connsiteY105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120308 h 3067460"/>
                <a:gd name="connsiteX102" fmla="*/ 4651381 w 5219700"/>
                <a:gd name="connsiteY102" fmla="*/ 90048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51381 w 5219700"/>
                <a:gd name="connsiteY102" fmla="*/ 90048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51381 w 5219700"/>
                <a:gd name="connsiteY102" fmla="*/ 90048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10100 w 5219700"/>
                <a:gd name="connsiteY102" fmla="*/ 410 h 3067460"/>
                <a:gd name="connsiteX103" fmla="*/ 5219700 w 5219700"/>
                <a:gd name="connsiteY103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10100 w 5219700"/>
                <a:gd name="connsiteY102" fmla="*/ 410 h 3067460"/>
                <a:gd name="connsiteX103" fmla="*/ 5219700 w 5219700"/>
                <a:gd name="connsiteY103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732344 w 5219700"/>
                <a:gd name="connsiteY102" fmla="*/ 298860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732344 w 5219700"/>
                <a:gd name="connsiteY102" fmla="*/ 298860 h 3067460"/>
                <a:gd name="connsiteX103" fmla="*/ 4610100 w 5219700"/>
                <a:gd name="connsiteY103" fmla="*/ 67084 h 3067460"/>
                <a:gd name="connsiteX104" fmla="*/ 4610100 w 5219700"/>
                <a:gd name="connsiteY104" fmla="*/ 410 h 3067460"/>
                <a:gd name="connsiteX105" fmla="*/ 5219700 w 5219700"/>
                <a:gd name="connsiteY105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10100 w 5219700"/>
                <a:gd name="connsiteY102" fmla="*/ 67084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0362 w 5219700"/>
                <a:gd name="connsiteY96" fmla="*/ 229010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10100 w 5219700"/>
                <a:gd name="connsiteY102" fmla="*/ 67084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286250 w 5219700"/>
                <a:gd name="connsiteY96" fmla="*/ 238535 h 3067460"/>
                <a:gd name="connsiteX97" fmla="*/ 4295775 w 5219700"/>
                <a:gd name="connsiteY97" fmla="*/ 209960 h 3067460"/>
                <a:gd name="connsiteX98" fmla="*/ 4324350 w 5219700"/>
                <a:gd name="connsiteY98" fmla="*/ 200435 h 3067460"/>
                <a:gd name="connsiteX99" fmla="*/ 4410075 w 5219700"/>
                <a:gd name="connsiteY99" fmla="*/ 171860 h 3067460"/>
                <a:gd name="connsiteX100" fmla="*/ 4417392 w 5219700"/>
                <a:gd name="connsiteY100" fmla="*/ 61160 h 3067460"/>
                <a:gd name="connsiteX101" fmla="*/ 4610100 w 5219700"/>
                <a:gd name="connsiteY101" fmla="*/ 67084 h 3067460"/>
                <a:gd name="connsiteX102" fmla="*/ 4610100 w 5219700"/>
                <a:gd name="connsiteY102" fmla="*/ 410 h 3067460"/>
                <a:gd name="connsiteX103" fmla="*/ 5219700 w 5219700"/>
                <a:gd name="connsiteY103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1950 w 5219700"/>
                <a:gd name="connsiteY96" fmla="*/ 257584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10100 w 5219700"/>
                <a:gd name="connsiteY102" fmla="*/ 67084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1950 w 5219700"/>
                <a:gd name="connsiteY96" fmla="*/ 257584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10100 w 5219700"/>
                <a:gd name="connsiteY102" fmla="*/ 67084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71950 w 5219700"/>
                <a:gd name="connsiteY96" fmla="*/ 257584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10100 w 5219700"/>
                <a:gd name="connsiteY102" fmla="*/ 67084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286250 w 5219700"/>
                <a:gd name="connsiteY96" fmla="*/ 238535 h 3067460"/>
                <a:gd name="connsiteX97" fmla="*/ 4295775 w 5219700"/>
                <a:gd name="connsiteY97" fmla="*/ 209960 h 3067460"/>
                <a:gd name="connsiteX98" fmla="*/ 4324350 w 5219700"/>
                <a:gd name="connsiteY98" fmla="*/ 200435 h 3067460"/>
                <a:gd name="connsiteX99" fmla="*/ 4410075 w 5219700"/>
                <a:gd name="connsiteY99" fmla="*/ 171860 h 3067460"/>
                <a:gd name="connsiteX100" fmla="*/ 4417392 w 5219700"/>
                <a:gd name="connsiteY100" fmla="*/ 61160 h 3067460"/>
                <a:gd name="connsiteX101" fmla="*/ 4610100 w 5219700"/>
                <a:gd name="connsiteY101" fmla="*/ 67084 h 3067460"/>
                <a:gd name="connsiteX102" fmla="*/ 4610100 w 5219700"/>
                <a:gd name="connsiteY102" fmla="*/ 410 h 3067460"/>
                <a:gd name="connsiteX103" fmla="*/ 5219700 w 5219700"/>
                <a:gd name="connsiteY103" fmla="*/ 0 h 3067460"/>
                <a:gd name="connsiteX0" fmla="*/ 0 w 5219700"/>
                <a:gd name="connsiteY0" fmla="*/ 3067460 h 3067460"/>
                <a:gd name="connsiteX1" fmla="*/ 57150 w 5219700"/>
                <a:gd name="connsiteY1" fmla="*/ 3038885 h 3067460"/>
                <a:gd name="connsiteX2" fmla="*/ 104775 w 5219700"/>
                <a:gd name="connsiteY2" fmla="*/ 3000785 h 3067460"/>
                <a:gd name="connsiteX3" fmla="*/ 133350 w 5219700"/>
                <a:gd name="connsiteY3" fmla="*/ 2981735 h 3067460"/>
                <a:gd name="connsiteX4" fmla="*/ 152400 w 5219700"/>
                <a:gd name="connsiteY4" fmla="*/ 2896010 h 3067460"/>
                <a:gd name="connsiteX5" fmla="*/ 180975 w 5219700"/>
                <a:gd name="connsiteY5" fmla="*/ 2876960 h 3067460"/>
                <a:gd name="connsiteX6" fmla="*/ 238125 w 5219700"/>
                <a:gd name="connsiteY6" fmla="*/ 2838860 h 3067460"/>
                <a:gd name="connsiteX7" fmla="*/ 323850 w 5219700"/>
                <a:gd name="connsiteY7" fmla="*/ 2791235 h 3067460"/>
                <a:gd name="connsiteX8" fmla="*/ 352425 w 5219700"/>
                <a:gd name="connsiteY8" fmla="*/ 2762660 h 3067460"/>
                <a:gd name="connsiteX9" fmla="*/ 371475 w 5219700"/>
                <a:gd name="connsiteY9" fmla="*/ 2734085 h 3067460"/>
                <a:gd name="connsiteX10" fmla="*/ 400050 w 5219700"/>
                <a:gd name="connsiteY10" fmla="*/ 2715035 h 3067460"/>
                <a:gd name="connsiteX11" fmla="*/ 419100 w 5219700"/>
                <a:gd name="connsiteY11" fmla="*/ 2686460 h 3067460"/>
                <a:gd name="connsiteX12" fmla="*/ 476250 w 5219700"/>
                <a:gd name="connsiteY12" fmla="*/ 2657885 h 3067460"/>
                <a:gd name="connsiteX13" fmla="*/ 504825 w 5219700"/>
                <a:gd name="connsiteY13" fmla="*/ 2638835 h 3067460"/>
                <a:gd name="connsiteX14" fmla="*/ 561975 w 5219700"/>
                <a:gd name="connsiteY14" fmla="*/ 2619785 h 3067460"/>
                <a:gd name="connsiteX15" fmla="*/ 581025 w 5219700"/>
                <a:gd name="connsiteY15" fmla="*/ 2591210 h 3067460"/>
                <a:gd name="connsiteX16" fmla="*/ 609600 w 5219700"/>
                <a:gd name="connsiteY16" fmla="*/ 2572160 h 3067460"/>
                <a:gd name="connsiteX17" fmla="*/ 647700 w 5219700"/>
                <a:gd name="connsiteY17" fmla="*/ 2515010 h 3067460"/>
                <a:gd name="connsiteX18" fmla="*/ 685800 w 5219700"/>
                <a:gd name="connsiteY18" fmla="*/ 2457860 h 3067460"/>
                <a:gd name="connsiteX19" fmla="*/ 742950 w 5219700"/>
                <a:gd name="connsiteY19" fmla="*/ 2429285 h 3067460"/>
                <a:gd name="connsiteX20" fmla="*/ 762000 w 5219700"/>
                <a:gd name="connsiteY20" fmla="*/ 2400710 h 3067460"/>
                <a:gd name="connsiteX21" fmla="*/ 790575 w 5219700"/>
                <a:gd name="connsiteY21" fmla="*/ 2381660 h 3067460"/>
                <a:gd name="connsiteX22" fmla="*/ 819150 w 5219700"/>
                <a:gd name="connsiteY22" fmla="*/ 2324510 h 3067460"/>
                <a:gd name="connsiteX23" fmla="*/ 876300 w 5219700"/>
                <a:gd name="connsiteY23" fmla="*/ 2286410 h 3067460"/>
                <a:gd name="connsiteX24" fmla="*/ 895350 w 5219700"/>
                <a:gd name="connsiteY24" fmla="*/ 2257835 h 3067460"/>
                <a:gd name="connsiteX25" fmla="*/ 981075 w 5219700"/>
                <a:gd name="connsiteY25" fmla="*/ 2191160 h 3067460"/>
                <a:gd name="connsiteX26" fmla="*/ 1009650 w 5219700"/>
                <a:gd name="connsiteY26" fmla="*/ 2181635 h 3067460"/>
                <a:gd name="connsiteX27" fmla="*/ 1028700 w 5219700"/>
                <a:gd name="connsiteY27" fmla="*/ 2153060 h 3067460"/>
                <a:gd name="connsiteX28" fmla="*/ 1114425 w 5219700"/>
                <a:gd name="connsiteY28" fmla="*/ 2114960 h 3067460"/>
                <a:gd name="connsiteX29" fmla="*/ 1143000 w 5219700"/>
                <a:gd name="connsiteY29" fmla="*/ 2105435 h 3067460"/>
                <a:gd name="connsiteX30" fmla="*/ 1171575 w 5219700"/>
                <a:gd name="connsiteY30" fmla="*/ 2095910 h 3067460"/>
                <a:gd name="connsiteX31" fmla="*/ 1200150 w 5219700"/>
                <a:gd name="connsiteY31" fmla="*/ 2067335 h 3067460"/>
                <a:gd name="connsiteX32" fmla="*/ 1228725 w 5219700"/>
                <a:gd name="connsiteY32" fmla="*/ 2048285 h 3067460"/>
                <a:gd name="connsiteX33" fmla="*/ 1266825 w 5219700"/>
                <a:gd name="connsiteY33" fmla="*/ 1991135 h 3067460"/>
                <a:gd name="connsiteX34" fmla="*/ 1285875 w 5219700"/>
                <a:gd name="connsiteY34" fmla="*/ 1962560 h 3067460"/>
                <a:gd name="connsiteX35" fmla="*/ 1314450 w 5219700"/>
                <a:gd name="connsiteY35" fmla="*/ 1933985 h 3067460"/>
                <a:gd name="connsiteX36" fmla="*/ 1343025 w 5219700"/>
                <a:gd name="connsiteY36" fmla="*/ 1924460 h 3067460"/>
                <a:gd name="connsiteX37" fmla="*/ 1409700 w 5219700"/>
                <a:gd name="connsiteY37" fmla="*/ 1838735 h 3067460"/>
                <a:gd name="connsiteX38" fmla="*/ 1466850 w 5219700"/>
                <a:gd name="connsiteY38" fmla="*/ 1800635 h 3067460"/>
                <a:gd name="connsiteX39" fmla="*/ 1495425 w 5219700"/>
                <a:gd name="connsiteY39" fmla="*/ 1781585 h 3067460"/>
                <a:gd name="connsiteX40" fmla="*/ 1524000 w 5219700"/>
                <a:gd name="connsiteY40" fmla="*/ 1762535 h 3067460"/>
                <a:gd name="connsiteX41" fmla="*/ 1590675 w 5219700"/>
                <a:gd name="connsiteY41" fmla="*/ 1686335 h 3067460"/>
                <a:gd name="connsiteX42" fmla="*/ 1628775 w 5219700"/>
                <a:gd name="connsiteY42" fmla="*/ 1676810 h 3067460"/>
                <a:gd name="connsiteX43" fmla="*/ 1657350 w 5219700"/>
                <a:gd name="connsiteY43" fmla="*/ 1657760 h 3067460"/>
                <a:gd name="connsiteX44" fmla="*/ 1704975 w 5219700"/>
                <a:gd name="connsiteY44" fmla="*/ 1610135 h 3067460"/>
                <a:gd name="connsiteX45" fmla="*/ 1762125 w 5219700"/>
                <a:gd name="connsiteY45" fmla="*/ 1591085 h 3067460"/>
                <a:gd name="connsiteX46" fmla="*/ 1809750 w 5219700"/>
                <a:gd name="connsiteY46" fmla="*/ 1533935 h 3067460"/>
                <a:gd name="connsiteX47" fmla="*/ 1838325 w 5219700"/>
                <a:gd name="connsiteY47" fmla="*/ 1514885 h 3067460"/>
                <a:gd name="connsiteX48" fmla="*/ 1866900 w 5219700"/>
                <a:gd name="connsiteY48" fmla="*/ 1486310 h 3067460"/>
                <a:gd name="connsiteX49" fmla="*/ 1914525 w 5219700"/>
                <a:gd name="connsiteY49" fmla="*/ 1476785 h 3067460"/>
                <a:gd name="connsiteX50" fmla="*/ 1943100 w 5219700"/>
                <a:gd name="connsiteY50" fmla="*/ 1457735 h 3067460"/>
                <a:gd name="connsiteX51" fmla="*/ 1962150 w 5219700"/>
                <a:gd name="connsiteY51" fmla="*/ 1429160 h 3067460"/>
                <a:gd name="connsiteX52" fmla="*/ 1990725 w 5219700"/>
                <a:gd name="connsiteY52" fmla="*/ 1419635 h 3067460"/>
                <a:gd name="connsiteX53" fmla="*/ 2057400 w 5219700"/>
                <a:gd name="connsiteY53" fmla="*/ 1400585 h 3067460"/>
                <a:gd name="connsiteX54" fmla="*/ 2085975 w 5219700"/>
                <a:gd name="connsiteY54" fmla="*/ 1372010 h 3067460"/>
                <a:gd name="connsiteX55" fmla="*/ 2114550 w 5219700"/>
                <a:gd name="connsiteY55" fmla="*/ 1352960 h 3067460"/>
                <a:gd name="connsiteX56" fmla="*/ 2266950 w 5219700"/>
                <a:gd name="connsiteY56" fmla="*/ 1333910 h 3067460"/>
                <a:gd name="connsiteX57" fmla="*/ 2305050 w 5219700"/>
                <a:gd name="connsiteY57" fmla="*/ 1324385 h 3067460"/>
                <a:gd name="connsiteX58" fmla="*/ 2362200 w 5219700"/>
                <a:gd name="connsiteY58" fmla="*/ 1305335 h 3067460"/>
                <a:gd name="connsiteX59" fmla="*/ 2381250 w 5219700"/>
                <a:gd name="connsiteY59" fmla="*/ 1276760 h 3067460"/>
                <a:gd name="connsiteX60" fmla="*/ 2419350 w 5219700"/>
                <a:gd name="connsiteY60" fmla="*/ 1267235 h 3067460"/>
                <a:gd name="connsiteX61" fmla="*/ 2476500 w 5219700"/>
                <a:gd name="connsiteY61" fmla="*/ 1248185 h 3067460"/>
                <a:gd name="connsiteX62" fmla="*/ 2505075 w 5219700"/>
                <a:gd name="connsiteY62" fmla="*/ 1238660 h 3067460"/>
                <a:gd name="connsiteX63" fmla="*/ 2533650 w 5219700"/>
                <a:gd name="connsiteY63" fmla="*/ 1229135 h 3067460"/>
                <a:gd name="connsiteX64" fmla="*/ 2600325 w 5219700"/>
                <a:gd name="connsiteY64" fmla="*/ 1191035 h 3067460"/>
                <a:gd name="connsiteX65" fmla="*/ 2628900 w 5219700"/>
                <a:gd name="connsiteY65" fmla="*/ 1181510 h 3067460"/>
                <a:gd name="connsiteX66" fmla="*/ 2657475 w 5219700"/>
                <a:gd name="connsiteY66" fmla="*/ 1162460 h 3067460"/>
                <a:gd name="connsiteX67" fmla="*/ 2705100 w 5219700"/>
                <a:gd name="connsiteY67" fmla="*/ 1114835 h 3067460"/>
                <a:gd name="connsiteX68" fmla="*/ 2800350 w 5219700"/>
                <a:gd name="connsiteY68" fmla="*/ 1095785 h 3067460"/>
                <a:gd name="connsiteX69" fmla="*/ 2867025 w 5219700"/>
                <a:gd name="connsiteY69" fmla="*/ 1076735 h 3067460"/>
                <a:gd name="connsiteX70" fmla="*/ 2895600 w 5219700"/>
                <a:gd name="connsiteY70" fmla="*/ 1048160 h 3067460"/>
                <a:gd name="connsiteX71" fmla="*/ 2981325 w 5219700"/>
                <a:gd name="connsiteY71" fmla="*/ 1029110 h 3067460"/>
                <a:gd name="connsiteX72" fmla="*/ 3009900 w 5219700"/>
                <a:gd name="connsiteY72" fmla="*/ 1010060 h 3067460"/>
                <a:gd name="connsiteX73" fmla="*/ 3057525 w 5219700"/>
                <a:gd name="connsiteY73" fmla="*/ 962435 h 3067460"/>
                <a:gd name="connsiteX74" fmla="*/ 3114675 w 5219700"/>
                <a:gd name="connsiteY74" fmla="*/ 943385 h 3067460"/>
                <a:gd name="connsiteX75" fmla="*/ 3162300 w 5219700"/>
                <a:gd name="connsiteY75" fmla="*/ 895760 h 3067460"/>
                <a:gd name="connsiteX76" fmla="*/ 3190875 w 5219700"/>
                <a:gd name="connsiteY76" fmla="*/ 876710 h 3067460"/>
                <a:gd name="connsiteX77" fmla="*/ 3209925 w 5219700"/>
                <a:gd name="connsiteY77" fmla="*/ 848135 h 3067460"/>
                <a:gd name="connsiteX78" fmla="*/ 3267075 w 5219700"/>
                <a:gd name="connsiteY78" fmla="*/ 829085 h 3067460"/>
                <a:gd name="connsiteX79" fmla="*/ 3343275 w 5219700"/>
                <a:gd name="connsiteY79" fmla="*/ 762410 h 3067460"/>
                <a:gd name="connsiteX80" fmla="*/ 3400425 w 5219700"/>
                <a:gd name="connsiteY80" fmla="*/ 743360 h 3067460"/>
                <a:gd name="connsiteX81" fmla="*/ 3409950 w 5219700"/>
                <a:gd name="connsiteY81" fmla="*/ 714785 h 3067460"/>
                <a:gd name="connsiteX82" fmla="*/ 3495675 w 5219700"/>
                <a:gd name="connsiteY82" fmla="*/ 648110 h 3067460"/>
                <a:gd name="connsiteX83" fmla="*/ 3524250 w 5219700"/>
                <a:gd name="connsiteY83" fmla="*/ 619535 h 3067460"/>
                <a:gd name="connsiteX84" fmla="*/ 3638550 w 5219700"/>
                <a:gd name="connsiteY84" fmla="*/ 600485 h 3067460"/>
                <a:gd name="connsiteX85" fmla="*/ 3695700 w 5219700"/>
                <a:gd name="connsiteY85" fmla="*/ 590960 h 3067460"/>
                <a:gd name="connsiteX86" fmla="*/ 3724275 w 5219700"/>
                <a:gd name="connsiteY86" fmla="*/ 562385 h 3067460"/>
                <a:gd name="connsiteX87" fmla="*/ 3752850 w 5219700"/>
                <a:gd name="connsiteY87" fmla="*/ 552860 h 3067460"/>
                <a:gd name="connsiteX88" fmla="*/ 3819525 w 5219700"/>
                <a:gd name="connsiteY88" fmla="*/ 533810 h 3067460"/>
                <a:gd name="connsiteX89" fmla="*/ 3876675 w 5219700"/>
                <a:gd name="connsiteY89" fmla="*/ 495710 h 3067460"/>
                <a:gd name="connsiteX90" fmla="*/ 3933825 w 5219700"/>
                <a:gd name="connsiteY90" fmla="*/ 448085 h 3067460"/>
                <a:gd name="connsiteX91" fmla="*/ 4038600 w 5219700"/>
                <a:gd name="connsiteY91" fmla="*/ 419510 h 3067460"/>
                <a:gd name="connsiteX92" fmla="*/ 4095750 w 5219700"/>
                <a:gd name="connsiteY92" fmla="*/ 400460 h 3067460"/>
                <a:gd name="connsiteX93" fmla="*/ 4124325 w 5219700"/>
                <a:gd name="connsiteY93" fmla="*/ 390935 h 3067460"/>
                <a:gd name="connsiteX94" fmla="*/ 4152900 w 5219700"/>
                <a:gd name="connsiteY94" fmla="*/ 381410 h 3067460"/>
                <a:gd name="connsiteX95" fmla="*/ 4162425 w 5219700"/>
                <a:gd name="connsiteY95" fmla="*/ 381068 h 3067460"/>
                <a:gd name="connsiteX96" fmla="*/ 4157663 w 5219700"/>
                <a:gd name="connsiteY96" fmla="*/ 252822 h 3067460"/>
                <a:gd name="connsiteX97" fmla="*/ 4286250 w 5219700"/>
                <a:gd name="connsiteY97" fmla="*/ 238535 h 3067460"/>
                <a:gd name="connsiteX98" fmla="*/ 4295775 w 5219700"/>
                <a:gd name="connsiteY98" fmla="*/ 209960 h 3067460"/>
                <a:gd name="connsiteX99" fmla="*/ 4324350 w 5219700"/>
                <a:gd name="connsiteY99" fmla="*/ 200435 h 3067460"/>
                <a:gd name="connsiteX100" fmla="*/ 4410075 w 5219700"/>
                <a:gd name="connsiteY100" fmla="*/ 171860 h 3067460"/>
                <a:gd name="connsiteX101" fmla="*/ 4417392 w 5219700"/>
                <a:gd name="connsiteY101" fmla="*/ 61160 h 3067460"/>
                <a:gd name="connsiteX102" fmla="*/ 4610100 w 5219700"/>
                <a:gd name="connsiteY102" fmla="*/ 67084 h 3067460"/>
                <a:gd name="connsiteX103" fmla="*/ 4610100 w 5219700"/>
                <a:gd name="connsiteY103" fmla="*/ 410 h 3067460"/>
                <a:gd name="connsiteX104" fmla="*/ 5219700 w 5219700"/>
                <a:gd name="connsiteY104" fmla="*/ 0 h 306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19700" h="3067460">
                  <a:moveTo>
                    <a:pt x="0" y="3067460"/>
                  </a:moveTo>
                  <a:cubicBezTo>
                    <a:pt x="23241" y="3059713"/>
                    <a:pt x="38686" y="3057349"/>
                    <a:pt x="57150" y="3038885"/>
                  </a:cubicBezTo>
                  <a:cubicBezTo>
                    <a:pt x="100234" y="2995801"/>
                    <a:pt x="49145" y="3019328"/>
                    <a:pt x="104775" y="3000785"/>
                  </a:cubicBezTo>
                  <a:cubicBezTo>
                    <a:pt x="114300" y="2994435"/>
                    <a:pt x="126199" y="2990674"/>
                    <a:pt x="133350" y="2981735"/>
                  </a:cubicBezTo>
                  <a:cubicBezTo>
                    <a:pt x="143493" y="2969056"/>
                    <a:pt x="151783" y="2897245"/>
                    <a:pt x="152400" y="2896010"/>
                  </a:cubicBezTo>
                  <a:cubicBezTo>
                    <a:pt x="157520" y="2885771"/>
                    <a:pt x="171450" y="2883310"/>
                    <a:pt x="180975" y="2876960"/>
                  </a:cubicBezTo>
                  <a:cubicBezTo>
                    <a:pt x="218044" y="2821357"/>
                    <a:pt x="176618" y="2869614"/>
                    <a:pt x="238125" y="2838860"/>
                  </a:cubicBezTo>
                  <a:cubicBezTo>
                    <a:pt x="369133" y="2773356"/>
                    <a:pt x="244829" y="2817575"/>
                    <a:pt x="323850" y="2791235"/>
                  </a:cubicBezTo>
                  <a:cubicBezTo>
                    <a:pt x="333375" y="2781710"/>
                    <a:pt x="343801" y="2773008"/>
                    <a:pt x="352425" y="2762660"/>
                  </a:cubicBezTo>
                  <a:cubicBezTo>
                    <a:pt x="359754" y="2753866"/>
                    <a:pt x="363380" y="2742180"/>
                    <a:pt x="371475" y="2734085"/>
                  </a:cubicBezTo>
                  <a:cubicBezTo>
                    <a:pt x="379570" y="2725990"/>
                    <a:pt x="390525" y="2721385"/>
                    <a:pt x="400050" y="2715035"/>
                  </a:cubicBezTo>
                  <a:cubicBezTo>
                    <a:pt x="406400" y="2705510"/>
                    <a:pt x="411005" y="2694555"/>
                    <a:pt x="419100" y="2686460"/>
                  </a:cubicBezTo>
                  <a:cubicBezTo>
                    <a:pt x="437564" y="2667996"/>
                    <a:pt x="453009" y="2665632"/>
                    <a:pt x="476250" y="2657885"/>
                  </a:cubicBezTo>
                  <a:cubicBezTo>
                    <a:pt x="485775" y="2651535"/>
                    <a:pt x="494364" y="2643484"/>
                    <a:pt x="504825" y="2638835"/>
                  </a:cubicBezTo>
                  <a:cubicBezTo>
                    <a:pt x="523175" y="2630680"/>
                    <a:pt x="561975" y="2619785"/>
                    <a:pt x="561975" y="2619785"/>
                  </a:cubicBezTo>
                  <a:cubicBezTo>
                    <a:pt x="568325" y="2610260"/>
                    <a:pt x="572930" y="2599305"/>
                    <a:pt x="581025" y="2591210"/>
                  </a:cubicBezTo>
                  <a:cubicBezTo>
                    <a:pt x="589120" y="2583115"/>
                    <a:pt x="602062" y="2580775"/>
                    <a:pt x="609600" y="2572160"/>
                  </a:cubicBezTo>
                  <a:cubicBezTo>
                    <a:pt x="624677" y="2554930"/>
                    <a:pt x="635000" y="2534060"/>
                    <a:pt x="647700" y="2515010"/>
                  </a:cubicBezTo>
                  <a:lnTo>
                    <a:pt x="685800" y="2457860"/>
                  </a:lnTo>
                  <a:cubicBezTo>
                    <a:pt x="696351" y="2442033"/>
                    <a:pt x="726650" y="2434718"/>
                    <a:pt x="742950" y="2429285"/>
                  </a:cubicBezTo>
                  <a:cubicBezTo>
                    <a:pt x="749300" y="2419760"/>
                    <a:pt x="753905" y="2408805"/>
                    <a:pt x="762000" y="2400710"/>
                  </a:cubicBezTo>
                  <a:cubicBezTo>
                    <a:pt x="770095" y="2392615"/>
                    <a:pt x="783424" y="2390599"/>
                    <a:pt x="790575" y="2381660"/>
                  </a:cubicBezTo>
                  <a:cubicBezTo>
                    <a:pt x="829076" y="2333534"/>
                    <a:pt x="765620" y="2371348"/>
                    <a:pt x="819150" y="2324510"/>
                  </a:cubicBezTo>
                  <a:cubicBezTo>
                    <a:pt x="836380" y="2309433"/>
                    <a:pt x="876300" y="2286410"/>
                    <a:pt x="876300" y="2286410"/>
                  </a:cubicBezTo>
                  <a:cubicBezTo>
                    <a:pt x="882650" y="2276885"/>
                    <a:pt x="888021" y="2266629"/>
                    <a:pt x="895350" y="2257835"/>
                  </a:cubicBezTo>
                  <a:cubicBezTo>
                    <a:pt x="914316" y="2235076"/>
                    <a:pt x="956567" y="2199329"/>
                    <a:pt x="981075" y="2191160"/>
                  </a:cubicBezTo>
                  <a:lnTo>
                    <a:pt x="1009650" y="2181635"/>
                  </a:lnTo>
                  <a:cubicBezTo>
                    <a:pt x="1016000" y="2172110"/>
                    <a:pt x="1020605" y="2161155"/>
                    <a:pt x="1028700" y="2153060"/>
                  </a:cubicBezTo>
                  <a:cubicBezTo>
                    <a:pt x="1051341" y="2130419"/>
                    <a:pt x="1086131" y="2124391"/>
                    <a:pt x="1114425" y="2114960"/>
                  </a:cubicBezTo>
                  <a:lnTo>
                    <a:pt x="1143000" y="2105435"/>
                  </a:lnTo>
                  <a:lnTo>
                    <a:pt x="1171575" y="2095910"/>
                  </a:lnTo>
                  <a:cubicBezTo>
                    <a:pt x="1181100" y="2086385"/>
                    <a:pt x="1189802" y="2075959"/>
                    <a:pt x="1200150" y="2067335"/>
                  </a:cubicBezTo>
                  <a:cubicBezTo>
                    <a:pt x="1208944" y="2060006"/>
                    <a:pt x="1221187" y="2056900"/>
                    <a:pt x="1228725" y="2048285"/>
                  </a:cubicBezTo>
                  <a:cubicBezTo>
                    <a:pt x="1243802" y="2031055"/>
                    <a:pt x="1254125" y="2010185"/>
                    <a:pt x="1266825" y="1991135"/>
                  </a:cubicBezTo>
                  <a:cubicBezTo>
                    <a:pt x="1273175" y="1981610"/>
                    <a:pt x="1277780" y="1970655"/>
                    <a:pt x="1285875" y="1962560"/>
                  </a:cubicBezTo>
                  <a:cubicBezTo>
                    <a:pt x="1295400" y="1953035"/>
                    <a:pt x="1303242" y="1941457"/>
                    <a:pt x="1314450" y="1933985"/>
                  </a:cubicBezTo>
                  <a:cubicBezTo>
                    <a:pt x="1322804" y="1928416"/>
                    <a:pt x="1333500" y="1927635"/>
                    <a:pt x="1343025" y="1924460"/>
                  </a:cubicBezTo>
                  <a:cubicBezTo>
                    <a:pt x="1365186" y="1891218"/>
                    <a:pt x="1378709" y="1862839"/>
                    <a:pt x="1409700" y="1838735"/>
                  </a:cubicBezTo>
                  <a:cubicBezTo>
                    <a:pt x="1427772" y="1824679"/>
                    <a:pt x="1447800" y="1813335"/>
                    <a:pt x="1466850" y="1800635"/>
                  </a:cubicBezTo>
                  <a:lnTo>
                    <a:pt x="1495425" y="1781585"/>
                  </a:lnTo>
                  <a:lnTo>
                    <a:pt x="1524000" y="1762535"/>
                  </a:lnTo>
                  <a:cubicBezTo>
                    <a:pt x="1547283" y="1727610"/>
                    <a:pt x="1553633" y="1702210"/>
                    <a:pt x="1590675" y="1686335"/>
                  </a:cubicBezTo>
                  <a:cubicBezTo>
                    <a:pt x="1602707" y="1681178"/>
                    <a:pt x="1616075" y="1679985"/>
                    <a:pt x="1628775" y="1676810"/>
                  </a:cubicBezTo>
                  <a:cubicBezTo>
                    <a:pt x="1638300" y="1670460"/>
                    <a:pt x="1649255" y="1665855"/>
                    <a:pt x="1657350" y="1657760"/>
                  </a:cubicBezTo>
                  <a:cubicBezTo>
                    <a:pt x="1690370" y="1624740"/>
                    <a:pt x="1659255" y="1630455"/>
                    <a:pt x="1704975" y="1610135"/>
                  </a:cubicBezTo>
                  <a:cubicBezTo>
                    <a:pt x="1723325" y="1601980"/>
                    <a:pt x="1762125" y="1591085"/>
                    <a:pt x="1762125" y="1591085"/>
                  </a:cubicBezTo>
                  <a:cubicBezTo>
                    <a:pt x="1780856" y="1562988"/>
                    <a:pt x="1782248" y="1556854"/>
                    <a:pt x="1809750" y="1533935"/>
                  </a:cubicBezTo>
                  <a:cubicBezTo>
                    <a:pt x="1818544" y="1526606"/>
                    <a:pt x="1829531" y="1522214"/>
                    <a:pt x="1838325" y="1514885"/>
                  </a:cubicBezTo>
                  <a:cubicBezTo>
                    <a:pt x="1848673" y="1506261"/>
                    <a:pt x="1854852" y="1492334"/>
                    <a:pt x="1866900" y="1486310"/>
                  </a:cubicBezTo>
                  <a:cubicBezTo>
                    <a:pt x="1881380" y="1479070"/>
                    <a:pt x="1898650" y="1479960"/>
                    <a:pt x="1914525" y="1476785"/>
                  </a:cubicBezTo>
                  <a:cubicBezTo>
                    <a:pt x="1924050" y="1470435"/>
                    <a:pt x="1935005" y="1465830"/>
                    <a:pt x="1943100" y="1457735"/>
                  </a:cubicBezTo>
                  <a:cubicBezTo>
                    <a:pt x="1951195" y="1449640"/>
                    <a:pt x="1953211" y="1436311"/>
                    <a:pt x="1962150" y="1429160"/>
                  </a:cubicBezTo>
                  <a:cubicBezTo>
                    <a:pt x="1969990" y="1422888"/>
                    <a:pt x="1981071" y="1422393"/>
                    <a:pt x="1990725" y="1419635"/>
                  </a:cubicBezTo>
                  <a:cubicBezTo>
                    <a:pt x="2074446" y="1395715"/>
                    <a:pt x="1988887" y="1423423"/>
                    <a:pt x="2057400" y="1400585"/>
                  </a:cubicBezTo>
                  <a:cubicBezTo>
                    <a:pt x="2066925" y="1391060"/>
                    <a:pt x="2075627" y="1380634"/>
                    <a:pt x="2085975" y="1372010"/>
                  </a:cubicBezTo>
                  <a:cubicBezTo>
                    <a:pt x="2094769" y="1364681"/>
                    <a:pt x="2104311" y="1358080"/>
                    <a:pt x="2114550" y="1352960"/>
                  </a:cubicBezTo>
                  <a:cubicBezTo>
                    <a:pt x="2155670" y="1332400"/>
                    <a:pt x="2243316" y="1335728"/>
                    <a:pt x="2266950" y="1333910"/>
                  </a:cubicBezTo>
                  <a:cubicBezTo>
                    <a:pt x="2279650" y="1330735"/>
                    <a:pt x="2292511" y="1328147"/>
                    <a:pt x="2305050" y="1324385"/>
                  </a:cubicBezTo>
                  <a:cubicBezTo>
                    <a:pt x="2324284" y="1318615"/>
                    <a:pt x="2362200" y="1305335"/>
                    <a:pt x="2362200" y="1305335"/>
                  </a:cubicBezTo>
                  <a:cubicBezTo>
                    <a:pt x="2368550" y="1295810"/>
                    <a:pt x="2371725" y="1283110"/>
                    <a:pt x="2381250" y="1276760"/>
                  </a:cubicBezTo>
                  <a:cubicBezTo>
                    <a:pt x="2392142" y="1269498"/>
                    <a:pt x="2406811" y="1270997"/>
                    <a:pt x="2419350" y="1267235"/>
                  </a:cubicBezTo>
                  <a:cubicBezTo>
                    <a:pt x="2438584" y="1261465"/>
                    <a:pt x="2457450" y="1254535"/>
                    <a:pt x="2476500" y="1248185"/>
                  </a:cubicBezTo>
                  <a:lnTo>
                    <a:pt x="2505075" y="1238660"/>
                  </a:lnTo>
                  <a:lnTo>
                    <a:pt x="2533650" y="1229135"/>
                  </a:lnTo>
                  <a:cubicBezTo>
                    <a:pt x="2562348" y="1210003"/>
                    <a:pt x="2566488" y="1205537"/>
                    <a:pt x="2600325" y="1191035"/>
                  </a:cubicBezTo>
                  <a:cubicBezTo>
                    <a:pt x="2609553" y="1187080"/>
                    <a:pt x="2619375" y="1184685"/>
                    <a:pt x="2628900" y="1181510"/>
                  </a:cubicBezTo>
                  <a:cubicBezTo>
                    <a:pt x="2638425" y="1175160"/>
                    <a:pt x="2649380" y="1170555"/>
                    <a:pt x="2657475" y="1162460"/>
                  </a:cubicBezTo>
                  <a:cubicBezTo>
                    <a:pt x="2695575" y="1124360"/>
                    <a:pt x="2654300" y="1140235"/>
                    <a:pt x="2705100" y="1114835"/>
                  </a:cubicBezTo>
                  <a:cubicBezTo>
                    <a:pt x="2733045" y="1100863"/>
                    <a:pt x="2772770" y="1100800"/>
                    <a:pt x="2800350" y="1095785"/>
                  </a:cubicBezTo>
                  <a:cubicBezTo>
                    <a:pt x="2826662" y="1091001"/>
                    <a:pt x="2842542" y="1084896"/>
                    <a:pt x="2867025" y="1076735"/>
                  </a:cubicBezTo>
                  <a:cubicBezTo>
                    <a:pt x="2876550" y="1067210"/>
                    <a:pt x="2884392" y="1055632"/>
                    <a:pt x="2895600" y="1048160"/>
                  </a:cubicBezTo>
                  <a:cubicBezTo>
                    <a:pt x="2911232" y="1037739"/>
                    <a:pt x="2974410" y="1030263"/>
                    <a:pt x="2981325" y="1029110"/>
                  </a:cubicBezTo>
                  <a:cubicBezTo>
                    <a:pt x="2990850" y="1022760"/>
                    <a:pt x="3001805" y="1018155"/>
                    <a:pt x="3009900" y="1010060"/>
                  </a:cubicBezTo>
                  <a:cubicBezTo>
                    <a:pt x="3042920" y="977040"/>
                    <a:pt x="3011805" y="982755"/>
                    <a:pt x="3057525" y="962435"/>
                  </a:cubicBezTo>
                  <a:cubicBezTo>
                    <a:pt x="3075875" y="954280"/>
                    <a:pt x="3114675" y="943385"/>
                    <a:pt x="3114675" y="943385"/>
                  </a:cubicBezTo>
                  <a:cubicBezTo>
                    <a:pt x="3190875" y="892585"/>
                    <a:pt x="3098800" y="959260"/>
                    <a:pt x="3162300" y="895760"/>
                  </a:cubicBezTo>
                  <a:cubicBezTo>
                    <a:pt x="3170395" y="887665"/>
                    <a:pt x="3181350" y="883060"/>
                    <a:pt x="3190875" y="876710"/>
                  </a:cubicBezTo>
                  <a:cubicBezTo>
                    <a:pt x="3197225" y="867185"/>
                    <a:pt x="3200217" y="854202"/>
                    <a:pt x="3209925" y="848135"/>
                  </a:cubicBezTo>
                  <a:cubicBezTo>
                    <a:pt x="3226953" y="837492"/>
                    <a:pt x="3267075" y="829085"/>
                    <a:pt x="3267075" y="829085"/>
                  </a:cubicBezTo>
                  <a:cubicBezTo>
                    <a:pt x="3289300" y="795747"/>
                    <a:pt x="3295650" y="778285"/>
                    <a:pt x="3343275" y="762410"/>
                  </a:cubicBezTo>
                  <a:lnTo>
                    <a:pt x="3400425" y="743360"/>
                  </a:lnTo>
                  <a:cubicBezTo>
                    <a:pt x="3403600" y="733835"/>
                    <a:pt x="3404381" y="723139"/>
                    <a:pt x="3409950" y="714785"/>
                  </a:cubicBezTo>
                  <a:cubicBezTo>
                    <a:pt x="3436762" y="674567"/>
                    <a:pt x="3457830" y="685955"/>
                    <a:pt x="3495675" y="648110"/>
                  </a:cubicBezTo>
                  <a:cubicBezTo>
                    <a:pt x="3505200" y="638585"/>
                    <a:pt x="3511471" y="623795"/>
                    <a:pt x="3524250" y="619535"/>
                  </a:cubicBezTo>
                  <a:cubicBezTo>
                    <a:pt x="3560893" y="607321"/>
                    <a:pt x="3600450" y="606835"/>
                    <a:pt x="3638550" y="600485"/>
                  </a:cubicBezTo>
                  <a:lnTo>
                    <a:pt x="3695700" y="590960"/>
                  </a:lnTo>
                  <a:cubicBezTo>
                    <a:pt x="3705225" y="581435"/>
                    <a:pt x="3713067" y="569857"/>
                    <a:pt x="3724275" y="562385"/>
                  </a:cubicBezTo>
                  <a:cubicBezTo>
                    <a:pt x="3732629" y="556816"/>
                    <a:pt x="3743196" y="555618"/>
                    <a:pt x="3752850" y="552860"/>
                  </a:cubicBezTo>
                  <a:cubicBezTo>
                    <a:pt x="3836571" y="528940"/>
                    <a:pt x="3751012" y="556648"/>
                    <a:pt x="3819525" y="533810"/>
                  </a:cubicBezTo>
                  <a:cubicBezTo>
                    <a:pt x="3838575" y="521110"/>
                    <a:pt x="3860486" y="511899"/>
                    <a:pt x="3876675" y="495710"/>
                  </a:cubicBezTo>
                  <a:cubicBezTo>
                    <a:pt x="3894620" y="477765"/>
                    <a:pt x="3909955" y="458694"/>
                    <a:pt x="3933825" y="448085"/>
                  </a:cubicBezTo>
                  <a:cubicBezTo>
                    <a:pt x="3994779" y="420994"/>
                    <a:pt x="3980600" y="435328"/>
                    <a:pt x="4038600" y="419510"/>
                  </a:cubicBezTo>
                  <a:cubicBezTo>
                    <a:pt x="4057973" y="414226"/>
                    <a:pt x="4076700" y="406810"/>
                    <a:pt x="4095750" y="400460"/>
                  </a:cubicBezTo>
                  <a:lnTo>
                    <a:pt x="4124325" y="390935"/>
                  </a:lnTo>
                  <a:lnTo>
                    <a:pt x="4152900" y="381410"/>
                  </a:lnTo>
                  <a:lnTo>
                    <a:pt x="4162425" y="381068"/>
                  </a:lnTo>
                  <a:lnTo>
                    <a:pt x="4157663" y="252822"/>
                  </a:lnTo>
                  <a:lnTo>
                    <a:pt x="4286250" y="238535"/>
                  </a:lnTo>
                  <a:cubicBezTo>
                    <a:pt x="4306887" y="230598"/>
                    <a:pt x="4288675" y="217060"/>
                    <a:pt x="4295775" y="209960"/>
                  </a:cubicBezTo>
                  <a:cubicBezTo>
                    <a:pt x="4302875" y="202860"/>
                    <a:pt x="4315370" y="204925"/>
                    <a:pt x="4324350" y="200435"/>
                  </a:cubicBezTo>
                  <a:cubicBezTo>
                    <a:pt x="4391316" y="166952"/>
                    <a:pt x="4303975" y="189543"/>
                    <a:pt x="4410075" y="171860"/>
                  </a:cubicBezTo>
                  <a:lnTo>
                    <a:pt x="4417392" y="61160"/>
                  </a:lnTo>
                  <a:lnTo>
                    <a:pt x="4610100" y="67084"/>
                  </a:lnTo>
                  <a:lnTo>
                    <a:pt x="4610100" y="410"/>
                  </a:lnTo>
                  <a:lnTo>
                    <a:pt x="5219700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2162174" y="3395662"/>
              <a:ext cx="5238750" cy="2357438"/>
            </a:xfrm>
            <a:custGeom>
              <a:avLst/>
              <a:gdLst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524125 w 5657850"/>
                <a:gd name="connsiteY50" fmla="*/ 1469208 h 2450283"/>
                <a:gd name="connsiteX51" fmla="*/ 2609850 w 5657850"/>
                <a:gd name="connsiteY51" fmla="*/ 1402533 h 2450283"/>
                <a:gd name="connsiteX52" fmla="*/ 2638425 w 5657850"/>
                <a:gd name="connsiteY52" fmla="*/ 1393008 h 2450283"/>
                <a:gd name="connsiteX53" fmla="*/ 2667000 w 5657850"/>
                <a:gd name="connsiteY53" fmla="*/ 1364433 h 2450283"/>
                <a:gd name="connsiteX54" fmla="*/ 2781300 w 5657850"/>
                <a:gd name="connsiteY54" fmla="*/ 1335858 h 2450283"/>
                <a:gd name="connsiteX55" fmla="*/ 2809875 w 5657850"/>
                <a:gd name="connsiteY55" fmla="*/ 1326333 h 2450283"/>
                <a:gd name="connsiteX56" fmla="*/ 2876550 w 5657850"/>
                <a:gd name="connsiteY56" fmla="*/ 1288233 h 2450283"/>
                <a:gd name="connsiteX57" fmla="*/ 2933700 w 5657850"/>
                <a:gd name="connsiteY57" fmla="*/ 1269183 h 2450283"/>
                <a:gd name="connsiteX58" fmla="*/ 2962275 w 5657850"/>
                <a:gd name="connsiteY58" fmla="*/ 1240608 h 2450283"/>
                <a:gd name="connsiteX59" fmla="*/ 3019425 w 5657850"/>
                <a:gd name="connsiteY59" fmla="*/ 1192983 h 2450283"/>
                <a:gd name="connsiteX60" fmla="*/ 3048000 w 5657850"/>
                <a:gd name="connsiteY60" fmla="*/ 1135833 h 2450283"/>
                <a:gd name="connsiteX61" fmla="*/ 3114675 w 5657850"/>
                <a:gd name="connsiteY61" fmla="*/ 1116783 h 2450283"/>
                <a:gd name="connsiteX62" fmla="*/ 3152775 w 5657850"/>
                <a:gd name="connsiteY62" fmla="*/ 1088208 h 2450283"/>
                <a:gd name="connsiteX63" fmla="*/ 3276600 w 5657850"/>
                <a:gd name="connsiteY63" fmla="*/ 1069158 h 2450283"/>
                <a:gd name="connsiteX64" fmla="*/ 3314700 w 5657850"/>
                <a:gd name="connsiteY64" fmla="*/ 1050108 h 2450283"/>
                <a:gd name="connsiteX65" fmla="*/ 3333750 w 5657850"/>
                <a:gd name="connsiteY65" fmla="*/ 1021533 h 2450283"/>
                <a:gd name="connsiteX66" fmla="*/ 3390900 w 5657850"/>
                <a:gd name="connsiteY66" fmla="*/ 973908 h 2450283"/>
                <a:gd name="connsiteX67" fmla="*/ 3448050 w 5657850"/>
                <a:gd name="connsiteY67" fmla="*/ 954858 h 2450283"/>
                <a:gd name="connsiteX68" fmla="*/ 3476625 w 5657850"/>
                <a:gd name="connsiteY68" fmla="*/ 945333 h 2450283"/>
                <a:gd name="connsiteX69" fmla="*/ 3505200 w 5657850"/>
                <a:gd name="connsiteY69" fmla="*/ 888183 h 2450283"/>
                <a:gd name="connsiteX70" fmla="*/ 3524250 w 5657850"/>
                <a:gd name="connsiteY70" fmla="*/ 859608 h 2450283"/>
                <a:gd name="connsiteX71" fmla="*/ 3533775 w 5657850"/>
                <a:gd name="connsiteY71" fmla="*/ 831033 h 2450283"/>
                <a:gd name="connsiteX72" fmla="*/ 3600450 w 5657850"/>
                <a:gd name="connsiteY72" fmla="*/ 783408 h 2450283"/>
                <a:gd name="connsiteX73" fmla="*/ 3648075 w 5657850"/>
                <a:gd name="connsiteY73" fmla="*/ 773883 h 2450283"/>
                <a:gd name="connsiteX74" fmla="*/ 3762375 w 5657850"/>
                <a:gd name="connsiteY74" fmla="*/ 745308 h 2450283"/>
                <a:gd name="connsiteX75" fmla="*/ 3857625 w 5657850"/>
                <a:gd name="connsiteY75" fmla="*/ 688158 h 2450283"/>
                <a:gd name="connsiteX76" fmla="*/ 3952875 w 5657850"/>
                <a:gd name="connsiteY76" fmla="*/ 697683 h 2450283"/>
                <a:gd name="connsiteX77" fmla="*/ 4067175 w 5657850"/>
                <a:gd name="connsiteY77" fmla="*/ 669108 h 2450283"/>
                <a:gd name="connsiteX78" fmla="*/ 4171950 w 5657850"/>
                <a:gd name="connsiteY78" fmla="*/ 650058 h 2450283"/>
                <a:gd name="connsiteX79" fmla="*/ 4972050 w 5657850"/>
                <a:gd name="connsiteY79" fmla="*/ 602433 h 2450283"/>
                <a:gd name="connsiteX80" fmla="*/ 5086350 w 5657850"/>
                <a:gd name="connsiteY80" fmla="*/ 554808 h 2450283"/>
                <a:gd name="connsiteX81" fmla="*/ 5095875 w 5657850"/>
                <a:gd name="connsiteY81" fmla="*/ 383358 h 2450283"/>
                <a:gd name="connsiteX82" fmla="*/ 5105400 w 5657850"/>
                <a:gd name="connsiteY82" fmla="*/ 345258 h 2450283"/>
                <a:gd name="connsiteX83" fmla="*/ 5133975 w 5657850"/>
                <a:gd name="connsiteY83" fmla="*/ 335733 h 2450283"/>
                <a:gd name="connsiteX84" fmla="*/ 5229225 w 5657850"/>
                <a:gd name="connsiteY84" fmla="*/ 307158 h 2450283"/>
                <a:gd name="connsiteX85" fmla="*/ 5238750 w 5657850"/>
                <a:gd name="connsiteY85" fmla="*/ 154758 h 2450283"/>
                <a:gd name="connsiteX86" fmla="*/ 5248275 w 5657850"/>
                <a:gd name="connsiteY86" fmla="*/ 126183 h 2450283"/>
                <a:gd name="connsiteX87" fmla="*/ 5286375 w 5657850"/>
                <a:gd name="connsiteY87" fmla="*/ 107133 h 2450283"/>
                <a:gd name="connsiteX88" fmla="*/ 5343525 w 5657850"/>
                <a:gd name="connsiteY88" fmla="*/ 97608 h 2450283"/>
                <a:gd name="connsiteX89" fmla="*/ 5476875 w 5657850"/>
                <a:gd name="connsiteY89" fmla="*/ 78558 h 2450283"/>
                <a:gd name="connsiteX90" fmla="*/ 5553075 w 5657850"/>
                <a:gd name="connsiteY90" fmla="*/ 59508 h 2450283"/>
                <a:gd name="connsiteX91" fmla="*/ 5591175 w 5657850"/>
                <a:gd name="connsiteY91" fmla="*/ 49983 h 2450283"/>
                <a:gd name="connsiteX92" fmla="*/ 5638800 w 5657850"/>
                <a:gd name="connsiteY92" fmla="*/ 2358 h 2450283"/>
                <a:gd name="connsiteX93" fmla="*/ 5657850 w 5657850"/>
                <a:gd name="connsiteY93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524125 w 5657850"/>
                <a:gd name="connsiteY50" fmla="*/ 1469208 h 2450283"/>
                <a:gd name="connsiteX51" fmla="*/ 2609850 w 5657850"/>
                <a:gd name="connsiteY51" fmla="*/ 1402533 h 2450283"/>
                <a:gd name="connsiteX52" fmla="*/ 2638425 w 5657850"/>
                <a:gd name="connsiteY52" fmla="*/ 1393008 h 2450283"/>
                <a:gd name="connsiteX53" fmla="*/ 2667000 w 5657850"/>
                <a:gd name="connsiteY53" fmla="*/ 1364433 h 2450283"/>
                <a:gd name="connsiteX54" fmla="*/ 2781300 w 5657850"/>
                <a:gd name="connsiteY54" fmla="*/ 1335858 h 2450283"/>
                <a:gd name="connsiteX55" fmla="*/ 2809875 w 5657850"/>
                <a:gd name="connsiteY55" fmla="*/ 1326333 h 2450283"/>
                <a:gd name="connsiteX56" fmla="*/ 2876550 w 5657850"/>
                <a:gd name="connsiteY56" fmla="*/ 1288233 h 2450283"/>
                <a:gd name="connsiteX57" fmla="*/ 2933700 w 5657850"/>
                <a:gd name="connsiteY57" fmla="*/ 1269183 h 2450283"/>
                <a:gd name="connsiteX58" fmla="*/ 2962275 w 5657850"/>
                <a:gd name="connsiteY58" fmla="*/ 1240608 h 2450283"/>
                <a:gd name="connsiteX59" fmla="*/ 3019425 w 5657850"/>
                <a:gd name="connsiteY59" fmla="*/ 1192983 h 2450283"/>
                <a:gd name="connsiteX60" fmla="*/ 3048000 w 5657850"/>
                <a:gd name="connsiteY60" fmla="*/ 1135833 h 2450283"/>
                <a:gd name="connsiteX61" fmla="*/ 3114675 w 5657850"/>
                <a:gd name="connsiteY61" fmla="*/ 1116783 h 2450283"/>
                <a:gd name="connsiteX62" fmla="*/ 3152775 w 5657850"/>
                <a:gd name="connsiteY62" fmla="*/ 1088208 h 2450283"/>
                <a:gd name="connsiteX63" fmla="*/ 3276600 w 5657850"/>
                <a:gd name="connsiteY63" fmla="*/ 1069158 h 2450283"/>
                <a:gd name="connsiteX64" fmla="*/ 3314700 w 5657850"/>
                <a:gd name="connsiteY64" fmla="*/ 1050108 h 2450283"/>
                <a:gd name="connsiteX65" fmla="*/ 3333750 w 5657850"/>
                <a:gd name="connsiteY65" fmla="*/ 1021533 h 2450283"/>
                <a:gd name="connsiteX66" fmla="*/ 3390900 w 5657850"/>
                <a:gd name="connsiteY66" fmla="*/ 973908 h 2450283"/>
                <a:gd name="connsiteX67" fmla="*/ 3448050 w 5657850"/>
                <a:gd name="connsiteY67" fmla="*/ 954858 h 2450283"/>
                <a:gd name="connsiteX68" fmla="*/ 3476625 w 5657850"/>
                <a:gd name="connsiteY68" fmla="*/ 945333 h 2450283"/>
                <a:gd name="connsiteX69" fmla="*/ 3505200 w 5657850"/>
                <a:gd name="connsiteY69" fmla="*/ 888183 h 2450283"/>
                <a:gd name="connsiteX70" fmla="*/ 3524250 w 5657850"/>
                <a:gd name="connsiteY70" fmla="*/ 859608 h 2450283"/>
                <a:gd name="connsiteX71" fmla="*/ 3533775 w 5657850"/>
                <a:gd name="connsiteY71" fmla="*/ 831033 h 2450283"/>
                <a:gd name="connsiteX72" fmla="*/ 3600450 w 5657850"/>
                <a:gd name="connsiteY72" fmla="*/ 783408 h 2450283"/>
                <a:gd name="connsiteX73" fmla="*/ 3648075 w 5657850"/>
                <a:gd name="connsiteY73" fmla="*/ 773883 h 2450283"/>
                <a:gd name="connsiteX74" fmla="*/ 3762375 w 5657850"/>
                <a:gd name="connsiteY74" fmla="*/ 745308 h 2450283"/>
                <a:gd name="connsiteX75" fmla="*/ 3857625 w 5657850"/>
                <a:gd name="connsiteY75" fmla="*/ 688158 h 2450283"/>
                <a:gd name="connsiteX76" fmla="*/ 3952875 w 5657850"/>
                <a:gd name="connsiteY76" fmla="*/ 697683 h 2450283"/>
                <a:gd name="connsiteX77" fmla="*/ 4067175 w 5657850"/>
                <a:gd name="connsiteY77" fmla="*/ 669108 h 2450283"/>
                <a:gd name="connsiteX78" fmla="*/ 4171950 w 5657850"/>
                <a:gd name="connsiteY78" fmla="*/ 650058 h 2450283"/>
                <a:gd name="connsiteX79" fmla="*/ 4972050 w 5657850"/>
                <a:gd name="connsiteY79" fmla="*/ 602433 h 2450283"/>
                <a:gd name="connsiteX80" fmla="*/ 5086350 w 5657850"/>
                <a:gd name="connsiteY80" fmla="*/ 554808 h 2450283"/>
                <a:gd name="connsiteX81" fmla="*/ 5095875 w 5657850"/>
                <a:gd name="connsiteY81" fmla="*/ 383358 h 2450283"/>
                <a:gd name="connsiteX82" fmla="*/ 5105400 w 5657850"/>
                <a:gd name="connsiteY82" fmla="*/ 345258 h 2450283"/>
                <a:gd name="connsiteX83" fmla="*/ 5133975 w 5657850"/>
                <a:gd name="connsiteY83" fmla="*/ 335733 h 2450283"/>
                <a:gd name="connsiteX84" fmla="*/ 5229225 w 5657850"/>
                <a:gd name="connsiteY84" fmla="*/ 307158 h 2450283"/>
                <a:gd name="connsiteX85" fmla="*/ 5238750 w 5657850"/>
                <a:gd name="connsiteY85" fmla="*/ 154758 h 2450283"/>
                <a:gd name="connsiteX86" fmla="*/ 5248275 w 5657850"/>
                <a:gd name="connsiteY86" fmla="*/ 126183 h 2450283"/>
                <a:gd name="connsiteX87" fmla="*/ 5286375 w 5657850"/>
                <a:gd name="connsiteY87" fmla="*/ 107133 h 2450283"/>
                <a:gd name="connsiteX88" fmla="*/ 5343525 w 5657850"/>
                <a:gd name="connsiteY88" fmla="*/ 97608 h 2450283"/>
                <a:gd name="connsiteX89" fmla="*/ 5476875 w 5657850"/>
                <a:gd name="connsiteY89" fmla="*/ 78558 h 2450283"/>
                <a:gd name="connsiteX90" fmla="*/ 5553075 w 5657850"/>
                <a:gd name="connsiteY90" fmla="*/ 59508 h 2450283"/>
                <a:gd name="connsiteX91" fmla="*/ 5591175 w 5657850"/>
                <a:gd name="connsiteY91" fmla="*/ 49983 h 2450283"/>
                <a:gd name="connsiteX92" fmla="*/ 5638800 w 5657850"/>
                <a:gd name="connsiteY92" fmla="*/ 2358 h 2450283"/>
                <a:gd name="connsiteX93" fmla="*/ 5657850 w 5657850"/>
                <a:gd name="connsiteY93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524125 w 5657850"/>
                <a:gd name="connsiteY50" fmla="*/ 1469208 h 2450283"/>
                <a:gd name="connsiteX51" fmla="*/ 2609850 w 5657850"/>
                <a:gd name="connsiteY51" fmla="*/ 1402533 h 2450283"/>
                <a:gd name="connsiteX52" fmla="*/ 2638425 w 5657850"/>
                <a:gd name="connsiteY52" fmla="*/ 1393008 h 2450283"/>
                <a:gd name="connsiteX53" fmla="*/ 2667000 w 5657850"/>
                <a:gd name="connsiteY53" fmla="*/ 1364433 h 2450283"/>
                <a:gd name="connsiteX54" fmla="*/ 2781300 w 5657850"/>
                <a:gd name="connsiteY54" fmla="*/ 1335858 h 2450283"/>
                <a:gd name="connsiteX55" fmla="*/ 2809875 w 5657850"/>
                <a:gd name="connsiteY55" fmla="*/ 1326333 h 2450283"/>
                <a:gd name="connsiteX56" fmla="*/ 2876550 w 5657850"/>
                <a:gd name="connsiteY56" fmla="*/ 1288233 h 2450283"/>
                <a:gd name="connsiteX57" fmla="*/ 2933700 w 5657850"/>
                <a:gd name="connsiteY57" fmla="*/ 1269183 h 2450283"/>
                <a:gd name="connsiteX58" fmla="*/ 2962275 w 5657850"/>
                <a:gd name="connsiteY58" fmla="*/ 1240608 h 2450283"/>
                <a:gd name="connsiteX59" fmla="*/ 3019425 w 5657850"/>
                <a:gd name="connsiteY59" fmla="*/ 1192983 h 2450283"/>
                <a:gd name="connsiteX60" fmla="*/ 3048000 w 5657850"/>
                <a:gd name="connsiteY60" fmla="*/ 1135833 h 2450283"/>
                <a:gd name="connsiteX61" fmla="*/ 3114675 w 5657850"/>
                <a:gd name="connsiteY61" fmla="*/ 1116783 h 2450283"/>
                <a:gd name="connsiteX62" fmla="*/ 3152775 w 5657850"/>
                <a:gd name="connsiteY62" fmla="*/ 1088208 h 2450283"/>
                <a:gd name="connsiteX63" fmla="*/ 3276600 w 5657850"/>
                <a:gd name="connsiteY63" fmla="*/ 1069158 h 2450283"/>
                <a:gd name="connsiteX64" fmla="*/ 3314700 w 5657850"/>
                <a:gd name="connsiteY64" fmla="*/ 1050108 h 2450283"/>
                <a:gd name="connsiteX65" fmla="*/ 3333750 w 5657850"/>
                <a:gd name="connsiteY65" fmla="*/ 1021533 h 2450283"/>
                <a:gd name="connsiteX66" fmla="*/ 3390900 w 5657850"/>
                <a:gd name="connsiteY66" fmla="*/ 973908 h 2450283"/>
                <a:gd name="connsiteX67" fmla="*/ 3448050 w 5657850"/>
                <a:gd name="connsiteY67" fmla="*/ 954858 h 2450283"/>
                <a:gd name="connsiteX68" fmla="*/ 3476625 w 5657850"/>
                <a:gd name="connsiteY68" fmla="*/ 945333 h 2450283"/>
                <a:gd name="connsiteX69" fmla="*/ 3505200 w 5657850"/>
                <a:gd name="connsiteY69" fmla="*/ 888183 h 2450283"/>
                <a:gd name="connsiteX70" fmla="*/ 3524250 w 5657850"/>
                <a:gd name="connsiteY70" fmla="*/ 859608 h 2450283"/>
                <a:gd name="connsiteX71" fmla="*/ 3533775 w 5657850"/>
                <a:gd name="connsiteY71" fmla="*/ 831033 h 2450283"/>
                <a:gd name="connsiteX72" fmla="*/ 3600450 w 5657850"/>
                <a:gd name="connsiteY72" fmla="*/ 783408 h 2450283"/>
                <a:gd name="connsiteX73" fmla="*/ 3648075 w 5657850"/>
                <a:gd name="connsiteY73" fmla="*/ 773883 h 2450283"/>
                <a:gd name="connsiteX74" fmla="*/ 3762375 w 5657850"/>
                <a:gd name="connsiteY74" fmla="*/ 745308 h 2450283"/>
                <a:gd name="connsiteX75" fmla="*/ 3857625 w 5657850"/>
                <a:gd name="connsiteY75" fmla="*/ 688158 h 2450283"/>
                <a:gd name="connsiteX76" fmla="*/ 3952875 w 5657850"/>
                <a:gd name="connsiteY76" fmla="*/ 697683 h 2450283"/>
                <a:gd name="connsiteX77" fmla="*/ 4067175 w 5657850"/>
                <a:gd name="connsiteY77" fmla="*/ 669108 h 2450283"/>
                <a:gd name="connsiteX78" fmla="*/ 4171950 w 5657850"/>
                <a:gd name="connsiteY78" fmla="*/ 650058 h 2450283"/>
                <a:gd name="connsiteX79" fmla="*/ 4972050 w 5657850"/>
                <a:gd name="connsiteY79" fmla="*/ 602433 h 2450283"/>
                <a:gd name="connsiteX80" fmla="*/ 5086350 w 5657850"/>
                <a:gd name="connsiteY80" fmla="*/ 554808 h 2450283"/>
                <a:gd name="connsiteX81" fmla="*/ 5095875 w 5657850"/>
                <a:gd name="connsiteY81" fmla="*/ 383358 h 2450283"/>
                <a:gd name="connsiteX82" fmla="*/ 5105400 w 5657850"/>
                <a:gd name="connsiteY82" fmla="*/ 345258 h 2450283"/>
                <a:gd name="connsiteX83" fmla="*/ 5133975 w 5657850"/>
                <a:gd name="connsiteY83" fmla="*/ 335733 h 2450283"/>
                <a:gd name="connsiteX84" fmla="*/ 5229225 w 5657850"/>
                <a:gd name="connsiteY84" fmla="*/ 307158 h 2450283"/>
                <a:gd name="connsiteX85" fmla="*/ 5238750 w 5657850"/>
                <a:gd name="connsiteY85" fmla="*/ 154758 h 2450283"/>
                <a:gd name="connsiteX86" fmla="*/ 5248275 w 5657850"/>
                <a:gd name="connsiteY86" fmla="*/ 126183 h 2450283"/>
                <a:gd name="connsiteX87" fmla="*/ 5286375 w 5657850"/>
                <a:gd name="connsiteY87" fmla="*/ 107133 h 2450283"/>
                <a:gd name="connsiteX88" fmla="*/ 5343525 w 5657850"/>
                <a:gd name="connsiteY88" fmla="*/ 97608 h 2450283"/>
                <a:gd name="connsiteX89" fmla="*/ 5476875 w 5657850"/>
                <a:gd name="connsiteY89" fmla="*/ 78558 h 2450283"/>
                <a:gd name="connsiteX90" fmla="*/ 5553075 w 5657850"/>
                <a:gd name="connsiteY90" fmla="*/ 59508 h 2450283"/>
                <a:gd name="connsiteX91" fmla="*/ 5591175 w 5657850"/>
                <a:gd name="connsiteY91" fmla="*/ 49983 h 2450283"/>
                <a:gd name="connsiteX92" fmla="*/ 5638800 w 5657850"/>
                <a:gd name="connsiteY92" fmla="*/ 2358 h 2450283"/>
                <a:gd name="connsiteX93" fmla="*/ 5657850 w 5657850"/>
                <a:gd name="connsiteY93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524125 w 5657850"/>
                <a:gd name="connsiteY50" fmla="*/ 1469208 h 2450283"/>
                <a:gd name="connsiteX51" fmla="*/ 2609850 w 5657850"/>
                <a:gd name="connsiteY51" fmla="*/ 1402533 h 2450283"/>
                <a:gd name="connsiteX52" fmla="*/ 2638425 w 5657850"/>
                <a:gd name="connsiteY52" fmla="*/ 1393008 h 2450283"/>
                <a:gd name="connsiteX53" fmla="*/ 2667000 w 5657850"/>
                <a:gd name="connsiteY53" fmla="*/ 1364433 h 2450283"/>
                <a:gd name="connsiteX54" fmla="*/ 2781300 w 5657850"/>
                <a:gd name="connsiteY54" fmla="*/ 1335858 h 2450283"/>
                <a:gd name="connsiteX55" fmla="*/ 2809875 w 5657850"/>
                <a:gd name="connsiteY55" fmla="*/ 1326333 h 2450283"/>
                <a:gd name="connsiteX56" fmla="*/ 2876550 w 5657850"/>
                <a:gd name="connsiteY56" fmla="*/ 1288233 h 2450283"/>
                <a:gd name="connsiteX57" fmla="*/ 2933700 w 5657850"/>
                <a:gd name="connsiteY57" fmla="*/ 1269183 h 2450283"/>
                <a:gd name="connsiteX58" fmla="*/ 2962275 w 5657850"/>
                <a:gd name="connsiteY58" fmla="*/ 1240608 h 2450283"/>
                <a:gd name="connsiteX59" fmla="*/ 3019425 w 5657850"/>
                <a:gd name="connsiteY59" fmla="*/ 1192983 h 2450283"/>
                <a:gd name="connsiteX60" fmla="*/ 3048000 w 5657850"/>
                <a:gd name="connsiteY60" fmla="*/ 1135833 h 2450283"/>
                <a:gd name="connsiteX61" fmla="*/ 3114675 w 5657850"/>
                <a:gd name="connsiteY61" fmla="*/ 1116783 h 2450283"/>
                <a:gd name="connsiteX62" fmla="*/ 3152775 w 5657850"/>
                <a:gd name="connsiteY62" fmla="*/ 1088208 h 2450283"/>
                <a:gd name="connsiteX63" fmla="*/ 3276600 w 5657850"/>
                <a:gd name="connsiteY63" fmla="*/ 1069158 h 2450283"/>
                <a:gd name="connsiteX64" fmla="*/ 3314700 w 5657850"/>
                <a:gd name="connsiteY64" fmla="*/ 1050108 h 2450283"/>
                <a:gd name="connsiteX65" fmla="*/ 3333750 w 5657850"/>
                <a:gd name="connsiteY65" fmla="*/ 1021533 h 2450283"/>
                <a:gd name="connsiteX66" fmla="*/ 3390900 w 5657850"/>
                <a:gd name="connsiteY66" fmla="*/ 973908 h 2450283"/>
                <a:gd name="connsiteX67" fmla="*/ 3448050 w 5657850"/>
                <a:gd name="connsiteY67" fmla="*/ 954858 h 2450283"/>
                <a:gd name="connsiteX68" fmla="*/ 3476625 w 5657850"/>
                <a:gd name="connsiteY68" fmla="*/ 945333 h 2450283"/>
                <a:gd name="connsiteX69" fmla="*/ 3505200 w 5657850"/>
                <a:gd name="connsiteY69" fmla="*/ 888183 h 2450283"/>
                <a:gd name="connsiteX70" fmla="*/ 3524250 w 5657850"/>
                <a:gd name="connsiteY70" fmla="*/ 859608 h 2450283"/>
                <a:gd name="connsiteX71" fmla="*/ 3533775 w 5657850"/>
                <a:gd name="connsiteY71" fmla="*/ 831033 h 2450283"/>
                <a:gd name="connsiteX72" fmla="*/ 3600450 w 5657850"/>
                <a:gd name="connsiteY72" fmla="*/ 783408 h 2450283"/>
                <a:gd name="connsiteX73" fmla="*/ 3648075 w 5657850"/>
                <a:gd name="connsiteY73" fmla="*/ 773883 h 2450283"/>
                <a:gd name="connsiteX74" fmla="*/ 3762375 w 5657850"/>
                <a:gd name="connsiteY74" fmla="*/ 745308 h 2450283"/>
                <a:gd name="connsiteX75" fmla="*/ 3857625 w 5657850"/>
                <a:gd name="connsiteY75" fmla="*/ 688158 h 2450283"/>
                <a:gd name="connsiteX76" fmla="*/ 3952875 w 5657850"/>
                <a:gd name="connsiteY76" fmla="*/ 697683 h 2450283"/>
                <a:gd name="connsiteX77" fmla="*/ 4067175 w 5657850"/>
                <a:gd name="connsiteY77" fmla="*/ 669108 h 2450283"/>
                <a:gd name="connsiteX78" fmla="*/ 4171950 w 5657850"/>
                <a:gd name="connsiteY78" fmla="*/ 650058 h 2450283"/>
                <a:gd name="connsiteX79" fmla="*/ 4972050 w 5657850"/>
                <a:gd name="connsiteY79" fmla="*/ 602433 h 2450283"/>
                <a:gd name="connsiteX80" fmla="*/ 5086350 w 5657850"/>
                <a:gd name="connsiteY80" fmla="*/ 554808 h 2450283"/>
                <a:gd name="connsiteX81" fmla="*/ 5095875 w 5657850"/>
                <a:gd name="connsiteY81" fmla="*/ 383358 h 2450283"/>
                <a:gd name="connsiteX82" fmla="*/ 5105400 w 5657850"/>
                <a:gd name="connsiteY82" fmla="*/ 345258 h 2450283"/>
                <a:gd name="connsiteX83" fmla="*/ 5133975 w 5657850"/>
                <a:gd name="connsiteY83" fmla="*/ 335733 h 2450283"/>
                <a:gd name="connsiteX84" fmla="*/ 5229225 w 5657850"/>
                <a:gd name="connsiteY84" fmla="*/ 307158 h 2450283"/>
                <a:gd name="connsiteX85" fmla="*/ 5238750 w 5657850"/>
                <a:gd name="connsiteY85" fmla="*/ 154758 h 2450283"/>
                <a:gd name="connsiteX86" fmla="*/ 5248275 w 5657850"/>
                <a:gd name="connsiteY86" fmla="*/ 126183 h 2450283"/>
                <a:gd name="connsiteX87" fmla="*/ 5286375 w 5657850"/>
                <a:gd name="connsiteY87" fmla="*/ 107133 h 2450283"/>
                <a:gd name="connsiteX88" fmla="*/ 5343525 w 5657850"/>
                <a:gd name="connsiteY88" fmla="*/ 97608 h 2450283"/>
                <a:gd name="connsiteX89" fmla="*/ 5476875 w 5657850"/>
                <a:gd name="connsiteY89" fmla="*/ 78558 h 2450283"/>
                <a:gd name="connsiteX90" fmla="*/ 5553075 w 5657850"/>
                <a:gd name="connsiteY90" fmla="*/ 59508 h 2450283"/>
                <a:gd name="connsiteX91" fmla="*/ 5591175 w 5657850"/>
                <a:gd name="connsiteY91" fmla="*/ 49983 h 2450283"/>
                <a:gd name="connsiteX92" fmla="*/ 5638800 w 5657850"/>
                <a:gd name="connsiteY92" fmla="*/ 2358 h 2450283"/>
                <a:gd name="connsiteX93" fmla="*/ 5657850 w 5657850"/>
                <a:gd name="connsiteY93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609850 w 5657850"/>
                <a:gd name="connsiteY50" fmla="*/ 1402533 h 2450283"/>
                <a:gd name="connsiteX51" fmla="*/ 2638425 w 5657850"/>
                <a:gd name="connsiteY51" fmla="*/ 1393008 h 2450283"/>
                <a:gd name="connsiteX52" fmla="*/ 2667000 w 5657850"/>
                <a:gd name="connsiteY52" fmla="*/ 1364433 h 2450283"/>
                <a:gd name="connsiteX53" fmla="*/ 2781300 w 5657850"/>
                <a:gd name="connsiteY53" fmla="*/ 1335858 h 2450283"/>
                <a:gd name="connsiteX54" fmla="*/ 2809875 w 5657850"/>
                <a:gd name="connsiteY54" fmla="*/ 1326333 h 2450283"/>
                <a:gd name="connsiteX55" fmla="*/ 2876550 w 5657850"/>
                <a:gd name="connsiteY55" fmla="*/ 1288233 h 2450283"/>
                <a:gd name="connsiteX56" fmla="*/ 2933700 w 5657850"/>
                <a:gd name="connsiteY56" fmla="*/ 1269183 h 2450283"/>
                <a:gd name="connsiteX57" fmla="*/ 2962275 w 5657850"/>
                <a:gd name="connsiteY57" fmla="*/ 1240608 h 2450283"/>
                <a:gd name="connsiteX58" fmla="*/ 3019425 w 5657850"/>
                <a:gd name="connsiteY58" fmla="*/ 1192983 h 2450283"/>
                <a:gd name="connsiteX59" fmla="*/ 3048000 w 5657850"/>
                <a:gd name="connsiteY59" fmla="*/ 1135833 h 2450283"/>
                <a:gd name="connsiteX60" fmla="*/ 3114675 w 5657850"/>
                <a:gd name="connsiteY60" fmla="*/ 1116783 h 2450283"/>
                <a:gd name="connsiteX61" fmla="*/ 3152775 w 5657850"/>
                <a:gd name="connsiteY61" fmla="*/ 1088208 h 2450283"/>
                <a:gd name="connsiteX62" fmla="*/ 3276600 w 5657850"/>
                <a:gd name="connsiteY62" fmla="*/ 1069158 h 2450283"/>
                <a:gd name="connsiteX63" fmla="*/ 3314700 w 5657850"/>
                <a:gd name="connsiteY63" fmla="*/ 1050108 h 2450283"/>
                <a:gd name="connsiteX64" fmla="*/ 3333750 w 5657850"/>
                <a:gd name="connsiteY64" fmla="*/ 1021533 h 2450283"/>
                <a:gd name="connsiteX65" fmla="*/ 3390900 w 5657850"/>
                <a:gd name="connsiteY65" fmla="*/ 973908 h 2450283"/>
                <a:gd name="connsiteX66" fmla="*/ 3448050 w 5657850"/>
                <a:gd name="connsiteY66" fmla="*/ 954858 h 2450283"/>
                <a:gd name="connsiteX67" fmla="*/ 3476625 w 5657850"/>
                <a:gd name="connsiteY67" fmla="*/ 945333 h 2450283"/>
                <a:gd name="connsiteX68" fmla="*/ 3505200 w 5657850"/>
                <a:gd name="connsiteY68" fmla="*/ 888183 h 2450283"/>
                <a:gd name="connsiteX69" fmla="*/ 3524250 w 5657850"/>
                <a:gd name="connsiteY69" fmla="*/ 859608 h 2450283"/>
                <a:gd name="connsiteX70" fmla="*/ 3533775 w 5657850"/>
                <a:gd name="connsiteY70" fmla="*/ 831033 h 2450283"/>
                <a:gd name="connsiteX71" fmla="*/ 3600450 w 5657850"/>
                <a:gd name="connsiteY71" fmla="*/ 783408 h 2450283"/>
                <a:gd name="connsiteX72" fmla="*/ 3648075 w 5657850"/>
                <a:gd name="connsiteY72" fmla="*/ 773883 h 2450283"/>
                <a:gd name="connsiteX73" fmla="*/ 3762375 w 5657850"/>
                <a:gd name="connsiteY73" fmla="*/ 745308 h 2450283"/>
                <a:gd name="connsiteX74" fmla="*/ 3857625 w 5657850"/>
                <a:gd name="connsiteY74" fmla="*/ 688158 h 2450283"/>
                <a:gd name="connsiteX75" fmla="*/ 3952875 w 5657850"/>
                <a:gd name="connsiteY75" fmla="*/ 697683 h 2450283"/>
                <a:gd name="connsiteX76" fmla="*/ 4067175 w 5657850"/>
                <a:gd name="connsiteY76" fmla="*/ 669108 h 2450283"/>
                <a:gd name="connsiteX77" fmla="*/ 4171950 w 5657850"/>
                <a:gd name="connsiteY77" fmla="*/ 650058 h 2450283"/>
                <a:gd name="connsiteX78" fmla="*/ 4972050 w 5657850"/>
                <a:gd name="connsiteY78" fmla="*/ 602433 h 2450283"/>
                <a:gd name="connsiteX79" fmla="*/ 5086350 w 5657850"/>
                <a:gd name="connsiteY79" fmla="*/ 554808 h 2450283"/>
                <a:gd name="connsiteX80" fmla="*/ 5095875 w 5657850"/>
                <a:gd name="connsiteY80" fmla="*/ 383358 h 2450283"/>
                <a:gd name="connsiteX81" fmla="*/ 5105400 w 5657850"/>
                <a:gd name="connsiteY81" fmla="*/ 345258 h 2450283"/>
                <a:gd name="connsiteX82" fmla="*/ 5133975 w 5657850"/>
                <a:gd name="connsiteY82" fmla="*/ 335733 h 2450283"/>
                <a:gd name="connsiteX83" fmla="*/ 5229225 w 5657850"/>
                <a:gd name="connsiteY83" fmla="*/ 307158 h 2450283"/>
                <a:gd name="connsiteX84" fmla="*/ 5238750 w 5657850"/>
                <a:gd name="connsiteY84" fmla="*/ 154758 h 2450283"/>
                <a:gd name="connsiteX85" fmla="*/ 5248275 w 5657850"/>
                <a:gd name="connsiteY85" fmla="*/ 126183 h 2450283"/>
                <a:gd name="connsiteX86" fmla="*/ 5286375 w 5657850"/>
                <a:gd name="connsiteY86" fmla="*/ 107133 h 2450283"/>
                <a:gd name="connsiteX87" fmla="*/ 5343525 w 5657850"/>
                <a:gd name="connsiteY87" fmla="*/ 97608 h 2450283"/>
                <a:gd name="connsiteX88" fmla="*/ 5476875 w 5657850"/>
                <a:gd name="connsiteY88" fmla="*/ 78558 h 2450283"/>
                <a:gd name="connsiteX89" fmla="*/ 5553075 w 5657850"/>
                <a:gd name="connsiteY89" fmla="*/ 59508 h 2450283"/>
                <a:gd name="connsiteX90" fmla="*/ 5591175 w 5657850"/>
                <a:gd name="connsiteY90" fmla="*/ 49983 h 2450283"/>
                <a:gd name="connsiteX91" fmla="*/ 5638800 w 5657850"/>
                <a:gd name="connsiteY91" fmla="*/ 2358 h 2450283"/>
                <a:gd name="connsiteX92" fmla="*/ 5657850 w 5657850"/>
                <a:gd name="connsiteY92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609850 w 5657850"/>
                <a:gd name="connsiteY50" fmla="*/ 1402533 h 2450283"/>
                <a:gd name="connsiteX51" fmla="*/ 2638425 w 5657850"/>
                <a:gd name="connsiteY51" fmla="*/ 1393008 h 2450283"/>
                <a:gd name="connsiteX52" fmla="*/ 2643188 w 5657850"/>
                <a:gd name="connsiteY52" fmla="*/ 1393008 h 2450283"/>
                <a:gd name="connsiteX53" fmla="*/ 2667000 w 5657850"/>
                <a:gd name="connsiteY53" fmla="*/ 1364433 h 2450283"/>
                <a:gd name="connsiteX54" fmla="*/ 2781300 w 5657850"/>
                <a:gd name="connsiteY54" fmla="*/ 1335858 h 2450283"/>
                <a:gd name="connsiteX55" fmla="*/ 2809875 w 5657850"/>
                <a:gd name="connsiteY55" fmla="*/ 1326333 h 2450283"/>
                <a:gd name="connsiteX56" fmla="*/ 2876550 w 5657850"/>
                <a:gd name="connsiteY56" fmla="*/ 1288233 h 2450283"/>
                <a:gd name="connsiteX57" fmla="*/ 2933700 w 5657850"/>
                <a:gd name="connsiteY57" fmla="*/ 1269183 h 2450283"/>
                <a:gd name="connsiteX58" fmla="*/ 2962275 w 5657850"/>
                <a:gd name="connsiteY58" fmla="*/ 1240608 h 2450283"/>
                <a:gd name="connsiteX59" fmla="*/ 3019425 w 5657850"/>
                <a:gd name="connsiteY59" fmla="*/ 1192983 h 2450283"/>
                <a:gd name="connsiteX60" fmla="*/ 3048000 w 5657850"/>
                <a:gd name="connsiteY60" fmla="*/ 1135833 h 2450283"/>
                <a:gd name="connsiteX61" fmla="*/ 3114675 w 5657850"/>
                <a:gd name="connsiteY61" fmla="*/ 1116783 h 2450283"/>
                <a:gd name="connsiteX62" fmla="*/ 3152775 w 5657850"/>
                <a:gd name="connsiteY62" fmla="*/ 1088208 h 2450283"/>
                <a:gd name="connsiteX63" fmla="*/ 3276600 w 5657850"/>
                <a:gd name="connsiteY63" fmla="*/ 1069158 h 2450283"/>
                <a:gd name="connsiteX64" fmla="*/ 3314700 w 5657850"/>
                <a:gd name="connsiteY64" fmla="*/ 1050108 h 2450283"/>
                <a:gd name="connsiteX65" fmla="*/ 3333750 w 5657850"/>
                <a:gd name="connsiteY65" fmla="*/ 1021533 h 2450283"/>
                <a:gd name="connsiteX66" fmla="*/ 3390900 w 5657850"/>
                <a:gd name="connsiteY66" fmla="*/ 973908 h 2450283"/>
                <a:gd name="connsiteX67" fmla="*/ 3448050 w 5657850"/>
                <a:gd name="connsiteY67" fmla="*/ 954858 h 2450283"/>
                <a:gd name="connsiteX68" fmla="*/ 3476625 w 5657850"/>
                <a:gd name="connsiteY68" fmla="*/ 945333 h 2450283"/>
                <a:gd name="connsiteX69" fmla="*/ 3505200 w 5657850"/>
                <a:gd name="connsiteY69" fmla="*/ 888183 h 2450283"/>
                <a:gd name="connsiteX70" fmla="*/ 3524250 w 5657850"/>
                <a:gd name="connsiteY70" fmla="*/ 859608 h 2450283"/>
                <a:gd name="connsiteX71" fmla="*/ 3533775 w 5657850"/>
                <a:gd name="connsiteY71" fmla="*/ 831033 h 2450283"/>
                <a:gd name="connsiteX72" fmla="*/ 3600450 w 5657850"/>
                <a:gd name="connsiteY72" fmla="*/ 783408 h 2450283"/>
                <a:gd name="connsiteX73" fmla="*/ 3648075 w 5657850"/>
                <a:gd name="connsiteY73" fmla="*/ 773883 h 2450283"/>
                <a:gd name="connsiteX74" fmla="*/ 3762375 w 5657850"/>
                <a:gd name="connsiteY74" fmla="*/ 745308 h 2450283"/>
                <a:gd name="connsiteX75" fmla="*/ 3857625 w 5657850"/>
                <a:gd name="connsiteY75" fmla="*/ 688158 h 2450283"/>
                <a:gd name="connsiteX76" fmla="*/ 3952875 w 5657850"/>
                <a:gd name="connsiteY76" fmla="*/ 697683 h 2450283"/>
                <a:gd name="connsiteX77" fmla="*/ 4067175 w 5657850"/>
                <a:gd name="connsiteY77" fmla="*/ 669108 h 2450283"/>
                <a:gd name="connsiteX78" fmla="*/ 4171950 w 5657850"/>
                <a:gd name="connsiteY78" fmla="*/ 650058 h 2450283"/>
                <a:gd name="connsiteX79" fmla="*/ 4972050 w 5657850"/>
                <a:gd name="connsiteY79" fmla="*/ 602433 h 2450283"/>
                <a:gd name="connsiteX80" fmla="*/ 5086350 w 5657850"/>
                <a:gd name="connsiteY80" fmla="*/ 554808 h 2450283"/>
                <a:gd name="connsiteX81" fmla="*/ 5095875 w 5657850"/>
                <a:gd name="connsiteY81" fmla="*/ 383358 h 2450283"/>
                <a:gd name="connsiteX82" fmla="*/ 5105400 w 5657850"/>
                <a:gd name="connsiteY82" fmla="*/ 345258 h 2450283"/>
                <a:gd name="connsiteX83" fmla="*/ 5133975 w 5657850"/>
                <a:gd name="connsiteY83" fmla="*/ 335733 h 2450283"/>
                <a:gd name="connsiteX84" fmla="*/ 5229225 w 5657850"/>
                <a:gd name="connsiteY84" fmla="*/ 307158 h 2450283"/>
                <a:gd name="connsiteX85" fmla="*/ 5238750 w 5657850"/>
                <a:gd name="connsiteY85" fmla="*/ 154758 h 2450283"/>
                <a:gd name="connsiteX86" fmla="*/ 5248275 w 5657850"/>
                <a:gd name="connsiteY86" fmla="*/ 126183 h 2450283"/>
                <a:gd name="connsiteX87" fmla="*/ 5286375 w 5657850"/>
                <a:gd name="connsiteY87" fmla="*/ 107133 h 2450283"/>
                <a:gd name="connsiteX88" fmla="*/ 5343525 w 5657850"/>
                <a:gd name="connsiteY88" fmla="*/ 97608 h 2450283"/>
                <a:gd name="connsiteX89" fmla="*/ 5476875 w 5657850"/>
                <a:gd name="connsiteY89" fmla="*/ 78558 h 2450283"/>
                <a:gd name="connsiteX90" fmla="*/ 5553075 w 5657850"/>
                <a:gd name="connsiteY90" fmla="*/ 59508 h 2450283"/>
                <a:gd name="connsiteX91" fmla="*/ 5591175 w 5657850"/>
                <a:gd name="connsiteY91" fmla="*/ 49983 h 2450283"/>
                <a:gd name="connsiteX92" fmla="*/ 5638800 w 5657850"/>
                <a:gd name="connsiteY92" fmla="*/ 2358 h 2450283"/>
                <a:gd name="connsiteX93" fmla="*/ 5657850 w 5657850"/>
                <a:gd name="connsiteY93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609850 w 5657850"/>
                <a:gd name="connsiteY50" fmla="*/ 1402533 h 2450283"/>
                <a:gd name="connsiteX51" fmla="*/ 2638425 w 5657850"/>
                <a:gd name="connsiteY51" fmla="*/ 1393008 h 2450283"/>
                <a:gd name="connsiteX52" fmla="*/ 2667000 w 5657850"/>
                <a:gd name="connsiteY52" fmla="*/ 1364433 h 2450283"/>
                <a:gd name="connsiteX53" fmla="*/ 2781300 w 5657850"/>
                <a:gd name="connsiteY53" fmla="*/ 1335858 h 2450283"/>
                <a:gd name="connsiteX54" fmla="*/ 2809875 w 5657850"/>
                <a:gd name="connsiteY54" fmla="*/ 1326333 h 2450283"/>
                <a:gd name="connsiteX55" fmla="*/ 2876550 w 5657850"/>
                <a:gd name="connsiteY55" fmla="*/ 1288233 h 2450283"/>
                <a:gd name="connsiteX56" fmla="*/ 2933700 w 5657850"/>
                <a:gd name="connsiteY56" fmla="*/ 1269183 h 2450283"/>
                <a:gd name="connsiteX57" fmla="*/ 2962275 w 5657850"/>
                <a:gd name="connsiteY57" fmla="*/ 1240608 h 2450283"/>
                <a:gd name="connsiteX58" fmla="*/ 3019425 w 5657850"/>
                <a:gd name="connsiteY58" fmla="*/ 1192983 h 2450283"/>
                <a:gd name="connsiteX59" fmla="*/ 3048000 w 5657850"/>
                <a:gd name="connsiteY59" fmla="*/ 1135833 h 2450283"/>
                <a:gd name="connsiteX60" fmla="*/ 3114675 w 5657850"/>
                <a:gd name="connsiteY60" fmla="*/ 1116783 h 2450283"/>
                <a:gd name="connsiteX61" fmla="*/ 3152775 w 5657850"/>
                <a:gd name="connsiteY61" fmla="*/ 1088208 h 2450283"/>
                <a:gd name="connsiteX62" fmla="*/ 3276600 w 5657850"/>
                <a:gd name="connsiteY62" fmla="*/ 1069158 h 2450283"/>
                <a:gd name="connsiteX63" fmla="*/ 3314700 w 5657850"/>
                <a:gd name="connsiteY63" fmla="*/ 1050108 h 2450283"/>
                <a:gd name="connsiteX64" fmla="*/ 3333750 w 5657850"/>
                <a:gd name="connsiteY64" fmla="*/ 1021533 h 2450283"/>
                <a:gd name="connsiteX65" fmla="*/ 3390900 w 5657850"/>
                <a:gd name="connsiteY65" fmla="*/ 973908 h 2450283"/>
                <a:gd name="connsiteX66" fmla="*/ 3448050 w 5657850"/>
                <a:gd name="connsiteY66" fmla="*/ 954858 h 2450283"/>
                <a:gd name="connsiteX67" fmla="*/ 3476625 w 5657850"/>
                <a:gd name="connsiteY67" fmla="*/ 945333 h 2450283"/>
                <a:gd name="connsiteX68" fmla="*/ 3505200 w 5657850"/>
                <a:gd name="connsiteY68" fmla="*/ 888183 h 2450283"/>
                <a:gd name="connsiteX69" fmla="*/ 3524250 w 5657850"/>
                <a:gd name="connsiteY69" fmla="*/ 859608 h 2450283"/>
                <a:gd name="connsiteX70" fmla="*/ 3533775 w 5657850"/>
                <a:gd name="connsiteY70" fmla="*/ 831033 h 2450283"/>
                <a:gd name="connsiteX71" fmla="*/ 3600450 w 5657850"/>
                <a:gd name="connsiteY71" fmla="*/ 783408 h 2450283"/>
                <a:gd name="connsiteX72" fmla="*/ 3648075 w 5657850"/>
                <a:gd name="connsiteY72" fmla="*/ 773883 h 2450283"/>
                <a:gd name="connsiteX73" fmla="*/ 3762375 w 5657850"/>
                <a:gd name="connsiteY73" fmla="*/ 745308 h 2450283"/>
                <a:gd name="connsiteX74" fmla="*/ 3857625 w 5657850"/>
                <a:gd name="connsiteY74" fmla="*/ 688158 h 2450283"/>
                <a:gd name="connsiteX75" fmla="*/ 3952875 w 5657850"/>
                <a:gd name="connsiteY75" fmla="*/ 697683 h 2450283"/>
                <a:gd name="connsiteX76" fmla="*/ 4067175 w 5657850"/>
                <a:gd name="connsiteY76" fmla="*/ 669108 h 2450283"/>
                <a:gd name="connsiteX77" fmla="*/ 4171950 w 5657850"/>
                <a:gd name="connsiteY77" fmla="*/ 650058 h 2450283"/>
                <a:gd name="connsiteX78" fmla="*/ 4972050 w 5657850"/>
                <a:gd name="connsiteY78" fmla="*/ 602433 h 2450283"/>
                <a:gd name="connsiteX79" fmla="*/ 5086350 w 5657850"/>
                <a:gd name="connsiteY79" fmla="*/ 554808 h 2450283"/>
                <a:gd name="connsiteX80" fmla="*/ 5095875 w 5657850"/>
                <a:gd name="connsiteY80" fmla="*/ 383358 h 2450283"/>
                <a:gd name="connsiteX81" fmla="*/ 5105400 w 5657850"/>
                <a:gd name="connsiteY81" fmla="*/ 345258 h 2450283"/>
                <a:gd name="connsiteX82" fmla="*/ 5133975 w 5657850"/>
                <a:gd name="connsiteY82" fmla="*/ 335733 h 2450283"/>
                <a:gd name="connsiteX83" fmla="*/ 5229225 w 5657850"/>
                <a:gd name="connsiteY83" fmla="*/ 307158 h 2450283"/>
                <a:gd name="connsiteX84" fmla="*/ 5238750 w 5657850"/>
                <a:gd name="connsiteY84" fmla="*/ 154758 h 2450283"/>
                <a:gd name="connsiteX85" fmla="*/ 5248275 w 5657850"/>
                <a:gd name="connsiteY85" fmla="*/ 126183 h 2450283"/>
                <a:gd name="connsiteX86" fmla="*/ 5286375 w 5657850"/>
                <a:gd name="connsiteY86" fmla="*/ 107133 h 2450283"/>
                <a:gd name="connsiteX87" fmla="*/ 5343525 w 5657850"/>
                <a:gd name="connsiteY87" fmla="*/ 97608 h 2450283"/>
                <a:gd name="connsiteX88" fmla="*/ 5476875 w 5657850"/>
                <a:gd name="connsiteY88" fmla="*/ 78558 h 2450283"/>
                <a:gd name="connsiteX89" fmla="*/ 5553075 w 5657850"/>
                <a:gd name="connsiteY89" fmla="*/ 59508 h 2450283"/>
                <a:gd name="connsiteX90" fmla="*/ 5591175 w 5657850"/>
                <a:gd name="connsiteY90" fmla="*/ 49983 h 2450283"/>
                <a:gd name="connsiteX91" fmla="*/ 5638800 w 5657850"/>
                <a:gd name="connsiteY91" fmla="*/ 2358 h 2450283"/>
                <a:gd name="connsiteX92" fmla="*/ 5657850 w 5657850"/>
                <a:gd name="connsiteY92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609850 w 5657850"/>
                <a:gd name="connsiteY50" fmla="*/ 1402533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972050 w 5657850"/>
                <a:gd name="connsiteY77" fmla="*/ 602433 h 2450283"/>
                <a:gd name="connsiteX78" fmla="*/ 5086350 w 5657850"/>
                <a:gd name="connsiteY78" fmla="*/ 554808 h 2450283"/>
                <a:gd name="connsiteX79" fmla="*/ 5095875 w 5657850"/>
                <a:gd name="connsiteY79" fmla="*/ 383358 h 2450283"/>
                <a:gd name="connsiteX80" fmla="*/ 5105400 w 5657850"/>
                <a:gd name="connsiteY80" fmla="*/ 345258 h 2450283"/>
                <a:gd name="connsiteX81" fmla="*/ 5133975 w 5657850"/>
                <a:gd name="connsiteY81" fmla="*/ 335733 h 2450283"/>
                <a:gd name="connsiteX82" fmla="*/ 5229225 w 5657850"/>
                <a:gd name="connsiteY82" fmla="*/ 307158 h 2450283"/>
                <a:gd name="connsiteX83" fmla="*/ 5238750 w 5657850"/>
                <a:gd name="connsiteY83" fmla="*/ 154758 h 2450283"/>
                <a:gd name="connsiteX84" fmla="*/ 5248275 w 5657850"/>
                <a:gd name="connsiteY84" fmla="*/ 126183 h 2450283"/>
                <a:gd name="connsiteX85" fmla="*/ 5286375 w 5657850"/>
                <a:gd name="connsiteY85" fmla="*/ 107133 h 2450283"/>
                <a:gd name="connsiteX86" fmla="*/ 5343525 w 5657850"/>
                <a:gd name="connsiteY86" fmla="*/ 97608 h 2450283"/>
                <a:gd name="connsiteX87" fmla="*/ 5476875 w 5657850"/>
                <a:gd name="connsiteY87" fmla="*/ 78558 h 2450283"/>
                <a:gd name="connsiteX88" fmla="*/ 5553075 w 5657850"/>
                <a:gd name="connsiteY88" fmla="*/ 59508 h 2450283"/>
                <a:gd name="connsiteX89" fmla="*/ 5591175 w 5657850"/>
                <a:gd name="connsiteY89" fmla="*/ 49983 h 2450283"/>
                <a:gd name="connsiteX90" fmla="*/ 5638800 w 5657850"/>
                <a:gd name="connsiteY90" fmla="*/ 2358 h 2450283"/>
                <a:gd name="connsiteX91" fmla="*/ 5657850 w 5657850"/>
                <a:gd name="connsiteY91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667000 w 5657850"/>
                <a:gd name="connsiteY50" fmla="*/ 1364433 h 2450283"/>
                <a:gd name="connsiteX51" fmla="*/ 2781300 w 5657850"/>
                <a:gd name="connsiteY51" fmla="*/ 1335858 h 2450283"/>
                <a:gd name="connsiteX52" fmla="*/ 2809875 w 5657850"/>
                <a:gd name="connsiteY52" fmla="*/ 1326333 h 2450283"/>
                <a:gd name="connsiteX53" fmla="*/ 2876550 w 5657850"/>
                <a:gd name="connsiteY53" fmla="*/ 1288233 h 2450283"/>
                <a:gd name="connsiteX54" fmla="*/ 2933700 w 5657850"/>
                <a:gd name="connsiteY54" fmla="*/ 1269183 h 2450283"/>
                <a:gd name="connsiteX55" fmla="*/ 2962275 w 5657850"/>
                <a:gd name="connsiteY55" fmla="*/ 1240608 h 2450283"/>
                <a:gd name="connsiteX56" fmla="*/ 3019425 w 5657850"/>
                <a:gd name="connsiteY56" fmla="*/ 1192983 h 2450283"/>
                <a:gd name="connsiteX57" fmla="*/ 3048000 w 5657850"/>
                <a:gd name="connsiteY57" fmla="*/ 1135833 h 2450283"/>
                <a:gd name="connsiteX58" fmla="*/ 3114675 w 5657850"/>
                <a:gd name="connsiteY58" fmla="*/ 1116783 h 2450283"/>
                <a:gd name="connsiteX59" fmla="*/ 3152775 w 5657850"/>
                <a:gd name="connsiteY59" fmla="*/ 1088208 h 2450283"/>
                <a:gd name="connsiteX60" fmla="*/ 3276600 w 5657850"/>
                <a:gd name="connsiteY60" fmla="*/ 1069158 h 2450283"/>
                <a:gd name="connsiteX61" fmla="*/ 3314700 w 5657850"/>
                <a:gd name="connsiteY61" fmla="*/ 1050108 h 2450283"/>
                <a:gd name="connsiteX62" fmla="*/ 3333750 w 5657850"/>
                <a:gd name="connsiteY62" fmla="*/ 1021533 h 2450283"/>
                <a:gd name="connsiteX63" fmla="*/ 3390900 w 5657850"/>
                <a:gd name="connsiteY63" fmla="*/ 973908 h 2450283"/>
                <a:gd name="connsiteX64" fmla="*/ 3448050 w 5657850"/>
                <a:gd name="connsiteY64" fmla="*/ 954858 h 2450283"/>
                <a:gd name="connsiteX65" fmla="*/ 3476625 w 5657850"/>
                <a:gd name="connsiteY65" fmla="*/ 945333 h 2450283"/>
                <a:gd name="connsiteX66" fmla="*/ 3505200 w 5657850"/>
                <a:gd name="connsiteY66" fmla="*/ 888183 h 2450283"/>
                <a:gd name="connsiteX67" fmla="*/ 3524250 w 5657850"/>
                <a:gd name="connsiteY67" fmla="*/ 859608 h 2450283"/>
                <a:gd name="connsiteX68" fmla="*/ 3533775 w 5657850"/>
                <a:gd name="connsiteY68" fmla="*/ 831033 h 2450283"/>
                <a:gd name="connsiteX69" fmla="*/ 3600450 w 5657850"/>
                <a:gd name="connsiteY69" fmla="*/ 783408 h 2450283"/>
                <a:gd name="connsiteX70" fmla="*/ 3648075 w 5657850"/>
                <a:gd name="connsiteY70" fmla="*/ 773883 h 2450283"/>
                <a:gd name="connsiteX71" fmla="*/ 3762375 w 5657850"/>
                <a:gd name="connsiteY71" fmla="*/ 745308 h 2450283"/>
                <a:gd name="connsiteX72" fmla="*/ 3857625 w 5657850"/>
                <a:gd name="connsiteY72" fmla="*/ 688158 h 2450283"/>
                <a:gd name="connsiteX73" fmla="*/ 3952875 w 5657850"/>
                <a:gd name="connsiteY73" fmla="*/ 697683 h 2450283"/>
                <a:gd name="connsiteX74" fmla="*/ 4067175 w 5657850"/>
                <a:gd name="connsiteY74" fmla="*/ 669108 h 2450283"/>
                <a:gd name="connsiteX75" fmla="*/ 4171950 w 5657850"/>
                <a:gd name="connsiteY75" fmla="*/ 650058 h 2450283"/>
                <a:gd name="connsiteX76" fmla="*/ 4972050 w 5657850"/>
                <a:gd name="connsiteY76" fmla="*/ 602433 h 2450283"/>
                <a:gd name="connsiteX77" fmla="*/ 5086350 w 5657850"/>
                <a:gd name="connsiteY77" fmla="*/ 554808 h 2450283"/>
                <a:gd name="connsiteX78" fmla="*/ 5095875 w 5657850"/>
                <a:gd name="connsiteY78" fmla="*/ 383358 h 2450283"/>
                <a:gd name="connsiteX79" fmla="*/ 5105400 w 5657850"/>
                <a:gd name="connsiteY79" fmla="*/ 345258 h 2450283"/>
                <a:gd name="connsiteX80" fmla="*/ 5133975 w 5657850"/>
                <a:gd name="connsiteY80" fmla="*/ 335733 h 2450283"/>
                <a:gd name="connsiteX81" fmla="*/ 5229225 w 5657850"/>
                <a:gd name="connsiteY81" fmla="*/ 307158 h 2450283"/>
                <a:gd name="connsiteX82" fmla="*/ 5238750 w 5657850"/>
                <a:gd name="connsiteY82" fmla="*/ 154758 h 2450283"/>
                <a:gd name="connsiteX83" fmla="*/ 5248275 w 5657850"/>
                <a:gd name="connsiteY83" fmla="*/ 126183 h 2450283"/>
                <a:gd name="connsiteX84" fmla="*/ 5286375 w 5657850"/>
                <a:gd name="connsiteY84" fmla="*/ 107133 h 2450283"/>
                <a:gd name="connsiteX85" fmla="*/ 5343525 w 5657850"/>
                <a:gd name="connsiteY85" fmla="*/ 97608 h 2450283"/>
                <a:gd name="connsiteX86" fmla="*/ 5476875 w 5657850"/>
                <a:gd name="connsiteY86" fmla="*/ 78558 h 2450283"/>
                <a:gd name="connsiteX87" fmla="*/ 5553075 w 5657850"/>
                <a:gd name="connsiteY87" fmla="*/ 59508 h 2450283"/>
                <a:gd name="connsiteX88" fmla="*/ 5591175 w 5657850"/>
                <a:gd name="connsiteY88" fmla="*/ 49983 h 2450283"/>
                <a:gd name="connsiteX89" fmla="*/ 5638800 w 5657850"/>
                <a:gd name="connsiteY89" fmla="*/ 2358 h 2450283"/>
                <a:gd name="connsiteX90" fmla="*/ 5657850 w 5657850"/>
                <a:gd name="connsiteY90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972050 w 5657850"/>
                <a:gd name="connsiteY77" fmla="*/ 602433 h 2450283"/>
                <a:gd name="connsiteX78" fmla="*/ 5086350 w 5657850"/>
                <a:gd name="connsiteY78" fmla="*/ 554808 h 2450283"/>
                <a:gd name="connsiteX79" fmla="*/ 5095875 w 5657850"/>
                <a:gd name="connsiteY79" fmla="*/ 383358 h 2450283"/>
                <a:gd name="connsiteX80" fmla="*/ 5105400 w 5657850"/>
                <a:gd name="connsiteY80" fmla="*/ 345258 h 2450283"/>
                <a:gd name="connsiteX81" fmla="*/ 5133975 w 5657850"/>
                <a:gd name="connsiteY81" fmla="*/ 335733 h 2450283"/>
                <a:gd name="connsiteX82" fmla="*/ 5229225 w 5657850"/>
                <a:gd name="connsiteY82" fmla="*/ 307158 h 2450283"/>
                <a:gd name="connsiteX83" fmla="*/ 5238750 w 5657850"/>
                <a:gd name="connsiteY83" fmla="*/ 154758 h 2450283"/>
                <a:gd name="connsiteX84" fmla="*/ 5248275 w 5657850"/>
                <a:gd name="connsiteY84" fmla="*/ 126183 h 2450283"/>
                <a:gd name="connsiteX85" fmla="*/ 5286375 w 5657850"/>
                <a:gd name="connsiteY85" fmla="*/ 107133 h 2450283"/>
                <a:gd name="connsiteX86" fmla="*/ 5343525 w 5657850"/>
                <a:gd name="connsiteY86" fmla="*/ 97608 h 2450283"/>
                <a:gd name="connsiteX87" fmla="*/ 5476875 w 5657850"/>
                <a:gd name="connsiteY87" fmla="*/ 78558 h 2450283"/>
                <a:gd name="connsiteX88" fmla="*/ 5553075 w 5657850"/>
                <a:gd name="connsiteY88" fmla="*/ 59508 h 2450283"/>
                <a:gd name="connsiteX89" fmla="*/ 5591175 w 5657850"/>
                <a:gd name="connsiteY89" fmla="*/ 49983 h 2450283"/>
                <a:gd name="connsiteX90" fmla="*/ 5638800 w 5657850"/>
                <a:gd name="connsiteY90" fmla="*/ 2358 h 2450283"/>
                <a:gd name="connsiteX91" fmla="*/ 5657850 w 5657850"/>
                <a:gd name="connsiteY91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972050 w 5657850"/>
                <a:gd name="connsiteY77" fmla="*/ 602433 h 2450283"/>
                <a:gd name="connsiteX78" fmla="*/ 5086350 w 5657850"/>
                <a:gd name="connsiteY78" fmla="*/ 554808 h 2450283"/>
                <a:gd name="connsiteX79" fmla="*/ 5095875 w 5657850"/>
                <a:gd name="connsiteY79" fmla="*/ 383358 h 2450283"/>
                <a:gd name="connsiteX80" fmla="*/ 5105400 w 5657850"/>
                <a:gd name="connsiteY80" fmla="*/ 345258 h 2450283"/>
                <a:gd name="connsiteX81" fmla="*/ 5133975 w 5657850"/>
                <a:gd name="connsiteY81" fmla="*/ 335733 h 2450283"/>
                <a:gd name="connsiteX82" fmla="*/ 5229225 w 5657850"/>
                <a:gd name="connsiteY82" fmla="*/ 307158 h 2450283"/>
                <a:gd name="connsiteX83" fmla="*/ 5238750 w 5657850"/>
                <a:gd name="connsiteY83" fmla="*/ 154758 h 2450283"/>
                <a:gd name="connsiteX84" fmla="*/ 5248275 w 5657850"/>
                <a:gd name="connsiteY84" fmla="*/ 126183 h 2450283"/>
                <a:gd name="connsiteX85" fmla="*/ 5286375 w 5657850"/>
                <a:gd name="connsiteY85" fmla="*/ 107133 h 2450283"/>
                <a:gd name="connsiteX86" fmla="*/ 5343525 w 5657850"/>
                <a:gd name="connsiteY86" fmla="*/ 97608 h 2450283"/>
                <a:gd name="connsiteX87" fmla="*/ 5476875 w 5657850"/>
                <a:gd name="connsiteY87" fmla="*/ 78558 h 2450283"/>
                <a:gd name="connsiteX88" fmla="*/ 5553075 w 5657850"/>
                <a:gd name="connsiteY88" fmla="*/ 59508 h 2450283"/>
                <a:gd name="connsiteX89" fmla="*/ 5591175 w 5657850"/>
                <a:gd name="connsiteY89" fmla="*/ 49983 h 2450283"/>
                <a:gd name="connsiteX90" fmla="*/ 5638800 w 5657850"/>
                <a:gd name="connsiteY90" fmla="*/ 2358 h 2450283"/>
                <a:gd name="connsiteX91" fmla="*/ 5657850 w 5657850"/>
                <a:gd name="connsiteY91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972050 w 5657850"/>
                <a:gd name="connsiteY77" fmla="*/ 602433 h 2450283"/>
                <a:gd name="connsiteX78" fmla="*/ 5086350 w 5657850"/>
                <a:gd name="connsiteY78" fmla="*/ 554808 h 2450283"/>
                <a:gd name="connsiteX79" fmla="*/ 5095875 w 5657850"/>
                <a:gd name="connsiteY79" fmla="*/ 383358 h 2450283"/>
                <a:gd name="connsiteX80" fmla="*/ 5105400 w 5657850"/>
                <a:gd name="connsiteY80" fmla="*/ 345258 h 2450283"/>
                <a:gd name="connsiteX81" fmla="*/ 5133975 w 5657850"/>
                <a:gd name="connsiteY81" fmla="*/ 335733 h 2450283"/>
                <a:gd name="connsiteX82" fmla="*/ 5229225 w 5657850"/>
                <a:gd name="connsiteY82" fmla="*/ 307158 h 2450283"/>
                <a:gd name="connsiteX83" fmla="*/ 5238750 w 5657850"/>
                <a:gd name="connsiteY83" fmla="*/ 154758 h 2450283"/>
                <a:gd name="connsiteX84" fmla="*/ 5248275 w 5657850"/>
                <a:gd name="connsiteY84" fmla="*/ 126183 h 2450283"/>
                <a:gd name="connsiteX85" fmla="*/ 5286375 w 5657850"/>
                <a:gd name="connsiteY85" fmla="*/ 107133 h 2450283"/>
                <a:gd name="connsiteX86" fmla="*/ 5343525 w 5657850"/>
                <a:gd name="connsiteY86" fmla="*/ 97608 h 2450283"/>
                <a:gd name="connsiteX87" fmla="*/ 5476875 w 5657850"/>
                <a:gd name="connsiteY87" fmla="*/ 78558 h 2450283"/>
                <a:gd name="connsiteX88" fmla="*/ 5553075 w 5657850"/>
                <a:gd name="connsiteY88" fmla="*/ 59508 h 2450283"/>
                <a:gd name="connsiteX89" fmla="*/ 5591175 w 5657850"/>
                <a:gd name="connsiteY89" fmla="*/ 49983 h 2450283"/>
                <a:gd name="connsiteX90" fmla="*/ 5638800 w 5657850"/>
                <a:gd name="connsiteY90" fmla="*/ 2358 h 2450283"/>
                <a:gd name="connsiteX91" fmla="*/ 5657850 w 5657850"/>
                <a:gd name="connsiteY91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338638 w 5657850"/>
                <a:gd name="connsiteY77" fmla="*/ 81778 h 2450283"/>
                <a:gd name="connsiteX78" fmla="*/ 4972050 w 5657850"/>
                <a:gd name="connsiteY78" fmla="*/ 602433 h 2450283"/>
                <a:gd name="connsiteX79" fmla="*/ 5086350 w 5657850"/>
                <a:gd name="connsiteY79" fmla="*/ 554808 h 2450283"/>
                <a:gd name="connsiteX80" fmla="*/ 5095875 w 5657850"/>
                <a:gd name="connsiteY80" fmla="*/ 383358 h 2450283"/>
                <a:gd name="connsiteX81" fmla="*/ 5105400 w 5657850"/>
                <a:gd name="connsiteY81" fmla="*/ 345258 h 2450283"/>
                <a:gd name="connsiteX82" fmla="*/ 5133975 w 5657850"/>
                <a:gd name="connsiteY82" fmla="*/ 335733 h 2450283"/>
                <a:gd name="connsiteX83" fmla="*/ 5229225 w 5657850"/>
                <a:gd name="connsiteY83" fmla="*/ 307158 h 2450283"/>
                <a:gd name="connsiteX84" fmla="*/ 5238750 w 5657850"/>
                <a:gd name="connsiteY84" fmla="*/ 154758 h 2450283"/>
                <a:gd name="connsiteX85" fmla="*/ 5248275 w 5657850"/>
                <a:gd name="connsiteY85" fmla="*/ 126183 h 2450283"/>
                <a:gd name="connsiteX86" fmla="*/ 5286375 w 5657850"/>
                <a:gd name="connsiteY86" fmla="*/ 107133 h 2450283"/>
                <a:gd name="connsiteX87" fmla="*/ 5343525 w 5657850"/>
                <a:gd name="connsiteY87" fmla="*/ 97608 h 2450283"/>
                <a:gd name="connsiteX88" fmla="*/ 5476875 w 5657850"/>
                <a:gd name="connsiteY88" fmla="*/ 78558 h 2450283"/>
                <a:gd name="connsiteX89" fmla="*/ 5553075 w 5657850"/>
                <a:gd name="connsiteY89" fmla="*/ 59508 h 2450283"/>
                <a:gd name="connsiteX90" fmla="*/ 5591175 w 5657850"/>
                <a:gd name="connsiteY90" fmla="*/ 49983 h 2450283"/>
                <a:gd name="connsiteX91" fmla="*/ 5638800 w 5657850"/>
                <a:gd name="connsiteY91" fmla="*/ 2358 h 2450283"/>
                <a:gd name="connsiteX92" fmla="*/ 5657850 w 5657850"/>
                <a:gd name="connsiteY92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338638 w 5657850"/>
                <a:gd name="connsiteY77" fmla="*/ 81778 h 2450283"/>
                <a:gd name="connsiteX78" fmla="*/ 4972050 w 5657850"/>
                <a:gd name="connsiteY78" fmla="*/ 602433 h 2450283"/>
                <a:gd name="connsiteX79" fmla="*/ 5086350 w 5657850"/>
                <a:gd name="connsiteY79" fmla="*/ 554808 h 2450283"/>
                <a:gd name="connsiteX80" fmla="*/ 5095875 w 5657850"/>
                <a:gd name="connsiteY80" fmla="*/ 383358 h 2450283"/>
                <a:gd name="connsiteX81" fmla="*/ 5105400 w 5657850"/>
                <a:gd name="connsiteY81" fmla="*/ 345258 h 2450283"/>
                <a:gd name="connsiteX82" fmla="*/ 5133975 w 5657850"/>
                <a:gd name="connsiteY82" fmla="*/ 335733 h 2450283"/>
                <a:gd name="connsiteX83" fmla="*/ 5229225 w 5657850"/>
                <a:gd name="connsiteY83" fmla="*/ 307158 h 2450283"/>
                <a:gd name="connsiteX84" fmla="*/ 5238750 w 5657850"/>
                <a:gd name="connsiteY84" fmla="*/ 154758 h 2450283"/>
                <a:gd name="connsiteX85" fmla="*/ 5248275 w 5657850"/>
                <a:gd name="connsiteY85" fmla="*/ 126183 h 2450283"/>
                <a:gd name="connsiteX86" fmla="*/ 5286375 w 5657850"/>
                <a:gd name="connsiteY86" fmla="*/ 107133 h 2450283"/>
                <a:gd name="connsiteX87" fmla="*/ 5343525 w 5657850"/>
                <a:gd name="connsiteY87" fmla="*/ 97608 h 2450283"/>
                <a:gd name="connsiteX88" fmla="*/ 5476875 w 5657850"/>
                <a:gd name="connsiteY88" fmla="*/ 78558 h 2450283"/>
                <a:gd name="connsiteX89" fmla="*/ 5553075 w 5657850"/>
                <a:gd name="connsiteY89" fmla="*/ 59508 h 2450283"/>
                <a:gd name="connsiteX90" fmla="*/ 5591175 w 5657850"/>
                <a:gd name="connsiteY90" fmla="*/ 49983 h 2450283"/>
                <a:gd name="connsiteX91" fmla="*/ 5638800 w 5657850"/>
                <a:gd name="connsiteY91" fmla="*/ 2358 h 2450283"/>
                <a:gd name="connsiteX92" fmla="*/ 5657850 w 5657850"/>
                <a:gd name="connsiteY92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338638 w 5657850"/>
                <a:gd name="connsiteY77" fmla="*/ 81778 h 2450283"/>
                <a:gd name="connsiteX78" fmla="*/ 4972050 w 5657850"/>
                <a:gd name="connsiteY78" fmla="*/ 602433 h 2450283"/>
                <a:gd name="connsiteX79" fmla="*/ 5086350 w 5657850"/>
                <a:gd name="connsiteY79" fmla="*/ 554808 h 2450283"/>
                <a:gd name="connsiteX80" fmla="*/ 5095875 w 5657850"/>
                <a:gd name="connsiteY80" fmla="*/ 383358 h 2450283"/>
                <a:gd name="connsiteX81" fmla="*/ 5105400 w 5657850"/>
                <a:gd name="connsiteY81" fmla="*/ 345258 h 2450283"/>
                <a:gd name="connsiteX82" fmla="*/ 5133975 w 5657850"/>
                <a:gd name="connsiteY82" fmla="*/ 335733 h 2450283"/>
                <a:gd name="connsiteX83" fmla="*/ 5229225 w 5657850"/>
                <a:gd name="connsiteY83" fmla="*/ 307158 h 2450283"/>
                <a:gd name="connsiteX84" fmla="*/ 5238750 w 5657850"/>
                <a:gd name="connsiteY84" fmla="*/ 154758 h 2450283"/>
                <a:gd name="connsiteX85" fmla="*/ 5248275 w 5657850"/>
                <a:gd name="connsiteY85" fmla="*/ 126183 h 2450283"/>
                <a:gd name="connsiteX86" fmla="*/ 5286375 w 5657850"/>
                <a:gd name="connsiteY86" fmla="*/ 107133 h 2450283"/>
                <a:gd name="connsiteX87" fmla="*/ 5343525 w 5657850"/>
                <a:gd name="connsiteY87" fmla="*/ 97608 h 2450283"/>
                <a:gd name="connsiteX88" fmla="*/ 5476875 w 5657850"/>
                <a:gd name="connsiteY88" fmla="*/ 78558 h 2450283"/>
                <a:gd name="connsiteX89" fmla="*/ 5553075 w 5657850"/>
                <a:gd name="connsiteY89" fmla="*/ 59508 h 2450283"/>
                <a:gd name="connsiteX90" fmla="*/ 5591175 w 5657850"/>
                <a:gd name="connsiteY90" fmla="*/ 49983 h 2450283"/>
                <a:gd name="connsiteX91" fmla="*/ 5638800 w 5657850"/>
                <a:gd name="connsiteY91" fmla="*/ 2358 h 2450283"/>
                <a:gd name="connsiteX92" fmla="*/ 5657850 w 5657850"/>
                <a:gd name="connsiteY92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167188 w 5657850"/>
                <a:gd name="connsiteY77" fmla="*/ 601255 h 2450283"/>
                <a:gd name="connsiteX78" fmla="*/ 4972050 w 5657850"/>
                <a:gd name="connsiteY78" fmla="*/ 602433 h 2450283"/>
                <a:gd name="connsiteX79" fmla="*/ 5086350 w 5657850"/>
                <a:gd name="connsiteY79" fmla="*/ 554808 h 2450283"/>
                <a:gd name="connsiteX80" fmla="*/ 5095875 w 5657850"/>
                <a:gd name="connsiteY80" fmla="*/ 383358 h 2450283"/>
                <a:gd name="connsiteX81" fmla="*/ 5105400 w 5657850"/>
                <a:gd name="connsiteY81" fmla="*/ 345258 h 2450283"/>
                <a:gd name="connsiteX82" fmla="*/ 5133975 w 5657850"/>
                <a:gd name="connsiteY82" fmla="*/ 335733 h 2450283"/>
                <a:gd name="connsiteX83" fmla="*/ 5229225 w 5657850"/>
                <a:gd name="connsiteY83" fmla="*/ 307158 h 2450283"/>
                <a:gd name="connsiteX84" fmla="*/ 5238750 w 5657850"/>
                <a:gd name="connsiteY84" fmla="*/ 154758 h 2450283"/>
                <a:gd name="connsiteX85" fmla="*/ 5248275 w 5657850"/>
                <a:gd name="connsiteY85" fmla="*/ 126183 h 2450283"/>
                <a:gd name="connsiteX86" fmla="*/ 5286375 w 5657850"/>
                <a:gd name="connsiteY86" fmla="*/ 107133 h 2450283"/>
                <a:gd name="connsiteX87" fmla="*/ 5343525 w 5657850"/>
                <a:gd name="connsiteY87" fmla="*/ 97608 h 2450283"/>
                <a:gd name="connsiteX88" fmla="*/ 5476875 w 5657850"/>
                <a:gd name="connsiteY88" fmla="*/ 78558 h 2450283"/>
                <a:gd name="connsiteX89" fmla="*/ 5553075 w 5657850"/>
                <a:gd name="connsiteY89" fmla="*/ 59508 h 2450283"/>
                <a:gd name="connsiteX90" fmla="*/ 5591175 w 5657850"/>
                <a:gd name="connsiteY90" fmla="*/ 49983 h 2450283"/>
                <a:gd name="connsiteX91" fmla="*/ 5638800 w 5657850"/>
                <a:gd name="connsiteY91" fmla="*/ 2358 h 2450283"/>
                <a:gd name="connsiteX92" fmla="*/ 5657850 w 5657850"/>
                <a:gd name="connsiteY92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167188 w 5657850"/>
                <a:gd name="connsiteY77" fmla="*/ 601255 h 2450283"/>
                <a:gd name="connsiteX78" fmla="*/ 4972050 w 5657850"/>
                <a:gd name="connsiteY78" fmla="*/ 602433 h 2450283"/>
                <a:gd name="connsiteX79" fmla="*/ 5095875 w 5657850"/>
                <a:gd name="connsiteY79" fmla="*/ 383358 h 2450283"/>
                <a:gd name="connsiteX80" fmla="*/ 5105400 w 5657850"/>
                <a:gd name="connsiteY80" fmla="*/ 345258 h 2450283"/>
                <a:gd name="connsiteX81" fmla="*/ 5133975 w 5657850"/>
                <a:gd name="connsiteY81" fmla="*/ 335733 h 2450283"/>
                <a:gd name="connsiteX82" fmla="*/ 5229225 w 5657850"/>
                <a:gd name="connsiteY82" fmla="*/ 307158 h 2450283"/>
                <a:gd name="connsiteX83" fmla="*/ 5238750 w 5657850"/>
                <a:gd name="connsiteY83" fmla="*/ 154758 h 2450283"/>
                <a:gd name="connsiteX84" fmla="*/ 5248275 w 5657850"/>
                <a:gd name="connsiteY84" fmla="*/ 126183 h 2450283"/>
                <a:gd name="connsiteX85" fmla="*/ 5286375 w 5657850"/>
                <a:gd name="connsiteY85" fmla="*/ 107133 h 2450283"/>
                <a:gd name="connsiteX86" fmla="*/ 5343525 w 5657850"/>
                <a:gd name="connsiteY86" fmla="*/ 97608 h 2450283"/>
                <a:gd name="connsiteX87" fmla="*/ 5476875 w 5657850"/>
                <a:gd name="connsiteY87" fmla="*/ 78558 h 2450283"/>
                <a:gd name="connsiteX88" fmla="*/ 5553075 w 5657850"/>
                <a:gd name="connsiteY88" fmla="*/ 59508 h 2450283"/>
                <a:gd name="connsiteX89" fmla="*/ 5591175 w 5657850"/>
                <a:gd name="connsiteY89" fmla="*/ 49983 h 2450283"/>
                <a:gd name="connsiteX90" fmla="*/ 5638800 w 5657850"/>
                <a:gd name="connsiteY90" fmla="*/ 2358 h 2450283"/>
                <a:gd name="connsiteX91" fmla="*/ 5657850 w 5657850"/>
                <a:gd name="connsiteY91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167188 w 5657850"/>
                <a:gd name="connsiteY77" fmla="*/ 601255 h 2450283"/>
                <a:gd name="connsiteX78" fmla="*/ 4972050 w 5657850"/>
                <a:gd name="connsiteY78" fmla="*/ 602433 h 2450283"/>
                <a:gd name="connsiteX79" fmla="*/ 5095875 w 5657850"/>
                <a:gd name="connsiteY79" fmla="*/ 383358 h 2450283"/>
                <a:gd name="connsiteX80" fmla="*/ 5105400 w 5657850"/>
                <a:gd name="connsiteY80" fmla="*/ 345258 h 2450283"/>
                <a:gd name="connsiteX81" fmla="*/ 5133975 w 5657850"/>
                <a:gd name="connsiteY81" fmla="*/ 335733 h 2450283"/>
                <a:gd name="connsiteX82" fmla="*/ 5229225 w 5657850"/>
                <a:gd name="connsiteY82" fmla="*/ 307158 h 2450283"/>
                <a:gd name="connsiteX83" fmla="*/ 5238750 w 5657850"/>
                <a:gd name="connsiteY83" fmla="*/ 154758 h 2450283"/>
                <a:gd name="connsiteX84" fmla="*/ 5248275 w 5657850"/>
                <a:gd name="connsiteY84" fmla="*/ 126183 h 2450283"/>
                <a:gd name="connsiteX85" fmla="*/ 5286375 w 5657850"/>
                <a:gd name="connsiteY85" fmla="*/ 107133 h 2450283"/>
                <a:gd name="connsiteX86" fmla="*/ 5343525 w 5657850"/>
                <a:gd name="connsiteY86" fmla="*/ 97608 h 2450283"/>
                <a:gd name="connsiteX87" fmla="*/ 5476875 w 5657850"/>
                <a:gd name="connsiteY87" fmla="*/ 78558 h 2450283"/>
                <a:gd name="connsiteX88" fmla="*/ 5553075 w 5657850"/>
                <a:gd name="connsiteY88" fmla="*/ 59508 h 2450283"/>
                <a:gd name="connsiteX89" fmla="*/ 5591175 w 5657850"/>
                <a:gd name="connsiteY89" fmla="*/ 49983 h 2450283"/>
                <a:gd name="connsiteX90" fmla="*/ 5638800 w 5657850"/>
                <a:gd name="connsiteY90" fmla="*/ 2358 h 2450283"/>
                <a:gd name="connsiteX91" fmla="*/ 5657850 w 5657850"/>
                <a:gd name="connsiteY91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167188 w 5657850"/>
                <a:gd name="connsiteY77" fmla="*/ 601255 h 2450283"/>
                <a:gd name="connsiteX78" fmla="*/ 4972050 w 5657850"/>
                <a:gd name="connsiteY78" fmla="*/ 602433 h 2450283"/>
                <a:gd name="connsiteX79" fmla="*/ 5095875 w 5657850"/>
                <a:gd name="connsiteY79" fmla="*/ 383358 h 2450283"/>
                <a:gd name="connsiteX80" fmla="*/ 5105400 w 5657850"/>
                <a:gd name="connsiteY80" fmla="*/ 345258 h 2450283"/>
                <a:gd name="connsiteX81" fmla="*/ 5229225 w 5657850"/>
                <a:gd name="connsiteY81" fmla="*/ 307158 h 2450283"/>
                <a:gd name="connsiteX82" fmla="*/ 5238750 w 5657850"/>
                <a:gd name="connsiteY82" fmla="*/ 154758 h 2450283"/>
                <a:gd name="connsiteX83" fmla="*/ 5248275 w 5657850"/>
                <a:gd name="connsiteY83" fmla="*/ 126183 h 2450283"/>
                <a:gd name="connsiteX84" fmla="*/ 5286375 w 5657850"/>
                <a:gd name="connsiteY84" fmla="*/ 107133 h 2450283"/>
                <a:gd name="connsiteX85" fmla="*/ 5343525 w 5657850"/>
                <a:gd name="connsiteY85" fmla="*/ 97608 h 2450283"/>
                <a:gd name="connsiteX86" fmla="*/ 5476875 w 5657850"/>
                <a:gd name="connsiteY86" fmla="*/ 78558 h 2450283"/>
                <a:gd name="connsiteX87" fmla="*/ 5553075 w 5657850"/>
                <a:gd name="connsiteY87" fmla="*/ 59508 h 2450283"/>
                <a:gd name="connsiteX88" fmla="*/ 5591175 w 5657850"/>
                <a:gd name="connsiteY88" fmla="*/ 49983 h 2450283"/>
                <a:gd name="connsiteX89" fmla="*/ 5638800 w 5657850"/>
                <a:gd name="connsiteY89" fmla="*/ 2358 h 2450283"/>
                <a:gd name="connsiteX90" fmla="*/ 5657850 w 5657850"/>
                <a:gd name="connsiteY90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167188 w 5657850"/>
                <a:gd name="connsiteY77" fmla="*/ 601255 h 2450283"/>
                <a:gd name="connsiteX78" fmla="*/ 4972050 w 5657850"/>
                <a:gd name="connsiteY78" fmla="*/ 602433 h 2450283"/>
                <a:gd name="connsiteX79" fmla="*/ 5095875 w 5657850"/>
                <a:gd name="connsiteY79" fmla="*/ 383358 h 2450283"/>
                <a:gd name="connsiteX80" fmla="*/ 5229225 w 5657850"/>
                <a:gd name="connsiteY80" fmla="*/ 307158 h 2450283"/>
                <a:gd name="connsiteX81" fmla="*/ 5238750 w 5657850"/>
                <a:gd name="connsiteY81" fmla="*/ 154758 h 2450283"/>
                <a:gd name="connsiteX82" fmla="*/ 5248275 w 5657850"/>
                <a:gd name="connsiteY82" fmla="*/ 126183 h 2450283"/>
                <a:gd name="connsiteX83" fmla="*/ 5286375 w 5657850"/>
                <a:gd name="connsiteY83" fmla="*/ 107133 h 2450283"/>
                <a:gd name="connsiteX84" fmla="*/ 5343525 w 5657850"/>
                <a:gd name="connsiteY84" fmla="*/ 97608 h 2450283"/>
                <a:gd name="connsiteX85" fmla="*/ 5476875 w 5657850"/>
                <a:gd name="connsiteY85" fmla="*/ 78558 h 2450283"/>
                <a:gd name="connsiteX86" fmla="*/ 5553075 w 5657850"/>
                <a:gd name="connsiteY86" fmla="*/ 59508 h 2450283"/>
                <a:gd name="connsiteX87" fmla="*/ 5591175 w 5657850"/>
                <a:gd name="connsiteY87" fmla="*/ 49983 h 2450283"/>
                <a:gd name="connsiteX88" fmla="*/ 5638800 w 5657850"/>
                <a:gd name="connsiteY88" fmla="*/ 2358 h 2450283"/>
                <a:gd name="connsiteX89" fmla="*/ 5657850 w 5657850"/>
                <a:gd name="connsiteY89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167188 w 5657850"/>
                <a:gd name="connsiteY77" fmla="*/ 601255 h 2450283"/>
                <a:gd name="connsiteX78" fmla="*/ 4972050 w 5657850"/>
                <a:gd name="connsiteY78" fmla="*/ 602433 h 2450283"/>
                <a:gd name="connsiteX79" fmla="*/ 5095875 w 5657850"/>
                <a:gd name="connsiteY79" fmla="*/ 383358 h 2450283"/>
                <a:gd name="connsiteX80" fmla="*/ 5229225 w 5657850"/>
                <a:gd name="connsiteY80" fmla="*/ 307158 h 2450283"/>
                <a:gd name="connsiteX81" fmla="*/ 5238750 w 5657850"/>
                <a:gd name="connsiteY81" fmla="*/ 154758 h 2450283"/>
                <a:gd name="connsiteX82" fmla="*/ 5248275 w 5657850"/>
                <a:gd name="connsiteY82" fmla="*/ 126183 h 2450283"/>
                <a:gd name="connsiteX83" fmla="*/ 5286375 w 5657850"/>
                <a:gd name="connsiteY83" fmla="*/ 107133 h 2450283"/>
                <a:gd name="connsiteX84" fmla="*/ 5343525 w 5657850"/>
                <a:gd name="connsiteY84" fmla="*/ 97608 h 2450283"/>
                <a:gd name="connsiteX85" fmla="*/ 5476875 w 5657850"/>
                <a:gd name="connsiteY85" fmla="*/ 78558 h 2450283"/>
                <a:gd name="connsiteX86" fmla="*/ 5553075 w 5657850"/>
                <a:gd name="connsiteY86" fmla="*/ 59508 h 2450283"/>
                <a:gd name="connsiteX87" fmla="*/ 5591175 w 5657850"/>
                <a:gd name="connsiteY87" fmla="*/ 49983 h 2450283"/>
                <a:gd name="connsiteX88" fmla="*/ 5638800 w 5657850"/>
                <a:gd name="connsiteY88" fmla="*/ 2358 h 2450283"/>
                <a:gd name="connsiteX89" fmla="*/ 5657850 w 5657850"/>
                <a:gd name="connsiteY89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167188 w 5657850"/>
                <a:gd name="connsiteY77" fmla="*/ 601255 h 2450283"/>
                <a:gd name="connsiteX78" fmla="*/ 5038725 w 5657850"/>
                <a:gd name="connsiteY78" fmla="*/ 602433 h 2450283"/>
                <a:gd name="connsiteX79" fmla="*/ 5095875 w 5657850"/>
                <a:gd name="connsiteY79" fmla="*/ 383358 h 2450283"/>
                <a:gd name="connsiteX80" fmla="*/ 5229225 w 5657850"/>
                <a:gd name="connsiteY80" fmla="*/ 307158 h 2450283"/>
                <a:gd name="connsiteX81" fmla="*/ 5238750 w 5657850"/>
                <a:gd name="connsiteY81" fmla="*/ 154758 h 2450283"/>
                <a:gd name="connsiteX82" fmla="*/ 5248275 w 5657850"/>
                <a:gd name="connsiteY82" fmla="*/ 126183 h 2450283"/>
                <a:gd name="connsiteX83" fmla="*/ 5286375 w 5657850"/>
                <a:gd name="connsiteY83" fmla="*/ 107133 h 2450283"/>
                <a:gd name="connsiteX84" fmla="*/ 5343525 w 5657850"/>
                <a:gd name="connsiteY84" fmla="*/ 97608 h 2450283"/>
                <a:gd name="connsiteX85" fmla="*/ 5476875 w 5657850"/>
                <a:gd name="connsiteY85" fmla="*/ 78558 h 2450283"/>
                <a:gd name="connsiteX86" fmla="*/ 5553075 w 5657850"/>
                <a:gd name="connsiteY86" fmla="*/ 59508 h 2450283"/>
                <a:gd name="connsiteX87" fmla="*/ 5591175 w 5657850"/>
                <a:gd name="connsiteY87" fmla="*/ 49983 h 2450283"/>
                <a:gd name="connsiteX88" fmla="*/ 5638800 w 5657850"/>
                <a:gd name="connsiteY88" fmla="*/ 2358 h 2450283"/>
                <a:gd name="connsiteX89" fmla="*/ 5657850 w 5657850"/>
                <a:gd name="connsiteY89" fmla="*/ 2358 h 2450283"/>
                <a:gd name="connsiteX0" fmla="*/ 0 w 5657850"/>
                <a:gd name="connsiteY0" fmla="*/ 2450283 h 2450283"/>
                <a:gd name="connsiteX1" fmla="*/ 38100 w 5657850"/>
                <a:gd name="connsiteY1" fmla="*/ 2440758 h 2450283"/>
                <a:gd name="connsiteX2" fmla="*/ 47625 w 5657850"/>
                <a:gd name="connsiteY2" fmla="*/ 2412183 h 2450283"/>
                <a:gd name="connsiteX3" fmla="*/ 76200 w 5657850"/>
                <a:gd name="connsiteY3" fmla="*/ 2393133 h 2450283"/>
                <a:gd name="connsiteX4" fmla="*/ 133350 w 5657850"/>
                <a:gd name="connsiteY4" fmla="*/ 2374083 h 2450283"/>
                <a:gd name="connsiteX5" fmla="*/ 161925 w 5657850"/>
                <a:gd name="connsiteY5" fmla="*/ 2364558 h 2450283"/>
                <a:gd name="connsiteX6" fmla="*/ 190500 w 5657850"/>
                <a:gd name="connsiteY6" fmla="*/ 2355033 h 2450283"/>
                <a:gd name="connsiteX7" fmla="*/ 219075 w 5657850"/>
                <a:gd name="connsiteY7" fmla="*/ 2335983 h 2450283"/>
                <a:gd name="connsiteX8" fmla="*/ 304800 w 5657850"/>
                <a:gd name="connsiteY8" fmla="*/ 2316933 h 2450283"/>
                <a:gd name="connsiteX9" fmla="*/ 352425 w 5657850"/>
                <a:gd name="connsiteY9" fmla="*/ 2240733 h 2450283"/>
                <a:gd name="connsiteX10" fmla="*/ 409575 w 5657850"/>
                <a:gd name="connsiteY10" fmla="*/ 2221683 h 2450283"/>
                <a:gd name="connsiteX11" fmla="*/ 466725 w 5657850"/>
                <a:gd name="connsiteY11" fmla="*/ 2202633 h 2450283"/>
                <a:gd name="connsiteX12" fmla="*/ 495300 w 5657850"/>
                <a:gd name="connsiteY12" fmla="*/ 2193108 h 2450283"/>
                <a:gd name="connsiteX13" fmla="*/ 533400 w 5657850"/>
                <a:gd name="connsiteY13" fmla="*/ 2145483 h 2450283"/>
                <a:gd name="connsiteX14" fmla="*/ 561975 w 5657850"/>
                <a:gd name="connsiteY14" fmla="*/ 2116908 h 2450283"/>
                <a:gd name="connsiteX15" fmla="*/ 590550 w 5657850"/>
                <a:gd name="connsiteY15" fmla="*/ 2107383 h 2450283"/>
                <a:gd name="connsiteX16" fmla="*/ 733425 w 5657850"/>
                <a:gd name="connsiteY16" fmla="*/ 2097858 h 2450283"/>
                <a:gd name="connsiteX17" fmla="*/ 771525 w 5657850"/>
                <a:gd name="connsiteY17" fmla="*/ 2088333 h 2450283"/>
                <a:gd name="connsiteX18" fmla="*/ 857250 w 5657850"/>
                <a:gd name="connsiteY18" fmla="*/ 2059758 h 2450283"/>
                <a:gd name="connsiteX19" fmla="*/ 885825 w 5657850"/>
                <a:gd name="connsiteY19" fmla="*/ 2050233 h 2450283"/>
                <a:gd name="connsiteX20" fmla="*/ 914400 w 5657850"/>
                <a:gd name="connsiteY20" fmla="*/ 2040708 h 2450283"/>
                <a:gd name="connsiteX21" fmla="*/ 933450 w 5657850"/>
                <a:gd name="connsiteY21" fmla="*/ 2012133 h 2450283"/>
                <a:gd name="connsiteX22" fmla="*/ 990600 w 5657850"/>
                <a:gd name="connsiteY22" fmla="*/ 1974033 h 2450283"/>
                <a:gd name="connsiteX23" fmla="*/ 1076325 w 5657850"/>
                <a:gd name="connsiteY23" fmla="*/ 1945458 h 2450283"/>
                <a:gd name="connsiteX24" fmla="*/ 1104900 w 5657850"/>
                <a:gd name="connsiteY24" fmla="*/ 1935933 h 2450283"/>
                <a:gd name="connsiteX25" fmla="*/ 1133475 w 5657850"/>
                <a:gd name="connsiteY25" fmla="*/ 1926408 h 2450283"/>
                <a:gd name="connsiteX26" fmla="*/ 1171575 w 5657850"/>
                <a:gd name="connsiteY26" fmla="*/ 1907358 h 2450283"/>
                <a:gd name="connsiteX27" fmla="*/ 1228725 w 5657850"/>
                <a:gd name="connsiteY27" fmla="*/ 1869258 h 2450283"/>
                <a:gd name="connsiteX28" fmla="*/ 1257300 w 5657850"/>
                <a:gd name="connsiteY28" fmla="*/ 1850208 h 2450283"/>
                <a:gd name="connsiteX29" fmla="*/ 1343025 w 5657850"/>
                <a:gd name="connsiteY29" fmla="*/ 1821633 h 2450283"/>
                <a:gd name="connsiteX30" fmla="*/ 1371600 w 5657850"/>
                <a:gd name="connsiteY30" fmla="*/ 1812108 h 2450283"/>
                <a:gd name="connsiteX31" fmla="*/ 1400175 w 5657850"/>
                <a:gd name="connsiteY31" fmla="*/ 1802583 h 2450283"/>
                <a:gd name="connsiteX32" fmla="*/ 1447800 w 5657850"/>
                <a:gd name="connsiteY32" fmla="*/ 1793058 h 2450283"/>
                <a:gd name="connsiteX33" fmla="*/ 1504950 w 5657850"/>
                <a:gd name="connsiteY33" fmla="*/ 1774008 h 2450283"/>
                <a:gd name="connsiteX34" fmla="*/ 1533525 w 5657850"/>
                <a:gd name="connsiteY34" fmla="*/ 1764483 h 2450283"/>
                <a:gd name="connsiteX35" fmla="*/ 1590675 w 5657850"/>
                <a:gd name="connsiteY35" fmla="*/ 1735908 h 2450283"/>
                <a:gd name="connsiteX36" fmla="*/ 1619250 w 5657850"/>
                <a:gd name="connsiteY36" fmla="*/ 1716858 h 2450283"/>
                <a:gd name="connsiteX37" fmla="*/ 1647825 w 5657850"/>
                <a:gd name="connsiteY37" fmla="*/ 1707333 h 2450283"/>
                <a:gd name="connsiteX38" fmla="*/ 1714500 w 5657850"/>
                <a:gd name="connsiteY38" fmla="*/ 1678758 h 2450283"/>
                <a:gd name="connsiteX39" fmla="*/ 1743075 w 5657850"/>
                <a:gd name="connsiteY39" fmla="*/ 1659708 h 2450283"/>
                <a:gd name="connsiteX40" fmla="*/ 1800225 w 5657850"/>
                <a:gd name="connsiteY40" fmla="*/ 1640658 h 2450283"/>
                <a:gd name="connsiteX41" fmla="*/ 1828800 w 5657850"/>
                <a:gd name="connsiteY41" fmla="*/ 1612083 h 2450283"/>
                <a:gd name="connsiteX42" fmla="*/ 1885950 w 5657850"/>
                <a:gd name="connsiteY42" fmla="*/ 1593033 h 2450283"/>
                <a:gd name="connsiteX43" fmla="*/ 1914525 w 5657850"/>
                <a:gd name="connsiteY43" fmla="*/ 1583508 h 2450283"/>
                <a:gd name="connsiteX44" fmla="*/ 1943100 w 5657850"/>
                <a:gd name="connsiteY44" fmla="*/ 1573983 h 2450283"/>
                <a:gd name="connsiteX45" fmla="*/ 2038350 w 5657850"/>
                <a:gd name="connsiteY45" fmla="*/ 1564458 h 2450283"/>
                <a:gd name="connsiteX46" fmla="*/ 2238375 w 5657850"/>
                <a:gd name="connsiteY46" fmla="*/ 1554933 h 2450283"/>
                <a:gd name="connsiteX47" fmla="*/ 2266950 w 5657850"/>
                <a:gd name="connsiteY47" fmla="*/ 1545408 h 2450283"/>
                <a:gd name="connsiteX48" fmla="*/ 2295525 w 5657850"/>
                <a:gd name="connsiteY48" fmla="*/ 1516833 h 2450283"/>
                <a:gd name="connsiteX49" fmla="*/ 2362200 w 5657850"/>
                <a:gd name="connsiteY49" fmla="*/ 1478733 h 2450283"/>
                <a:gd name="connsiteX50" fmla="*/ 2433638 w 5657850"/>
                <a:gd name="connsiteY50" fmla="*/ 1445396 h 2450283"/>
                <a:gd name="connsiteX51" fmla="*/ 2667000 w 5657850"/>
                <a:gd name="connsiteY51" fmla="*/ 1364433 h 2450283"/>
                <a:gd name="connsiteX52" fmla="*/ 2781300 w 5657850"/>
                <a:gd name="connsiteY52" fmla="*/ 1335858 h 2450283"/>
                <a:gd name="connsiteX53" fmla="*/ 2809875 w 5657850"/>
                <a:gd name="connsiteY53" fmla="*/ 1326333 h 2450283"/>
                <a:gd name="connsiteX54" fmla="*/ 2876550 w 5657850"/>
                <a:gd name="connsiteY54" fmla="*/ 1288233 h 2450283"/>
                <a:gd name="connsiteX55" fmla="*/ 2933700 w 5657850"/>
                <a:gd name="connsiteY55" fmla="*/ 1269183 h 2450283"/>
                <a:gd name="connsiteX56" fmla="*/ 2962275 w 5657850"/>
                <a:gd name="connsiteY56" fmla="*/ 1240608 h 2450283"/>
                <a:gd name="connsiteX57" fmla="*/ 3019425 w 5657850"/>
                <a:gd name="connsiteY57" fmla="*/ 1192983 h 2450283"/>
                <a:gd name="connsiteX58" fmla="*/ 3048000 w 5657850"/>
                <a:gd name="connsiteY58" fmla="*/ 1135833 h 2450283"/>
                <a:gd name="connsiteX59" fmla="*/ 3114675 w 5657850"/>
                <a:gd name="connsiteY59" fmla="*/ 1116783 h 2450283"/>
                <a:gd name="connsiteX60" fmla="*/ 3152775 w 5657850"/>
                <a:gd name="connsiteY60" fmla="*/ 1088208 h 2450283"/>
                <a:gd name="connsiteX61" fmla="*/ 3276600 w 5657850"/>
                <a:gd name="connsiteY61" fmla="*/ 1069158 h 2450283"/>
                <a:gd name="connsiteX62" fmla="*/ 3314700 w 5657850"/>
                <a:gd name="connsiteY62" fmla="*/ 1050108 h 2450283"/>
                <a:gd name="connsiteX63" fmla="*/ 3333750 w 5657850"/>
                <a:gd name="connsiteY63" fmla="*/ 1021533 h 2450283"/>
                <a:gd name="connsiteX64" fmla="*/ 3390900 w 5657850"/>
                <a:gd name="connsiteY64" fmla="*/ 973908 h 2450283"/>
                <a:gd name="connsiteX65" fmla="*/ 3448050 w 5657850"/>
                <a:gd name="connsiteY65" fmla="*/ 954858 h 2450283"/>
                <a:gd name="connsiteX66" fmla="*/ 3476625 w 5657850"/>
                <a:gd name="connsiteY66" fmla="*/ 945333 h 2450283"/>
                <a:gd name="connsiteX67" fmla="*/ 3505200 w 5657850"/>
                <a:gd name="connsiteY67" fmla="*/ 888183 h 2450283"/>
                <a:gd name="connsiteX68" fmla="*/ 3524250 w 5657850"/>
                <a:gd name="connsiteY68" fmla="*/ 859608 h 2450283"/>
                <a:gd name="connsiteX69" fmla="*/ 3533775 w 5657850"/>
                <a:gd name="connsiteY69" fmla="*/ 831033 h 2450283"/>
                <a:gd name="connsiteX70" fmla="*/ 3600450 w 5657850"/>
                <a:gd name="connsiteY70" fmla="*/ 783408 h 2450283"/>
                <a:gd name="connsiteX71" fmla="*/ 3648075 w 5657850"/>
                <a:gd name="connsiteY71" fmla="*/ 773883 h 2450283"/>
                <a:gd name="connsiteX72" fmla="*/ 3762375 w 5657850"/>
                <a:gd name="connsiteY72" fmla="*/ 745308 h 2450283"/>
                <a:gd name="connsiteX73" fmla="*/ 3857625 w 5657850"/>
                <a:gd name="connsiteY73" fmla="*/ 688158 h 2450283"/>
                <a:gd name="connsiteX74" fmla="*/ 3952875 w 5657850"/>
                <a:gd name="connsiteY74" fmla="*/ 697683 h 2450283"/>
                <a:gd name="connsiteX75" fmla="*/ 4067175 w 5657850"/>
                <a:gd name="connsiteY75" fmla="*/ 669108 h 2450283"/>
                <a:gd name="connsiteX76" fmla="*/ 4171950 w 5657850"/>
                <a:gd name="connsiteY76" fmla="*/ 650058 h 2450283"/>
                <a:gd name="connsiteX77" fmla="*/ 4167188 w 5657850"/>
                <a:gd name="connsiteY77" fmla="*/ 601255 h 2450283"/>
                <a:gd name="connsiteX78" fmla="*/ 5038725 w 5657850"/>
                <a:gd name="connsiteY78" fmla="*/ 602433 h 2450283"/>
                <a:gd name="connsiteX79" fmla="*/ 5038725 w 5657850"/>
                <a:gd name="connsiteY79" fmla="*/ 324209 h 2450283"/>
                <a:gd name="connsiteX80" fmla="*/ 5229225 w 5657850"/>
                <a:gd name="connsiteY80" fmla="*/ 307158 h 2450283"/>
                <a:gd name="connsiteX81" fmla="*/ 5238750 w 5657850"/>
                <a:gd name="connsiteY81" fmla="*/ 154758 h 2450283"/>
                <a:gd name="connsiteX82" fmla="*/ 5248275 w 5657850"/>
                <a:gd name="connsiteY82" fmla="*/ 126183 h 2450283"/>
                <a:gd name="connsiteX83" fmla="*/ 5286375 w 5657850"/>
                <a:gd name="connsiteY83" fmla="*/ 107133 h 2450283"/>
                <a:gd name="connsiteX84" fmla="*/ 5343525 w 5657850"/>
                <a:gd name="connsiteY84" fmla="*/ 97608 h 2450283"/>
                <a:gd name="connsiteX85" fmla="*/ 5476875 w 5657850"/>
                <a:gd name="connsiteY85" fmla="*/ 78558 h 2450283"/>
                <a:gd name="connsiteX86" fmla="*/ 5553075 w 5657850"/>
                <a:gd name="connsiteY86" fmla="*/ 59508 h 2450283"/>
                <a:gd name="connsiteX87" fmla="*/ 5591175 w 5657850"/>
                <a:gd name="connsiteY87" fmla="*/ 49983 h 2450283"/>
                <a:gd name="connsiteX88" fmla="*/ 5638800 w 5657850"/>
                <a:gd name="connsiteY88" fmla="*/ 2358 h 2450283"/>
                <a:gd name="connsiteX89" fmla="*/ 5657850 w 5657850"/>
                <a:gd name="connsiteY89" fmla="*/ 2358 h 2450283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152400 h 2447925"/>
                <a:gd name="connsiteX82" fmla="*/ 5248275 w 5638800"/>
                <a:gd name="connsiteY82" fmla="*/ 123825 h 2447925"/>
                <a:gd name="connsiteX83" fmla="*/ 5286375 w 5638800"/>
                <a:gd name="connsiteY83" fmla="*/ 104775 h 2447925"/>
                <a:gd name="connsiteX84" fmla="*/ 5343525 w 5638800"/>
                <a:gd name="connsiteY84" fmla="*/ 95250 h 2447925"/>
                <a:gd name="connsiteX85" fmla="*/ 5476875 w 5638800"/>
                <a:gd name="connsiteY85" fmla="*/ 76200 h 2447925"/>
                <a:gd name="connsiteX86" fmla="*/ 5553075 w 5638800"/>
                <a:gd name="connsiteY86" fmla="*/ 57150 h 2447925"/>
                <a:gd name="connsiteX87" fmla="*/ 5591175 w 5638800"/>
                <a:gd name="connsiteY87" fmla="*/ 47625 h 2447925"/>
                <a:gd name="connsiteX88" fmla="*/ 5638800 w 5638800"/>
                <a:gd name="connsiteY88" fmla="*/ 0 h 2447925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152400 h 2447925"/>
                <a:gd name="connsiteX82" fmla="*/ 5248275 w 5638800"/>
                <a:gd name="connsiteY82" fmla="*/ 123825 h 2447925"/>
                <a:gd name="connsiteX83" fmla="*/ 5286375 w 5638800"/>
                <a:gd name="connsiteY83" fmla="*/ 104775 h 2447925"/>
                <a:gd name="connsiteX84" fmla="*/ 5343525 w 5638800"/>
                <a:gd name="connsiteY84" fmla="*/ 95250 h 2447925"/>
                <a:gd name="connsiteX85" fmla="*/ 5476875 w 5638800"/>
                <a:gd name="connsiteY85" fmla="*/ 76200 h 2447925"/>
                <a:gd name="connsiteX86" fmla="*/ 5591175 w 5638800"/>
                <a:gd name="connsiteY86" fmla="*/ 47625 h 2447925"/>
                <a:gd name="connsiteX87" fmla="*/ 5638800 w 5638800"/>
                <a:gd name="connsiteY87" fmla="*/ 0 h 2447925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152400 h 2447925"/>
                <a:gd name="connsiteX82" fmla="*/ 5248275 w 5638800"/>
                <a:gd name="connsiteY82" fmla="*/ 123825 h 2447925"/>
                <a:gd name="connsiteX83" fmla="*/ 5286375 w 5638800"/>
                <a:gd name="connsiteY83" fmla="*/ 104775 h 2447925"/>
                <a:gd name="connsiteX84" fmla="*/ 5343525 w 5638800"/>
                <a:gd name="connsiteY84" fmla="*/ 95250 h 2447925"/>
                <a:gd name="connsiteX85" fmla="*/ 5591175 w 5638800"/>
                <a:gd name="connsiteY85" fmla="*/ 47625 h 2447925"/>
                <a:gd name="connsiteX86" fmla="*/ 5638800 w 5638800"/>
                <a:gd name="connsiteY86" fmla="*/ 0 h 2447925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152400 h 2447925"/>
                <a:gd name="connsiteX82" fmla="*/ 5248275 w 5638800"/>
                <a:gd name="connsiteY82" fmla="*/ 123825 h 2447925"/>
                <a:gd name="connsiteX83" fmla="*/ 5286375 w 5638800"/>
                <a:gd name="connsiteY83" fmla="*/ 104775 h 2447925"/>
                <a:gd name="connsiteX84" fmla="*/ 5591175 w 5638800"/>
                <a:gd name="connsiteY84" fmla="*/ 47625 h 2447925"/>
                <a:gd name="connsiteX85" fmla="*/ 5638800 w 5638800"/>
                <a:gd name="connsiteY85" fmla="*/ 0 h 2447925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152400 h 2447925"/>
                <a:gd name="connsiteX82" fmla="*/ 5248275 w 5638800"/>
                <a:gd name="connsiteY82" fmla="*/ 123825 h 2447925"/>
                <a:gd name="connsiteX83" fmla="*/ 5591175 w 5638800"/>
                <a:gd name="connsiteY83" fmla="*/ 47625 h 2447925"/>
                <a:gd name="connsiteX84" fmla="*/ 5638800 w 5638800"/>
                <a:gd name="connsiteY84" fmla="*/ 0 h 2447925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152400 h 2447925"/>
                <a:gd name="connsiteX82" fmla="*/ 5591175 w 5638800"/>
                <a:gd name="connsiteY82" fmla="*/ 47625 h 2447925"/>
                <a:gd name="connsiteX83" fmla="*/ 5638800 w 5638800"/>
                <a:gd name="connsiteY83" fmla="*/ 0 h 2447925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152400 h 2447925"/>
                <a:gd name="connsiteX82" fmla="*/ 5591175 w 5638800"/>
                <a:gd name="connsiteY82" fmla="*/ 47625 h 2447925"/>
                <a:gd name="connsiteX83" fmla="*/ 5638800 w 5638800"/>
                <a:gd name="connsiteY83" fmla="*/ 0 h 2447925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152400 h 2447925"/>
                <a:gd name="connsiteX82" fmla="*/ 5591175 w 5638800"/>
                <a:gd name="connsiteY82" fmla="*/ 47625 h 2447925"/>
                <a:gd name="connsiteX83" fmla="*/ 5638800 w 5638800"/>
                <a:gd name="connsiteY83" fmla="*/ 0 h 2447925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152400 h 2447925"/>
                <a:gd name="connsiteX82" fmla="*/ 5591175 w 5638800"/>
                <a:gd name="connsiteY82" fmla="*/ 47625 h 2447925"/>
                <a:gd name="connsiteX83" fmla="*/ 5638800 w 5638800"/>
                <a:gd name="connsiteY83" fmla="*/ 0 h 2447925"/>
                <a:gd name="connsiteX0" fmla="*/ 0 w 5638800"/>
                <a:gd name="connsiteY0" fmla="*/ 2447925 h 2447925"/>
                <a:gd name="connsiteX1" fmla="*/ 38100 w 5638800"/>
                <a:gd name="connsiteY1" fmla="*/ 2438400 h 2447925"/>
                <a:gd name="connsiteX2" fmla="*/ 47625 w 5638800"/>
                <a:gd name="connsiteY2" fmla="*/ 2409825 h 2447925"/>
                <a:gd name="connsiteX3" fmla="*/ 76200 w 5638800"/>
                <a:gd name="connsiteY3" fmla="*/ 2390775 h 2447925"/>
                <a:gd name="connsiteX4" fmla="*/ 133350 w 5638800"/>
                <a:gd name="connsiteY4" fmla="*/ 2371725 h 2447925"/>
                <a:gd name="connsiteX5" fmla="*/ 161925 w 5638800"/>
                <a:gd name="connsiteY5" fmla="*/ 2362200 h 2447925"/>
                <a:gd name="connsiteX6" fmla="*/ 190500 w 5638800"/>
                <a:gd name="connsiteY6" fmla="*/ 2352675 h 2447925"/>
                <a:gd name="connsiteX7" fmla="*/ 219075 w 5638800"/>
                <a:gd name="connsiteY7" fmla="*/ 2333625 h 2447925"/>
                <a:gd name="connsiteX8" fmla="*/ 304800 w 5638800"/>
                <a:gd name="connsiteY8" fmla="*/ 2314575 h 2447925"/>
                <a:gd name="connsiteX9" fmla="*/ 352425 w 5638800"/>
                <a:gd name="connsiteY9" fmla="*/ 2238375 h 2447925"/>
                <a:gd name="connsiteX10" fmla="*/ 409575 w 5638800"/>
                <a:gd name="connsiteY10" fmla="*/ 2219325 h 2447925"/>
                <a:gd name="connsiteX11" fmla="*/ 466725 w 5638800"/>
                <a:gd name="connsiteY11" fmla="*/ 2200275 h 2447925"/>
                <a:gd name="connsiteX12" fmla="*/ 495300 w 5638800"/>
                <a:gd name="connsiteY12" fmla="*/ 2190750 h 2447925"/>
                <a:gd name="connsiteX13" fmla="*/ 533400 w 5638800"/>
                <a:gd name="connsiteY13" fmla="*/ 2143125 h 2447925"/>
                <a:gd name="connsiteX14" fmla="*/ 561975 w 5638800"/>
                <a:gd name="connsiteY14" fmla="*/ 2114550 h 2447925"/>
                <a:gd name="connsiteX15" fmla="*/ 590550 w 5638800"/>
                <a:gd name="connsiteY15" fmla="*/ 2105025 h 2447925"/>
                <a:gd name="connsiteX16" fmla="*/ 733425 w 5638800"/>
                <a:gd name="connsiteY16" fmla="*/ 2095500 h 2447925"/>
                <a:gd name="connsiteX17" fmla="*/ 771525 w 5638800"/>
                <a:gd name="connsiteY17" fmla="*/ 2085975 h 2447925"/>
                <a:gd name="connsiteX18" fmla="*/ 857250 w 5638800"/>
                <a:gd name="connsiteY18" fmla="*/ 2057400 h 2447925"/>
                <a:gd name="connsiteX19" fmla="*/ 885825 w 5638800"/>
                <a:gd name="connsiteY19" fmla="*/ 2047875 h 2447925"/>
                <a:gd name="connsiteX20" fmla="*/ 914400 w 5638800"/>
                <a:gd name="connsiteY20" fmla="*/ 2038350 h 2447925"/>
                <a:gd name="connsiteX21" fmla="*/ 933450 w 5638800"/>
                <a:gd name="connsiteY21" fmla="*/ 2009775 h 2447925"/>
                <a:gd name="connsiteX22" fmla="*/ 990600 w 5638800"/>
                <a:gd name="connsiteY22" fmla="*/ 1971675 h 2447925"/>
                <a:gd name="connsiteX23" fmla="*/ 1076325 w 5638800"/>
                <a:gd name="connsiteY23" fmla="*/ 1943100 h 2447925"/>
                <a:gd name="connsiteX24" fmla="*/ 1104900 w 5638800"/>
                <a:gd name="connsiteY24" fmla="*/ 1933575 h 2447925"/>
                <a:gd name="connsiteX25" fmla="*/ 1133475 w 5638800"/>
                <a:gd name="connsiteY25" fmla="*/ 1924050 h 2447925"/>
                <a:gd name="connsiteX26" fmla="*/ 1171575 w 5638800"/>
                <a:gd name="connsiteY26" fmla="*/ 1905000 h 2447925"/>
                <a:gd name="connsiteX27" fmla="*/ 1228725 w 5638800"/>
                <a:gd name="connsiteY27" fmla="*/ 1866900 h 2447925"/>
                <a:gd name="connsiteX28" fmla="*/ 1257300 w 5638800"/>
                <a:gd name="connsiteY28" fmla="*/ 1847850 h 2447925"/>
                <a:gd name="connsiteX29" fmla="*/ 1343025 w 5638800"/>
                <a:gd name="connsiteY29" fmla="*/ 1819275 h 2447925"/>
                <a:gd name="connsiteX30" fmla="*/ 1371600 w 5638800"/>
                <a:gd name="connsiteY30" fmla="*/ 1809750 h 2447925"/>
                <a:gd name="connsiteX31" fmla="*/ 1400175 w 5638800"/>
                <a:gd name="connsiteY31" fmla="*/ 1800225 h 2447925"/>
                <a:gd name="connsiteX32" fmla="*/ 1447800 w 5638800"/>
                <a:gd name="connsiteY32" fmla="*/ 1790700 h 2447925"/>
                <a:gd name="connsiteX33" fmla="*/ 1504950 w 5638800"/>
                <a:gd name="connsiteY33" fmla="*/ 1771650 h 2447925"/>
                <a:gd name="connsiteX34" fmla="*/ 1533525 w 5638800"/>
                <a:gd name="connsiteY34" fmla="*/ 1762125 h 2447925"/>
                <a:gd name="connsiteX35" fmla="*/ 1590675 w 5638800"/>
                <a:gd name="connsiteY35" fmla="*/ 1733550 h 2447925"/>
                <a:gd name="connsiteX36" fmla="*/ 1619250 w 5638800"/>
                <a:gd name="connsiteY36" fmla="*/ 1714500 h 2447925"/>
                <a:gd name="connsiteX37" fmla="*/ 1647825 w 5638800"/>
                <a:gd name="connsiteY37" fmla="*/ 1704975 h 2447925"/>
                <a:gd name="connsiteX38" fmla="*/ 1714500 w 5638800"/>
                <a:gd name="connsiteY38" fmla="*/ 1676400 h 2447925"/>
                <a:gd name="connsiteX39" fmla="*/ 1743075 w 5638800"/>
                <a:gd name="connsiteY39" fmla="*/ 1657350 h 2447925"/>
                <a:gd name="connsiteX40" fmla="*/ 1800225 w 5638800"/>
                <a:gd name="connsiteY40" fmla="*/ 1638300 h 2447925"/>
                <a:gd name="connsiteX41" fmla="*/ 1828800 w 5638800"/>
                <a:gd name="connsiteY41" fmla="*/ 1609725 h 2447925"/>
                <a:gd name="connsiteX42" fmla="*/ 1885950 w 5638800"/>
                <a:gd name="connsiteY42" fmla="*/ 1590675 h 2447925"/>
                <a:gd name="connsiteX43" fmla="*/ 1914525 w 5638800"/>
                <a:gd name="connsiteY43" fmla="*/ 1581150 h 2447925"/>
                <a:gd name="connsiteX44" fmla="*/ 1943100 w 5638800"/>
                <a:gd name="connsiteY44" fmla="*/ 1571625 h 2447925"/>
                <a:gd name="connsiteX45" fmla="*/ 2038350 w 5638800"/>
                <a:gd name="connsiteY45" fmla="*/ 1562100 h 2447925"/>
                <a:gd name="connsiteX46" fmla="*/ 2238375 w 5638800"/>
                <a:gd name="connsiteY46" fmla="*/ 1552575 h 2447925"/>
                <a:gd name="connsiteX47" fmla="*/ 2266950 w 5638800"/>
                <a:gd name="connsiteY47" fmla="*/ 1543050 h 2447925"/>
                <a:gd name="connsiteX48" fmla="*/ 2295525 w 5638800"/>
                <a:gd name="connsiteY48" fmla="*/ 1514475 h 2447925"/>
                <a:gd name="connsiteX49" fmla="*/ 2362200 w 5638800"/>
                <a:gd name="connsiteY49" fmla="*/ 1476375 h 2447925"/>
                <a:gd name="connsiteX50" fmla="*/ 2433638 w 5638800"/>
                <a:gd name="connsiteY50" fmla="*/ 1443038 h 2447925"/>
                <a:gd name="connsiteX51" fmla="*/ 2667000 w 5638800"/>
                <a:gd name="connsiteY51" fmla="*/ 1362075 h 2447925"/>
                <a:gd name="connsiteX52" fmla="*/ 2781300 w 5638800"/>
                <a:gd name="connsiteY52" fmla="*/ 1333500 h 2447925"/>
                <a:gd name="connsiteX53" fmla="*/ 2809875 w 5638800"/>
                <a:gd name="connsiteY53" fmla="*/ 1323975 h 2447925"/>
                <a:gd name="connsiteX54" fmla="*/ 2876550 w 5638800"/>
                <a:gd name="connsiteY54" fmla="*/ 1285875 h 2447925"/>
                <a:gd name="connsiteX55" fmla="*/ 2933700 w 5638800"/>
                <a:gd name="connsiteY55" fmla="*/ 1266825 h 2447925"/>
                <a:gd name="connsiteX56" fmla="*/ 2962275 w 5638800"/>
                <a:gd name="connsiteY56" fmla="*/ 1238250 h 2447925"/>
                <a:gd name="connsiteX57" fmla="*/ 3019425 w 5638800"/>
                <a:gd name="connsiteY57" fmla="*/ 1190625 h 2447925"/>
                <a:gd name="connsiteX58" fmla="*/ 3048000 w 5638800"/>
                <a:gd name="connsiteY58" fmla="*/ 1133475 h 2447925"/>
                <a:gd name="connsiteX59" fmla="*/ 3114675 w 5638800"/>
                <a:gd name="connsiteY59" fmla="*/ 1114425 h 2447925"/>
                <a:gd name="connsiteX60" fmla="*/ 3152775 w 5638800"/>
                <a:gd name="connsiteY60" fmla="*/ 1085850 h 2447925"/>
                <a:gd name="connsiteX61" fmla="*/ 3276600 w 5638800"/>
                <a:gd name="connsiteY61" fmla="*/ 1066800 h 2447925"/>
                <a:gd name="connsiteX62" fmla="*/ 3314700 w 5638800"/>
                <a:gd name="connsiteY62" fmla="*/ 1047750 h 2447925"/>
                <a:gd name="connsiteX63" fmla="*/ 3333750 w 5638800"/>
                <a:gd name="connsiteY63" fmla="*/ 1019175 h 2447925"/>
                <a:gd name="connsiteX64" fmla="*/ 3390900 w 5638800"/>
                <a:gd name="connsiteY64" fmla="*/ 971550 h 2447925"/>
                <a:gd name="connsiteX65" fmla="*/ 3448050 w 5638800"/>
                <a:gd name="connsiteY65" fmla="*/ 952500 h 2447925"/>
                <a:gd name="connsiteX66" fmla="*/ 3476625 w 5638800"/>
                <a:gd name="connsiteY66" fmla="*/ 942975 h 2447925"/>
                <a:gd name="connsiteX67" fmla="*/ 3505200 w 5638800"/>
                <a:gd name="connsiteY67" fmla="*/ 885825 h 2447925"/>
                <a:gd name="connsiteX68" fmla="*/ 3524250 w 5638800"/>
                <a:gd name="connsiteY68" fmla="*/ 857250 h 2447925"/>
                <a:gd name="connsiteX69" fmla="*/ 3533775 w 5638800"/>
                <a:gd name="connsiteY69" fmla="*/ 828675 h 2447925"/>
                <a:gd name="connsiteX70" fmla="*/ 3600450 w 5638800"/>
                <a:gd name="connsiteY70" fmla="*/ 781050 h 2447925"/>
                <a:gd name="connsiteX71" fmla="*/ 3648075 w 5638800"/>
                <a:gd name="connsiteY71" fmla="*/ 771525 h 2447925"/>
                <a:gd name="connsiteX72" fmla="*/ 3762375 w 5638800"/>
                <a:gd name="connsiteY72" fmla="*/ 742950 h 2447925"/>
                <a:gd name="connsiteX73" fmla="*/ 3857625 w 5638800"/>
                <a:gd name="connsiteY73" fmla="*/ 685800 h 2447925"/>
                <a:gd name="connsiteX74" fmla="*/ 3952875 w 5638800"/>
                <a:gd name="connsiteY74" fmla="*/ 695325 h 2447925"/>
                <a:gd name="connsiteX75" fmla="*/ 4067175 w 5638800"/>
                <a:gd name="connsiteY75" fmla="*/ 666750 h 2447925"/>
                <a:gd name="connsiteX76" fmla="*/ 4171950 w 5638800"/>
                <a:gd name="connsiteY76" fmla="*/ 647700 h 2447925"/>
                <a:gd name="connsiteX77" fmla="*/ 4167188 w 5638800"/>
                <a:gd name="connsiteY77" fmla="*/ 598897 h 2447925"/>
                <a:gd name="connsiteX78" fmla="*/ 5038725 w 5638800"/>
                <a:gd name="connsiteY78" fmla="*/ 600075 h 2447925"/>
                <a:gd name="connsiteX79" fmla="*/ 5038725 w 5638800"/>
                <a:gd name="connsiteY79" fmla="*/ 321851 h 2447925"/>
                <a:gd name="connsiteX80" fmla="*/ 5229225 w 5638800"/>
                <a:gd name="connsiteY80" fmla="*/ 304800 h 2447925"/>
                <a:gd name="connsiteX81" fmla="*/ 5238750 w 5638800"/>
                <a:gd name="connsiteY81" fmla="*/ 90487 h 2447925"/>
                <a:gd name="connsiteX82" fmla="*/ 5591175 w 5638800"/>
                <a:gd name="connsiteY82" fmla="*/ 47625 h 2447925"/>
                <a:gd name="connsiteX83" fmla="*/ 5638800 w 5638800"/>
                <a:gd name="connsiteY83" fmla="*/ 0 h 2447925"/>
                <a:gd name="connsiteX0" fmla="*/ 0 w 5591175"/>
                <a:gd name="connsiteY0" fmla="*/ 2747962 h 2747962"/>
                <a:gd name="connsiteX1" fmla="*/ 38100 w 5591175"/>
                <a:gd name="connsiteY1" fmla="*/ 2738437 h 2747962"/>
                <a:gd name="connsiteX2" fmla="*/ 47625 w 5591175"/>
                <a:gd name="connsiteY2" fmla="*/ 2709862 h 2747962"/>
                <a:gd name="connsiteX3" fmla="*/ 76200 w 5591175"/>
                <a:gd name="connsiteY3" fmla="*/ 2690812 h 2747962"/>
                <a:gd name="connsiteX4" fmla="*/ 133350 w 5591175"/>
                <a:gd name="connsiteY4" fmla="*/ 2671762 h 2747962"/>
                <a:gd name="connsiteX5" fmla="*/ 161925 w 5591175"/>
                <a:gd name="connsiteY5" fmla="*/ 2662237 h 2747962"/>
                <a:gd name="connsiteX6" fmla="*/ 190500 w 5591175"/>
                <a:gd name="connsiteY6" fmla="*/ 2652712 h 2747962"/>
                <a:gd name="connsiteX7" fmla="*/ 219075 w 5591175"/>
                <a:gd name="connsiteY7" fmla="*/ 2633662 h 2747962"/>
                <a:gd name="connsiteX8" fmla="*/ 304800 w 5591175"/>
                <a:gd name="connsiteY8" fmla="*/ 2614612 h 2747962"/>
                <a:gd name="connsiteX9" fmla="*/ 352425 w 5591175"/>
                <a:gd name="connsiteY9" fmla="*/ 2538412 h 2747962"/>
                <a:gd name="connsiteX10" fmla="*/ 409575 w 5591175"/>
                <a:gd name="connsiteY10" fmla="*/ 2519362 h 2747962"/>
                <a:gd name="connsiteX11" fmla="*/ 466725 w 5591175"/>
                <a:gd name="connsiteY11" fmla="*/ 2500312 h 2747962"/>
                <a:gd name="connsiteX12" fmla="*/ 495300 w 5591175"/>
                <a:gd name="connsiteY12" fmla="*/ 2490787 h 2747962"/>
                <a:gd name="connsiteX13" fmla="*/ 533400 w 5591175"/>
                <a:gd name="connsiteY13" fmla="*/ 2443162 h 2747962"/>
                <a:gd name="connsiteX14" fmla="*/ 561975 w 5591175"/>
                <a:gd name="connsiteY14" fmla="*/ 2414587 h 2747962"/>
                <a:gd name="connsiteX15" fmla="*/ 590550 w 5591175"/>
                <a:gd name="connsiteY15" fmla="*/ 2405062 h 2747962"/>
                <a:gd name="connsiteX16" fmla="*/ 733425 w 5591175"/>
                <a:gd name="connsiteY16" fmla="*/ 2395537 h 2747962"/>
                <a:gd name="connsiteX17" fmla="*/ 771525 w 5591175"/>
                <a:gd name="connsiteY17" fmla="*/ 2386012 h 2747962"/>
                <a:gd name="connsiteX18" fmla="*/ 857250 w 5591175"/>
                <a:gd name="connsiteY18" fmla="*/ 2357437 h 2747962"/>
                <a:gd name="connsiteX19" fmla="*/ 885825 w 5591175"/>
                <a:gd name="connsiteY19" fmla="*/ 2347912 h 2747962"/>
                <a:gd name="connsiteX20" fmla="*/ 914400 w 5591175"/>
                <a:gd name="connsiteY20" fmla="*/ 2338387 h 2747962"/>
                <a:gd name="connsiteX21" fmla="*/ 933450 w 5591175"/>
                <a:gd name="connsiteY21" fmla="*/ 2309812 h 2747962"/>
                <a:gd name="connsiteX22" fmla="*/ 990600 w 5591175"/>
                <a:gd name="connsiteY22" fmla="*/ 2271712 h 2747962"/>
                <a:gd name="connsiteX23" fmla="*/ 1076325 w 5591175"/>
                <a:gd name="connsiteY23" fmla="*/ 2243137 h 2747962"/>
                <a:gd name="connsiteX24" fmla="*/ 1104900 w 5591175"/>
                <a:gd name="connsiteY24" fmla="*/ 2233612 h 2747962"/>
                <a:gd name="connsiteX25" fmla="*/ 1133475 w 5591175"/>
                <a:gd name="connsiteY25" fmla="*/ 2224087 h 2747962"/>
                <a:gd name="connsiteX26" fmla="*/ 1171575 w 5591175"/>
                <a:gd name="connsiteY26" fmla="*/ 2205037 h 2747962"/>
                <a:gd name="connsiteX27" fmla="*/ 1228725 w 5591175"/>
                <a:gd name="connsiteY27" fmla="*/ 2166937 h 2747962"/>
                <a:gd name="connsiteX28" fmla="*/ 1257300 w 5591175"/>
                <a:gd name="connsiteY28" fmla="*/ 2147887 h 2747962"/>
                <a:gd name="connsiteX29" fmla="*/ 1343025 w 5591175"/>
                <a:gd name="connsiteY29" fmla="*/ 2119312 h 2747962"/>
                <a:gd name="connsiteX30" fmla="*/ 1371600 w 5591175"/>
                <a:gd name="connsiteY30" fmla="*/ 2109787 h 2747962"/>
                <a:gd name="connsiteX31" fmla="*/ 1400175 w 5591175"/>
                <a:gd name="connsiteY31" fmla="*/ 2100262 h 2747962"/>
                <a:gd name="connsiteX32" fmla="*/ 1447800 w 5591175"/>
                <a:gd name="connsiteY32" fmla="*/ 2090737 h 2747962"/>
                <a:gd name="connsiteX33" fmla="*/ 1504950 w 5591175"/>
                <a:gd name="connsiteY33" fmla="*/ 2071687 h 2747962"/>
                <a:gd name="connsiteX34" fmla="*/ 1533525 w 5591175"/>
                <a:gd name="connsiteY34" fmla="*/ 2062162 h 2747962"/>
                <a:gd name="connsiteX35" fmla="*/ 1590675 w 5591175"/>
                <a:gd name="connsiteY35" fmla="*/ 2033587 h 2747962"/>
                <a:gd name="connsiteX36" fmla="*/ 1619250 w 5591175"/>
                <a:gd name="connsiteY36" fmla="*/ 2014537 h 2747962"/>
                <a:gd name="connsiteX37" fmla="*/ 1647825 w 5591175"/>
                <a:gd name="connsiteY37" fmla="*/ 2005012 h 2747962"/>
                <a:gd name="connsiteX38" fmla="*/ 1714500 w 5591175"/>
                <a:gd name="connsiteY38" fmla="*/ 1976437 h 2747962"/>
                <a:gd name="connsiteX39" fmla="*/ 1743075 w 5591175"/>
                <a:gd name="connsiteY39" fmla="*/ 1957387 h 2747962"/>
                <a:gd name="connsiteX40" fmla="*/ 1800225 w 5591175"/>
                <a:gd name="connsiteY40" fmla="*/ 1938337 h 2747962"/>
                <a:gd name="connsiteX41" fmla="*/ 1828800 w 5591175"/>
                <a:gd name="connsiteY41" fmla="*/ 1909762 h 2747962"/>
                <a:gd name="connsiteX42" fmla="*/ 1885950 w 5591175"/>
                <a:gd name="connsiteY42" fmla="*/ 1890712 h 2747962"/>
                <a:gd name="connsiteX43" fmla="*/ 1914525 w 5591175"/>
                <a:gd name="connsiteY43" fmla="*/ 1881187 h 2747962"/>
                <a:gd name="connsiteX44" fmla="*/ 1943100 w 5591175"/>
                <a:gd name="connsiteY44" fmla="*/ 1871662 h 2747962"/>
                <a:gd name="connsiteX45" fmla="*/ 2038350 w 5591175"/>
                <a:gd name="connsiteY45" fmla="*/ 1862137 h 2747962"/>
                <a:gd name="connsiteX46" fmla="*/ 2238375 w 5591175"/>
                <a:gd name="connsiteY46" fmla="*/ 1852612 h 2747962"/>
                <a:gd name="connsiteX47" fmla="*/ 2266950 w 5591175"/>
                <a:gd name="connsiteY47" fmla="*/ 1843087 h 2747962"/>
                <a:gd name="connsiteX48" fmla="*/ 2295525 w 5591175"/>
                <a:gd name="connsiteY48" fmla="*/ 1814512 h 2747962"/>
                <a:gd name="connsiteX49" fmla="*/ 2362200 w 5591175"/>
                <a:gd name="connsiteY49" fmla="*/ 1776412 h 2747962"/>
                <a:gd name="connsiteX50" fmla="*/ 2433638 w 5591175"/>
                <a:gd name="connsiteY50" fmla="*/ 1743075 h 2747962"/>
                <a:gd name="connsiteX51" fmla="*/ 2667000 w 5591175"/>
                <a:gd name="connsiteY51" fmla="*/ 1662112 h 2747962"/>
                <a:gd name="connsiteX52" fmla="*/ 2781300 w 5591175"/>
                <a:gd name="connsiteY52" fmla="*/ 1633537 h 2747962"/>
                <a:gd name="connsiteX53" fmla="*/ 2809875 w 5591175"/>
                <a:gd name="connsiteY53" fmla="*/ 1624012 h 2747962"/>
                <a:gd name="connsiteX54" fmla="*/ 2876550 w 5591175"/>
                <a:gd name="connsiteY54" fmla="*/ 1585912 h 2747962"/>
                <a:gd name="connsiteX55" fmla="*/ 2933700 w 5591175"/>
                <a:gd name="connsiteY55" fmla="*/ 1566862 h 2747962"/>
                <a:gd name="connsiteX56" fmla="*/ 2962275 w 5591175"/>
                <a:gd name="connsiteY56" fmla="*/ 1538287 h 2747962"/>
                <a:gd name="connsiteX57" fmla="*/ 3019425 w 5591175"/>
                <a:gd name="connsiteY57" fmla="*/ 1490662 h 2747962"/>
                <a:gd name="connsiteX58" fmla="*/ 3048000 w 5591175"/>
                <a:gd name="connsiteY58" fmla="*/ 1433512 h 2747962"/>
                <a:gd name="connsiteX59" fmla="*/ 3114675 w 5591175"/>
                <a:gd name="connsiteY59" fmla="*/ 1414462 h 2747962"/>
                <a:gd name="connsiteX60" fmla="*/ 3152775 w 5591175"/>
                <a:gd name="connsiteY60" fmla="*/ 1385887 h 2747962"/>
                <a:gd name="connsiteX61" fmla="*/ 3276600 w 5591175"/>
                <a:gd name="connsiteY61" fmla="*/ 1366837 h 2747962"/>
                <a:gd name="connsiteX62" fmla="*/ 3314700 w 5591175"/>
                <a:gd name="connsiteY62" fmla="*/ 1347787 h 2747962"/>
                <a:gd name="connsiteX63" fmla="*/ 3333750 w 5591175"/>
                <a:gd name="connsiteY63" fmla="*/ 1319212 h 2747962"/>
                <a:gd name="connsiteX64" fmla="*/ 3390900 w 5591175"/>
                <a:gd name="connsiteY64" fmla="*/ 1271587 h 2747962"/>
                <a:gd name="connsiteX65" fmla="*/ 3448050 w 5591175"/>
                <a:gd name="connsiteY65" fmla="*/ 1252537 h 2747962"/>
                <a:gd name="connsiteX66" fmla="*/ 3476625 w 5591175"/>
                <a:gd name="connsiteY66" fmla="*/ 1243012 h 2747962"/>
                <a:gd name="connsiteX67" fmla="*/ 3505200 w 5591175"/>
                <a:gd name="connsiteY67" fmla="*/ 1185862 h 2747962"/>
                <a:gd name="connsiteX68" fmla="*/ 3524250 w 5591175"/>
                <a:gd name="connsiteY68" fmla="*/ 1157287 h 2747962"/>
                <a:gd name="connsiteX69" fmla="*/ 3533775 w 5591175"/>
                <a:gd name="connsiteY69" fmla="*/ 1128712 h 2747962"/>
                <a:gd name="connsiteX70" fmla="*/ 3600450 w 5591175"/>
                <a:gd name="connsiteY70" fmla="*/ 1081087 h 2747962"/>
                <a:gd name="connsiteX71" fmla="*/ 3648075 w 5591175"/>
                <a:gd name="connsiteY71" fmla="*/ 1071562 h 2747962"/>
                <a:gd name="connsiteX72" fmla="*/ 3762375 w 5591175"/>
                <a:gd name="connsiteY72" fmla="*/ 1042987 h 2747962"/>
                <a:gd name="connsiteX73" fmla="*/ 3857625 w 5591175"/>
                <a:gd name="connsiteY73" fmla="*/ 985837 h 2747962"/>
                <a:gd name="connsiteX74" fmla="*/ 3952875 w 5591175"/>
                <a:gd name="connsiteY74" fmla="*/ 995362 h 2747962"/>
                <a:gd name="connsiteX75" fmla="*/ 4067175 w 5591175"/>
                <a:gd name="connsiteY75" fmla="*/ 966787 h 2747962"/>
                <a:gd name="connsiteX76" fmla="*/ 4171950 w 5591175"/>
                <a:gd name="connsiteY76" fmla="*/ 947737 h 2747962"/>
                <a:gd name="connsiteX77" fmla="*/ 4167188 w 5591175"/>
                <a:gd name="connsiteY77" fmla="*/ 898934 h 2747962"/>
                <a:gd name="connsiteX78" fmla="*/ 5038725 w 5591175"/>
                <a:gd name="connsiteY78" fmla="*/ 900112 h 2747962"/>
                <a:gd name="connsiteX79" fmla="*/ 5038725 w 5591175"/>
                <a:gd name="connsiteY79" fmla="*/ 621888 h 2747962"/>
                <a:gd name="connsiteX80" fmla="*/ 5229225 w 5591175"/>
                <a:gd name="connsiteY80" fmla="*/ 604837 h 2747962"/>
                <a:gd name="connsiteX81" fmla="*/ 5238750 w 5591175"/>
                <a:gd name="connsiteY81" fmla="*/ 390524 h 2747962"/>
                <a:gd name="connsiteX82" fmla="*/ 5591175 w 5591175"/>
                <a:gd name="connsiteY82" fmla="*/ 347662 h 2747962"/>
                <a:gd name="connsiteX83" fmla="*/ 5576888 w 5591175"/>
                <a:gd name="connsiteY83" fmla="*/ 0 h 2747962"/>
                <a:gd name="connsiteX0" fmla="*/ 0 w 5576888"/>
                <a:gd name="connsiteY0" fmla="*/ 2747962 h 2747962"/>
                <a:gd name="connsiteX1" fmla="*/ 38100 w 5576888"/>
                <a:gd name="connsiteY1" fmla="*/ 2738437 h 2747962"/>
                <a:gd name="connsiteX2" fmla="*/ 47625 w 5576888"/>
                <a:gd name="connsiteY2" fmla="*/ 2709862 h 2747962"/>
                <a:gd name="connsiteX3" fmla="*/ 76200 w 5576888"/>
                <a:gd name="connsiteY3" fmla="*/ 2690812 h 2747962"/>
                <a:gd name="connsiteX4" fmla="*/ 133350 w 5576888"/>
                <a:gd name="connsiteY4" fmla="*/ 2671762 h 2747962"/>
                <a:gd name="connsiteX5" fmla="*/ 161925 w 5576888"/>
                <a:gd name="connsiteY5" fmla="*/ 2662237 h 2747962"/>
                <a:gd name="connsiteX6" fmla="*/ 190500 w 5576888"/>
                <a:gd name="connsiteY6" fmla="*/ 2652712 h 2747962"/>
                <a:gd name="connsiteX7" fmla="*/ 219075 w 5576888"/>
                <a:gd name="connsiteY7" fmla="*/ 2633662 h 2747962"/>
                <a:gd name="connsiteX8" fmla="*/ 304800 w 5576888"/>
                <a:gd name="connsiteY8" fmla="*/ 2614612 h 2747962"/>
                <a:gd name="connsiteX9" fmla="*/ 352425 w 5576888"/>
                <a:gd name="connsiteY9" fmla="*/ 2538412 h 2747962"/>
                <a:gd name="connsiteX10" fmla="*/ 409575 w 5576888"/>
                <a:gd name="connsiteY10" fmla="*/ 2519362 h 2747962"/>
                <a:gd name="connsiteX11" fmla="*/ 466725 w 5576888"/>
                <a:gd name="connsiteY11" fmla="*/ 2500312 h 2747962"/>
                <a:gd name="connsiteX12" fmla="*/ 495300 w 5576888"/>
                <a:gd name="connsiteY12" fmla="*/ 2490787 h 2747962"/>
                <a:gd name="connsiteX13" fmla="*/ 533400 w 5576888"/>
                <a:gd name="connsiteY13" fmla="*/ 2443162 h 2747962"/>
                <a:gd name="connsiteX14" fmla="*/ 561975 w 5576888"/>
                <a:gd name="connsiteY14" fmla="*/ 2414587 h 2747962"/>
                <a:gd name="connsiteX15" fmla="*/ 590550 w 5576888"/>
                <a:gd name="connsiteY15" fmla="*/ 2405062 h 2747962"/>
                <a:gd name="connsiteX16" fmla="*/ 733425 w 5576888"/>
                <a:gd name="connsiteY16" fmla="*/ 2395537 h 2747962"/>
                <a:gd name="connsiteX17" fmla="*/ 771525 w 5576888"/>
                <a:gd name="connsiteY17" fmla="*/ 2386012 h 2747962"/>
                <a:gd name="connsiteX18" fmla="*/ 857250 w 5576888"/>
                <a:gd name="connsiteY18" fmla="*/ 2357437 h 2747962"/>
                <a:gd name="connsiteX19" fmla="*/ 885825 w 5576888"/>
                <a:gd name="connsiteY19" fmla="*/ 2347912 h 2747962"/>
                <a:gd name="connsiteX20" fmla="*/ 914400 w 5576888"/>
                <a:gd name="connsiteY20" fmla="*/ 2338387 h 2747962"/>
                <a:gd name="connsiteX21" fmla="*/ 933450 w 5576888"/>
                <a:gd name="connsiteY21" fmla="*/ 2309812 h 2747962"/>
                <a:gd name="connsiteX22" fmla="*/ 990600 w 5576888"/>
                <a:gd name="connsiteY22" fmla="*/ 2271712 h 2747962"/>
                <a:gd name="connsiteX23" fmla="*/ 1076325 w 5576888"/>
                <a:gd name="connsiteY23" fmla="*/ 2243137 h 2747962"/>
                <a:gd name="connsiteX24" fmla="*/ 1104900 w 5576888"/>
                <a:gd name="connsiteY24" fmla="*/ 2233612 h 2747962"/>
                <a:gd name="connsiteX25" fmla="*/ 1133475 w 5576888"/>
                <a:gd name="connsiteY25" fmla="*/ 2224087 h 2747962"/>
                <a:gd name="connsiteX26" fmla="*/ 1171575 w 5576888"/>
                <a:gd name="connsiteY26" fmla="*/ 2205037 h 2747962"/>
                <a:gd name="connsiteX27" fmla="*/ 1228725 w 5576888"/>
                <a:gd name="connsiteY27" fmla="*/ 2166937 h 2747962"/>
                <a:gd name="connsiteX28" fmla="*/ 1257300 w 5576888"/>
                <a:gd name="connsiteY28" fmla="*/ 2147887 h 2747962"/>
                <a:gd name="connsiteX29" fmla="*/ 1343025 w 5576888"/>
                <a:gd name="connsiteY29" fmla="*/ 2119312 h 2747962"/>
                <a:gd name="connsiteX30" fmla="*/ 1371600 w 5576888"/>
                <a:gd name="connsiteY30" fmla="*/ 2109787 h 2747962"/>
                <a:gd name="connsiteX31" fmla="*/ 1400175 w 5576888"/>
                <a:gd name="connsiteY31" fmla="*/ 2100262 h 2747962"/>
                <a:gd name="connsiteX32" fmla="*/ 1447800 w 5576888"/>
                <a:gd name="connsiteY32" fmla="*/ 2090737 h 2747962"/>
                <a:gd name="connsiteX33" fmla="*/ 1504950 w 5576888"/>
                <a:gd name="connsiteY33" fmla="*/ 2071687 h 2747962"/>
                <a:gd name="connsiteX34" fmla="*/ 1533525 w 5576888"/>
                <a:gd name="connsiteY34" fmla="*/ 2062162 h 2747962"/>
                <a:gd name="connsiteX35" fmla="*/ 1590675 w 5576888"/>
                <a:gd name="connsiteY35" fmla="*/ 2033587 h 2747962"/>
                <a:gd name="connsiteX36" fmla="*/ 1619250 w 5576888"/>
                <a:gd name="connsiteY36" fmla="*/ 2014537 h 2747962"/>
                <a:gd name="connsiteX37" fmla="*/ 1647825 w 5576888"/>
                <a:gd name="connsiteY37" fmla="*/ 2005012 h 2747962"/>
                <a:gd name="connsiteX38" fmla="*/ 1714500 w 5576888"/>
                <a:gd name="connsiteY38" fmla="*/ 1976437 h 2747962"/>
                <a:gd name="connsiteX39" fmla="*/ 1743075 w 5576888"/>
                <a:gd name="connsiteY39" fmla="*/ 1957387 h 2747962"/>
                <a:gd name="connsiteX40" fmla="*/ 1800225 w 5576888"/>
                <a:gd name="connsiteY40" fmla="*/ 1938337 h 2747962"/>
                <a:gd name="connsiteX41" fmla="*/ 1828800 w 5576888"/>
                <a:gd name="connsiteY41" fmla="*/ 1909762 h 2747962"/>
                <a:gd name="connsiteX42" fmla="*/ 1885950 w 5576888"/>
                <a:gd name="connsiteY42" fmla="*/ 1890712 h 2747962"/>
                <a:gd name="connsiteX43" fmla="*/ 1914525 w 5576888"/>
                <a:gd name="connsiteY43" fmla="*/ 1881187 h 2747962"/>
                <a:gd name="connsiteX44" fmla="*/ 1943100 w 5576888"/>
                <a:gd name="connsiteY44" fmla="*/ 1871662 h 2747962"/>
                <a:gd name="connsiteX45" fmla="*/ 2038350 w 5576888"/>
                <a:gd name="connsiteY45" fmla="*/ 1862137 h 2747962"/>
                <a:gd name="connsiteX46" fmla="*/ 2238375 w 5576888"/>
                <a:gd name="connsiteY46" fmla="*/ 1852612 h 2747962"/>
                <a:gd name="connsiteX47" fmla="*/ 2266950 w 5576888"/>
                <a:gd name="connsiteY47" fmla="*/ 1843087 h 2747962"/>
                <a:gd name="connsiteX48" fmla="*/ 2295525 w 5576888"/>
                <a:gd name="connsiteY48" fmla="*/ 1814512 h 2747962"/>
                <a:gd name="connsiteX49" fmla="*/ 2362200 w 5576888"/>
                <a:gd name="connsiteY49" fmla="*/ 1776412 h 2747962"/>
                <a:gd name="connsiteX50" fmla="*/ 2433638 w 5576888"/>
                <a:gd name="connsiteY50" fmla="*/ 1743075 h 2747962"/>
                <a:gd name="connsiteX51" fmla="*/ 2667000 w 5576888"/>
                <a:gd name="connsiteY51" fmla="*/ 1662112 h 2747962"/>
                <a:gd name="connsiteX52" fmla="*/ 2781300 w 5576888"/>
                <a:gd name="connsiteY52" fmla="*/ 1633537 h 2747962"/>
                <a:gd name="connsiteX53" fmla="*/ 2809875 w 5576888"/>
                <a:gd name="connsiteY53" fmla="*/ 1624012 h 2747962"/>
                <a:gd name="connsiteX54" fmla="*/ 2876550 w 5576888"/>
                <a:gd name="connsiteY54" fmla="*/ 1585912 h 2747962"/>
                <a:gd name="connsiteX55" fmla="*/ 2933700 w 5576888"/>
                <a:gd name="connsiteY55" fmla="*/ 1566862 h 2747962"/>
                <a:gd name="connsiteX56" fmla="*/ 2962275 w 5576888"/>
                <a:gd name="connsiteY56" fmla="*/ 1538287 h 2747962"/>
                <a:gd name="connsiteX57" fmla="*/ 3019425 w 5576888"/>
                <a:gd name="connsiteY57" fmla="*/ 1490662 h 2747962"/>
                <a:gd name="connsiteX58" fmla="*/ 3048000 w 5576888"/>
                <a:gd name="connsiteY58" fmla="*/ 1433512 h 2747962"/>
                <a:gd name="connsiteX59" fmla="*/ 3114675 w 5576888"/>
                <a:gd name="connsiteY59" fmla="*/ 1414462 h 2747962"/>
                <a:gd name="connsiteX60" fmla="*/ 3152775 w 5576888"/>
                <a:gd name="connsiteY60" fmla="*/ 1385887 h 2747962"/>
                <a:gd name="connsiteX61" fmla="*/ 3276600 w 5576888"/>
                <a:gd name="connsiteY61" fmla="*/ 1366837 h 2747962"/>
                <a:gd name="connsiteX62" fmla="*/ 3314700 w 5576888"/>
                <a:gd name="connsiteY62" fmla="*/ 1347787 h 2747962"/>
                <a:gd name="connsiteX63" fmla="*/ 3333750 w 5576888"/>
                <a:gd name="connsiteY63" fmla="*/ 1319212 h 2747962"/>
                <a:gd name="connsiteX64" fmla="*/ 3390900 w 5576888"/>
                <a:gd name="connsiteY64" fmla="*/ 1271587 h 2747962"/>
                <a:gd name="connsiteX65" fmla="*/ 3448050 w 5576888"/>
                <a:gd name="connsiteY65" fmla="*/ 1252537 h 2747962"/>
                <a:gd name="connsiteX66" fmla="*/ 3476625 w 5576888"/>
                <a:gd name="connsiteY66" fmla="*/ 1243012 h 2747962"/>
                <a:gd name="connsiteX67" fmla="*/ 3505200 w 5576888"/>
                <a:gd name="connsiteY67" fmla="*/ 1185862 h 2747962"/>
                <a:gd name="connsiteX68" fmla="*/ 3524250 w 5576888"/>
                <a:gd name="connsiteY68" fmla="*/ 1157287 h 2747962"/>
                <a:gd name="connsiteX69" fmla="*/ 3533775 w 5576888"/>
                <a:gd name="connsiteY69" fmla="*/ 1128712 h 2747962"/>
                <a:gd name="connsiteX70" fmla="*/ 3600450 w 5576888"/>
                <a:gd name="connsiteY70" fmla="*/ 1081087 h 2747962"/>
                <a:gd name="connsiteX71" fmla="*/ 3648075 w 5576888"/>
                <a:gd name="connsiteY71" fmla="*/ 1071562 h 2747962"/>
                <a:gd name="connsiteX72" fmla="*/ 3762375 w 5576888"/>
                <a:gd name="connsiteY72" fmla="*/ 1042987 h 2747962"/>
                <a:gd name="connsiteX73" fmla="*/ 3857625 w 5576888"/>
                <a:gd name="connsiteY73" fmla="*/ 985837 h 2747962"/>
                <a:gd name="connsiteX74" fmla="*/ 3952875 w 5576888"/>
                <a:gd name="connsiteY74" fmla="*/ 995362 h 2747962"/>
                <a:gd name="connsiteX75" fmla="*/ 4067175 w 5576888"/>
                <a:gd name="connsiteY75" fmla="*/ 966787 h 2747962"/>
                <a:gd name="connsiteX76" fmla="*/ 4171950 w 5576888"/>
                <a:gd name="connsiteY76" fmla="*/ 947737 h 2747962"/>
                <a:gd name="connsiteX77" fmla="*/ 4167188 w 5576888"/>
                <a:gd name="connsiteY77" fmla="*/ 898934 h 2747962"/>
                <a:gd name="connsiteX78" fmla="*/ 5038725 w 5576888"/>
                <a:gd name="connsiteY78" fmla="*/ 900112 h 2747962"/>
                <a:gd name="connsiteX79" fmla="*/ 5038725 w 5576888"/>
                <a:gd name="connsiteY79" fmla="*/ 621888 h 2747962"/>
                <a:gd name="connsiteX80" fmla="*/ 5229225 w 5576888"/>
                <a:gd name="connsiteY80" fmla="*/ 604837 h 2747962"/>
                <a:gd name="connsiteX81" fmla="*/ 5238750 w 5576888"/>
                <a:gd name="connsiteY81" fmla="*/ 390524 h 2747962"/>
                <a:gd name="connsiteX82" fmla="*/ 5576888 w 5576888"/>
                <a:gd name="connsiteY82" fmla="*/ 0 h 2747962"/>
                <a:gd name="connsiteX0" fmla="*/ 0 w 5238750"/>
                <a:gd name="connsiteY0" fmla="*/ 2357438 h 2357438"/>
                <a:gd name="connsiteX1" fmla="*/ 38100 w 5238750"/>
                <a:gd name="connsiteY1" fmla="*/ 2347913 h 2357438"/>
                <a:gd name="connsiteX2" fmla="*/ 47625 w 5238750"/>
                <a:gd name="connsiteY2" fmla="*/ 2319338 h 2357438"/>
                <a:gd name="connsiteX3" fmla="*/ 76200 w 5238750"/>
                <a:gd name="connsiteY3" fmla="*/ 2300288 h 2357438"/>
                <a:gd name="connsiteX4" fmla="*/ 133350 w 5238750"/>
                <a:gd name="connsiteY4" fmla="*/ 2281238 h 2357438"/>
                <a:gd name="connsiteX5" fmla="*/ 161925 w 5238750"/>
                <a:gd name="connsiteY5" fmla="*/ 2271713 h 2357438"/>
                <a:gd name="connsiteX6" fmla="*/ 190500 w 5238750"/>
                <a:gd name="connsiteY6" fmla="*/ 2262188 h 2357438"/>
                <a:gd name="connsiteX7" fmla="*/ 219075 w 5238750"/>
                <a:gd name="connsiteY7" fmla="*/ 2243138 h 2357438"/>
                <a:gd name="connsiteX8" fmla="*/ 304800 w 5238750"/>
                <a:gd name="connsiteY8" fmla="*/ 2224088 h 2357438"/>
                <a:gd name="connsiteX9" fmla="*/ 352425 w 5238750"/>
                <a:gd name="connsiteY9" fmla="*/ 2147888 h 2357438"/>
                <a:gd name="connsiteX10" fmla="*/ 409575 w 5238750"/>
                <a:gd name="connsiteY10" fmla="*/ 2128838 h 2357438"/>
                <a:gd name="connsiteX11" fmla="*/ 466725 w 5238750"/>
                <a:gd name="connsiteY11" fmla="*/ 2109788 h 2357438"/>
                <a:gd name="connsiteX12" fmla="*/ 495300 w 5238750"/>
                <a:gd name="connsiteY12" fmla="*/ 2100263 h 2357438"/>
                <a:gd name="connsiteX13" fmla="*/ 533400 w 5238750"/>
                <a:gd name="connsiteY13" fmla="*/ 2052638 h 2357438"/>
                <a:gd name="connsiteX14" fmla="*/ 561975 w 5238750"/>
                <a:gd name="connsiteY14" fmla="*/ 2024063 h 2357438"/>
                <a:gd name="connsiteX15" fmla="*/ 590550 w 5238750"/>
                <a:gd name="connsiteY15" fmla="*/ 2014538 h 2357438"/>
                <a:gd name="connsiteX16" fmla="*/ 733425 w 5238750"/>
                <a:gd name="connsiteY16" fmla="*/ 2005013 h 2357438"/>
                <a:gd name="connsiteX17" fmla="*/ 771525 w 5238750"/>
                <a:gd name="connsiteY17" fmla="*/ 1995488 h 2357438"/>
                <a:gd name="connsiteX18" fmla="*/ 857250 w 5238750"/>
                <a:gd name="connsiteY18" fmla="*/ 1966913 h 2357438"/>
                <a:gd name="connsiteX19" fmla="*/ 885825 w 5238750"/>
                <a:gd name="connsiteY19" fmla="*/ 1957388 h 2357438"/>
                <a:gd name="connsiteX20" fmla="*/ 914400 w 5238750"/>
                <a:gd name="connsiteY20" fmla="*/ 1947863 h 2357438"/>
                <a:gd name="connsiteX21" fmla="*/ 933450 w 5238750"/>
                <a:gd name="connsiteY21" fmla="*/ 1919288 h 2357438"/>
                <a:gd name="connsiteX22" fmla="*/ 990600 w 5238750"/>
                <a:gd name="connsiteY22" fmla="*/ 1881188 h 2357438"/>
                <a:gd name="connsiteX23" fmla="*/ 1076325 w 5238750"/>
                <a:gd name="connsiteY23" fmla="*/ 1852613 h 2357438"/>
                <a:gd name="connsiteX24" fmla="*/ 1104900 w 5238750"/>
                <a:gd name="connsiteY24" fmla="*/ 1843088 h 2357438"/>
                <a:gd name="connsiteX25" fmla="*/ 1133475 w 5238750"/>
                <a:gd name="connsiteY25" fmla="*/ 1833563 h 2357438"/>
                <a:gd name="connsiteX26" fmla="*/ 1171575 w 5238750"/>
                <a:gd name="connsiteY26" fmla="*/ 1814513 h 2357438"/>
                <a:gd name="connsiteX27" fmla="*/ 1228725 w 5238750"/>
                <a:gd name="connsiteY27" fmla="*/ 1776413 h 2357438"/>
                <a:gd name="connsiteX28" fmla="*/ 1257300 w 5238750"/>
                <a:gd name="connsiteY28" fmla="*/ 1757363 h 2357438"/>
                <a:gd name="connsiteX29" fmla="*/ 1343025 w 5238750"/>
                <a:gd name="connsiteY29" fmla="*/ 1728788 h 2357438"/>
                <a:gd name="connsiteX30" fmla="*/ 1371600 w 5238750"/>
                <a:gd name="connsiteY30" fmla="*/ 1719263 h 2357438"/>
                <a:gd name="connsiteX31" fmla="*/ 1400175 w 5238750"/>
                <a:gd name="connsiteY31" fmla="*/ 1709738 h 2357438"/>
                <a:gd name="connsiteX32" fmla="*/ 1447800 w 5238750"/>
                <a:gd name="connsiteY32" fmla="*/ 1700213 h 2357438"/>
                <a:gd name="connsiteX33" fmla="*/ 1504950 w 5238750"/>
                <a:gd name="connsiteY33" fmla="*/ 1681163 h 2357438"/>
                <a:gd name="connsiteX34" fmla="*/ 1533525 w 5238750"/>
                <a:gd name="connsiteY34" fmla="*/ 1671638 h 2357438"/>
                <a:gd name="connsiteX35" fmla="*/ 1590675 w 5238750"/>
                <a:gd name="connsiteY35" fmla="*/ 1643063 h 2357438"/>
                <a:gd name="connsiteX36" fmla="*/ 1619250 w 5238750"/>
                <a:gd name="connsiteY36" fmla="*/ 1624013 h 2357438"/>
                <a:gd name="connsiteX37" fmla="*/ 1647825 w 5238750"/>
                <a:gd name="connsiteY37" fmla="*/ 1614488 h 2357438"/>
                <a:gd name="connsiteX38" fmla="*/ 1714500 w 5238750"/>
                <a:gd name="connsiteY38" fmla="*/ 1585913 h 2357438"/>
                <a:gd name="connsiteX39" fmla="*/ 1743075 w 5238750"/>
                <a:gd name="connsiteY39" fmla="*/ 1566863 h 2357438"/>
                <a:gd name="connsiteX40" fmla="*/ 1800225 w 5238750"/>
                <a:gd name="connsiteY40" fmla="*/ 1547813 h 2357438"/>
                <a:gd name="connsiteX41" fmla="*/ 1828800 w 5238750"/>
                <a:gd name="connsiteY41" fmla="*/ 1519238 h 2357438"/>
                <a:gd name="connsiteX42" fmla="*/ 1885950 w 5238750"/>
                <a:gd name="connsiteY42" fmla="*/ 1500188 h 2357438"/>
                <a:gd name="connsiteX43" fmla="*/ 1914525 w 5238750"/>
                <a:gd name="connsiteY43" fmla="*/ 1490663 h 2357438"/>
                <a:gd name="connsiteX44" fmla="*/ 1943100 w 5238750"/>
                <a:gd name="connsiteY44" fmla="*/ 1481138 h 2357438"/>
                <a:gd name="connsiteX45" fmla="*/ 2038350 w 5238750"/>
                <a:gd name="connsiteY45" fmla="*/ 1471613 h 2357438"/>
                <a:gd name="connsiteX46" fmla="*/ 2238375 w 5238750"/>
                <a:gd name="connsiteY46" fmla="*/ 1462088 h 2357438"/>
                <a:gd name="connsiteX47" fmla="*/ 2266950 w 5238750"/>
                <a:gd name="connsiteY47" fmla="*/ 1452563 h 2357438"/>
                <a:gd name="connsiteX48" fmla="*/ 2295525 w 5238750"/>
                <a:gd name="connsiteY48" fmla="*/ 1423988 h 2357438"/>
                <a:gd name="connsiteX49" fmla="*/ 2362200 w 5238750"/>
                <a:gd name="connsiteY49" fmla="*/ 1385888 h 2357438"/>
                <a:gd name="connsiteX50" fmla="*/ 2433638 w 5238750"/>
                <a:gd name="connsiteY50" fmla="*/ 1352551 h 2357438"/>
                <a:gd name="connsiteX51" fmla="*/ 2667000 w 5238750"/>
                <a:gd name="connsiteY51" fmla="*/ 1271588 h 2357438"/>
                <a:gd name="connsiteX52" fmla="*/ 2781300 w 5238750"/>
                <a:gd name="connsiteY52" fmla="*/ 1243013 h 2357438"/>
                <a:gd name="connsiteX53" fmla="*/ 2809875 w 5238750"/>
                <a:gd name="connsiteY53" fmla="*/ 1233488 h 2357438"/>
                <a:gd name="connsiteX54" fmla="*/ 2876550 w 5238750"/>
                <a:gd name="connsiteY54" fmla="*/ 1195388 h 2357438"/>
                <a:gd name="connsiteX55" fmla="*/ 2933700 w 5238750"/>
                <a:gd name="connsiteY55" fmla="*/ 1176338 h 2357438"/>
                <a:gd name="connsiteX56" fmla="*/ 2962275 w 5238750"/>
                <a:gd name="connsiteY56" fmla="*/ 1147763 h 2357438"/>
                <a:gd name="connsiteX57" fmla="*/ 3019425 w 5238750"/>
                <a:gd name="connsiteY57" fmla="*/ 1100138 h 2357438"/>
                <a:gd name="connsiteX58" fmla="*/ 3048000 w 5238750"/>
                <a:gd name="connsiteY58" fmla="*/ 1042988 h 2357438"/>
                <a:gd name="connsiteX59" fmla="*/ 3114675 w 5238750"/>
                <a:gd name="connsiteY59" fmla="*/ 1023938 h 2357438"/>
                <a:gd name="connsiteX60" fmla="*/ 3152775 w 5238750"/>
                <a:gd name="connsiteY60" fmla="*/ 995363 h 2357438"/>
                <a:gd name="connsiteX61" fmla="*/ 3276600 w 5238750"/>
                <a:gd name="connsiteY61" fmla="*/ 976313 h 2357438"/>
                <a:gd name="connsiteX62" fmla="*/ 3314700 w 5238750"/>
                <a:gd name="connsiteY62" fmla="*/ 957263 h 2357438"/>
                <a:gd name="connsiteX63" fmla="*/ 3333750 w 5238750"/>
                <a:gd name="connsiteY63" fmla="*/ 928688 h 2357438"/>
                <a:gd name="connsiteX64" fmla="*/ 3390900 w 5238750"/>
                <a:gd name="connsiteY64" fmla="*/ 881063 h 2357438"/>
                <a:gd name="connsiteX65" fmla="*/ 3448050 w 5238750"/>
                <a:gd name="connsiteY65" fmla="*/ 862013 h 2357438"/>
                <a:gd name="connsiteX66" fmla="*/ 3476625 w 5238750"/>
                <a:gd name="connsiteY66" fmla="*/ 852488 h 2357438"/>
                <a:gd name="connsiteX67" fmla="*/ 3505200 w 5238750"/>
                <a:gd name="connsiteY67" fmla="*/ 795338 h 2357438"/>
                <a:gd name="connsiteX68" fmla="*/ 3524250 w 5238750"/>
                <a:gd name="connsiteY68" fmla="*/ 766763 h 2357438"/>
                <a:gd name="connsiteX69" fmla="*/ 3533775 w 5238750"/>
                <a:gd name="connsiteY69" fmla="*/ 738188 h 2357438"/>
                <a:gd name="connsiteX70" fmla="*/ 3600450 w 5238750"/>
                <a:gd name="connsiteY70" fmla="*/ 690563 h 2357438"/>
                <a:gd name="connsiteX71" fmla="*/ 3648075 w 5238750"/>
                <a:gd name="connsiteY71" fmla="*/ 681038 h 2357438"/>
                <a:gd name="connsiteX72" fmla="*/ 3762375 w 5238750"/>
                <a:gd name="connsiteY72" fmla="*/ 652463 h 2357438"/>
                <a:gd name="connsiteX73" fmla="*/ 3857625 w 5238750"/>
                <a:gd name="connsiteY73" fmla="*/ 595313 h 2357438"/>
                <a:gd name="connsiteX74" fmla="*/ 3952875 w 5238750"/>
                <a:gd name="connsiteY74" fmla="*/ 604838 h 2357438"/>
                <a:gd name="connsiteX75" fmla="*/ 4067175 w 5238750"/>
                <a:gd name="connsiteY75" fmla="*/ 576263 h 2357438"/>
                <a:gd name="connsiteX76" fmla="*/ 4171950 w 5238750"/>
                <a:gd name="connsiteY76" fmla="*/ 557213 h 2357438"/>
                <a:gd name="connsiteX77" fmla="*/ 4167188 w 5238750"/>
                <a:gd name="connsiteY77" fmla="*/ 508410 h 2357438"/>
                <a:gd name="connsiteX78" fmla="*/ 5038725 w 5238750"/>
                <a:gd name="connsiteY78" fmla="*/ 509588 h 2357438"/>
                <a:gd name="connsiteX79" fmla="*/ 5038725 w 5238750"/>
                <a:gd name="connsiteY79" fmla="*/ 231364 h 2357438"/>
                <a:gd name="connsiteX80" fmla="*/ 5229225 w 5238750"/>
                <a:gd name="connsiteY80" fmla="*/ 214313 h 2357438"/>
                <a:gd name="connsiteX81" fmla="*/ 5238750 w 5238750"/>
                <a:gd name="connsiteY81" fmla="*/ 0 h 23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38750" h="2357438">
                  <a:moveTo>
                    <a:pt x="0" y="2357438"/>
                  </a:moveTo>
                  <a:cubicBezTo>
                    <a:pt x="12700" y="2354263"/>
                    <a:pt x="27878" y="2356091"/>
                    <a:pt x="38100" y="2347913"/>
                  </a:cubicBezTo>
                  <a:cubicBezTo>
                    <a:pt x="45940" y="2341641"/>
                    <a:pt x="41353" y="2327178"/>
                    <a:pt x="47625" y="2319338"/>
                  </a:cubicBezTo>
                  <a:cubicBezTo>
                    <a:pt x="54776" y="2310399"/>
                    <a:pt x="65739" y="2304937"/>
                    <a:pt x="76200" y="2300288"/>
                  </a:cubicBezTo>
                  <a:cubicBezTo>
                    <a:pt x="94550" y="2292133"/>
                    <a:pt x="114300" y="2287588"/>
                    <a:pt x="133350" y="2281238"/>
                  </a:cubicBezTo>
                  <a:lnTo>
                    <a:pt x="161925" y="2271713"/>
                  </a:lnTo>
                  <a:lnTo>
                    <a:pt x="190500" y="2262188"/>
                  </a:lnTo>
                  <a:cubicBezTo>
                    <a:pt x="200025" y="2255838"/>
                    <a:pt x="208836" y="2248258"/>
                    <a:pt x="219075" y="2243138"/>
                  </a:cubicBezTo>
                  <a:cubicBezTo>
                    <a:pt x="242523" y="2231414"/>
                    <a:pt x="282850" y="2227746"/>
                    <a:pt x="304800" y="2224088"/>
                  </a:cubicBezTo>
                  <a:cubicBezTo>
                    <a:pt x="320563" y="2176799"/>
                    <a:pt x="311080" y="2166264"/>
                    <a:pt x="352425" y="2147888"/>
                  </a:cubicBezTo>
                  <a:cubicBezTo>
                    <a:pt x="370775" y="2139733"/>
                    <a:pt x="390525" y="2135188"/>
                    <a:pt x="409575" y="2128838"/>
                  </a:cubicBezTo>
                  <a:lnTo>
                    <a:pt x="466725" y="2109788"/>
                  </a:lnTo>
                  <a:lnTo>
                    <a:pt x="495300" y="2100263"/>
                  </a:lnTo>
                  <a:cubicBezTo>
                    <a:pt x="510937" y="2053353"/>
                    <a:pt x="493630" y="2085779"/>
                    <a:pt x="533400" y="2052638"/>
                  </a:cubicBezTo>
                  <a:cubicBezTo>
                    <a:pt x="543748" y="2044014"/>
                    <a:pt x="550767" y="2031535"/>
                    <a:pt x="561975" y="2024063"/>
                  </a:cubicBezTo>
                  <a:cubicBezTo>
                    <a:pt x="570329" y="2018494"/>
                    <a:pt x="580571" y="2015647"/>
                    <a:pt x="590550" y="2014538"/>
                  </a:cubicBezTo>
                  <a:cubicBezTo>
                    <a:pt x="637989" y="2009267"/>
                    <a:pt x="685800" y="2008188"/>
                    <a:pt x="733425" y="2005013"/>
                  </a:cubicBezTo>
                  <a:cubicBezTo>
                    <a:pt x="746125" y="2001838"/>
                    <a:pt x="758986" y="1999250"/>
                    <a:pt x="771525" y="1995488"/>
                  </a:cubicBezTo>
                  <a:lnTo>
                    <a:pt x="857250" y="1966913"/>
                  </a:lnTo>
                  <a:lnTo>
                    <a:pt x="885825" y="1957388"/>
                  </a:lnTo>
                  <a:lnTo>
                    <a:pt x="914400" y="1947863"/>
                  </a:lnTo>
                  <a:cubicBezTo>
                    <a:pt x="920750" y="1938338"/>
                    <a:pt x="924835" y="1926826"/>
                    <a:pt x="933450" y="1919288"/>
                  </a:cubicBezTo>
                  <a:cubicBezTo>
                    <a:pt x="950680" y="1904211"/>
                    <a:pt x="968880" y="1888428"/>
                    <a:pt x="990600" y="1881188"/>
                  </a:cubicBezTo>
                  <a:lnTo>
                    <a:pt x="1076325" y="1852613"/>
                  </a:lnTo>
                  <a:lnTo>
                    <a:pt x="1104900" y="1843088"/>
                  </a:lnTo>
                  <a:cubicBezTo>
                    <a:pt x="1114425" y="1839913"/>
                    <a:pt x="1124495" y="1838053"/>
                    <a:pt x="1133475" y="1833563"/>
                  </a:cubicBezTo>
                  <a:cubicBezTo>
                    <a:pt x="1146175" y="1827213"/>
                    <a:pt x="1160021" y="1822766"/>
                    <a:pt x="1171575" y="1814513"/>
                  </a:cubicBezTo>
                  <a:cubicBezTo>
                    <a:pt x="1234005" y="1769920"/>
                    <a:pt x="1167428" y="1796845"/>
                    <a:pt x="1228725" y="1776413"/>
                  </a:cubicBezTo>
                  <a:cubicBezTo>
                    <a:pt x="1238250" y="1770063"/>
                    <a:pt x="1246839" y="1762012"/>
                    <a:pt x="1257300" y="1757363"/>
                  </a:cubicBezTo>
                  <a:lnTo>
                    <a:pt x="1343025" y="1728788"/>
                  </a:lnTo>
                  <a:lnTo>
                    <a:pt x="1371600" y="1719263"/>
                  </a:lnTo>
                  <a:cubicBezTo>
                    <a:pt x="1381125" y="1716088"/>
                    <a:pt x="1390330" y="1711707"/>
                    <a:pt x="1400175" y="1709738"/>
                  </a:cubicBezTo>
                  <a:cubicBezTo>
                    <a:pt x="1416050" y="1706563"/>
                    <a:pt x="1432181" y="1704473"/>
                    <a:pt x="1447800" y="1700213"/>
                  </a:cubicBezTo>
                  <a:cubicBezTo>
                    <a:pt x="1467173" y="1694929"/>
                    <a:pt x="1485900" y="1687513"/>
                    <a:pt x="1504950" y="1681163"/>
                  </a:cubicBezTo>
                  <a:lnTo>
                    <a:pt x="1533525" y="1671638"/>
                  </a:lnTo>
                  <a:cubicBezTo>
                    <a:pt x="1615417" y="1617043"/>
                    <a:pt x="1511805" y="1682498"/>
                    <a:pt x="1590675" y="1643063"/>
                  </a:cubicBezTo>
                  <a:cubicBezTo>
                    <a:pt x="1600914" y="1637943"/>
                    <a:pt x="1609011" y="1629133"/>
                    <a:pt x="1619250" y="1624013"/>
                  </a:cubicBezTo>
                  <a:cubicBezTo>
                    <a:pt x="1628230" y="1619523"/>
                    <a:pt x="1638597" y="1618443"/>
                    <a:pt x="1647825" y="1614488"/>
                  </a:cubicBezTo>
                  <a:cubicBezTo>
                    <a:pt x="1730215" y="1579178"/>
                    <a:pt x="1647487" y="1608251"/>
                    <a:pt x="1714500" y="1585913"/>
                  </a:cubicBezTo>
                  <a:cubicBezTo>
                    <a:pt x="1724025" y="1579563"/>
                    <a:pt x="1732614" y="1571512"/>
                    <a:pt x="1743075" y="1566863"/>
                  </a:cubicBezTo>
                  <a:cubicBezTo>
                    <a:pt x="1761425" y="1558708"/>
                    <a:pt x="1800225" y="1547813"/>
                    <a:pt x="1800225" y="1547813"/>
                  </a:cubicBezTo>
                  <a:cubicBezTo>
                    <a:pt x="1809750" y="1538288"/>
                    <a:pt x="1817025" y="1525780"/>
                    <a:pt x="1828800" y="1519238"/>
                  </a:cubicBezTo>
                  <a:cubicBezTo>
                    <a:pt x="1846353" y="1509486"/>
                    <a:pt x="1866900" y="1506538"/>
                    <a:pt x="1885950" y="1500188"/>
                  </a:cubicBezTo>
                  <a:lnTo>
                    <a:pt x="1914525" y="1490663"/>
                  </a:lnTo>
                  <a:cubicBezTo>
                    <a:pt x="1924050" y="1487488"/>
                    <a:pt x="1933110" y="1482137"/>
                    <a:pt x="1943100" y="1481138"/>
                  </a:cubicBezTo>
                  <a:cubicBezTo>
                    <a:pt x="1974850" y="1477963"/>
                    <a:pt x="2006508" y="1473667"/>
                    <a:pt x="2038350" y="1471613"/>
                  </a:cubicBezTo>
                  <a:cubicBezTo>
                    <a:pt x="2104962" y="1467315"/>
                    <a:pt x="2171700" y="1465263"/>
                    <a:pt x="2238375" y="1462088"/>
                  </a:cubicBezTo>
                  <a:cubicBezTo>
                    <a:pt x="2247900" y="1458913"/>
                    <a:pt x="2258596" y="1458132"/>
                    <a:pt x="2266950" y="1452563"/>
                  </a:cubicBezTo>
                  <a:cubicBezTo>
                    <a:pt x="2278158" y="1445091"/>
                    <a:pt x="2285298" y="1432754"/>
                    <a:pt x="2295525" y="1423988"/>
                  </a:cubicBezTo>
                  <a:cubicBezTo>
                    <a:pt x="2313867" y="1408266"/>
                    <a:pt x="2336141" y="1388494"/>
                    <a:pt x="2362200" y="1385888"/>
                  </a:cubicBezTo>
                  <a:cubicBezTo>
                    <a:pt x="2385219" y="1373982"/>
                    <a:pt x="2382838" y="1371601"/>
                    <a:pt x="2433638" y="1352551"/>
                  </a:cubicBezTo>
                  <a:cubicBezTo>
                    <a:pt x="2484438" y="1333501"/>
                    <a:pt x="2609056" y="1289844"/>
                    <a:pt x="2667000" y="1271588"/>
                  </a:cubicBezTo>
                  <a:cubicBezTo>
                    <a:pt x="2699345" y="1253619"/>
                    <a:pt x="2745821" y="1248926"/>
                    <a:pt x="2781300" y="1243013"/>
                  </a:cubicBezTo>
                  <a:cubicBezTo>
                    <a:pt x="2790825" y="1239838"/>
                    <a:pt x="2800895" y="1237978"/>
                    <a:pt x="2809875" y="1233488"/>
                  </a:cubicBezTo>
                  <a:cubicBezTo>
                    <a:pt x="2878608" y="1199122"/>
                    <a:pt x="2793055" y="1228786"/>
                    <a:pt x="2876550" y="1195388"/>
                  </a:cubicBezTo>
                  <a:cubicBezTo>
                    <a:pt x="2895194" y="1187930"/>
                    <a:pt x="2933700" y="1176338"/>
                    <a:pt x="2933700" y="1176338"/>
                  </a:cubicBezTo>
                  <a:cubicBezTo>
                    <a:pt x="2943225" y="1166813"/>
                    <a:pt x="2951927" y="1156387"/>
                    <a:pt x="2962275" y="1147763"/>
                  </a:cubicBezTo>
                  <a:cubicBezTo>
                    <a:pt x="3041841" y="1081458"/>
                    <a:pt x="2935943" y="1183620"/>
                    <a:pt x="3019425" y="1100138"/>
                  </a:cubicBezTo>
                  <a:cubicBezTo>
                    <a:pt x="3025700" y="1081314"/>
                    <a:pt x="3031214" y="1056417"/>
                    <a:pt x="3048000" y="1042988"/>
                  </a:cubicBezTo>
                  <a:cubicBezTo>
                    <a:pt x="3054211" y="1038019"/>
                    <a:pt x="3112186" y="1024560"/>
                    <a:pt x="3114675" y="1023938"/>
                  </a:cubicBezTo>
                  <a:cubicBezTo>
                    <a:pt x="3127375" y="1014413"/>
                    <a:pt x="3138992" y="1003239"/>
                    <a:pt x="3152775" y="995363"/>
                  </a:cubicBezTo>
                  <a:cubicBezTo>
                    <a:pt x="3181901" y="978720"/>
                    <a:pt x="3265812" y="977392"/>
                    <a:pt x="3276600" y="976313"/>
                  </a:cubicBezTo>
                  <a:cubicBezTo>
                    <a:pt x="3289300" y="969963"/>
                    <a:pt x="3303792" y="966353"/>
                    <a:pt x="3314700" y="957263"/>
                  </a:cubicBezTo>
                  <a:cubicBezTo>
                    <a:pt x="3323494" y="949934"/>
                    <a:pt x="3326421" y="937482"/>
                    <a:pt x="3333750" y="928688"/>
                  </a:cubicBezTo>
                  <a:cubicBezTo>
                    <a:pt x="3346945" y="912854"/>
                    <a:pt x="3371067" y="889878"/>
                    <a:pt x="3390900" y="881063"/>
                  </a:cubicBezTo>
                  <a:cubicBezTo>
                    <a:pt x="3409250" y="872908"/>
                    <a:pt x="3429000" y="868363"/>
                    <a:pt x="3448050" y="862013"/>
                  </a:cubicBezTo>
                  <a:lnTo>
                    <a:pt x="3476625" y="852488"/>
                  </a:lnTo>
                  <a:cubicBezTo>
                    <a:pt x="3531220" y="770596"/>
                    <a:pt x="3465765" y="874208"/>
                    <a:pt x="3505200" y="795338"/>
                  </a:cubicBezTo>
                  <a:cubicBezTo>
                    <a:pt x="3510320" y="785099"/>
                    <a:pt x="3519130" y="777002"/>
                    <a:pt x="3524250" y="766763"/>
                  </a:cubicBezTo>
                  <a:cubicBezTo>
                    <a:pt x="3528740" y="757783"/>
                    <a:pt x="3527347" y="745901"/>
                    <a:pt x="3533775" y="738188"/>
                  </a:cubicBezTo>
                  <a:cubicBezTo>
                    <a:pt x="3534771" y="736993"/>
                    <a:pt x="3592026" y="693722"/>
                    <a:pt x="3600450" y="690563"/>
                  </a:cubicBezTo>
                  <a:cubicBezTo>
                    <a:pt x="3615609" y="684879"/>
                    <a:pt x="3632456" y="685298"/>
                    <a:pt x="3648075" y="681038"/>
                  </a:cubicBezTo>
                  <a:cubicBezTo>
                    <a:pt x="3766673" y="648693"/>
                    <a:pt x="3643940" y="672202"/>
                    <a:pt x="3762375" y="652463"/>
                  </a:cubicBezTo>
                  <a:cubicBezTo>
                    <a:pt x="3831339" y="606487"/>
                    <a:pt x="3799047" y="624602"/>
                    <a:pt x="3857625" y="595313"/>
                  </a:cubicBezTo>
                  <a:cubicBezTo>
                    <a:pt x="3889375" y="598488"/>
                    <a:pt x="3920967" y="604838"/>
                    <a:pt x="3952875" y="604838"/>
                  </a:cubicBezTo>
                  <a:cubicBezTo>
                    <a:pt x="4036831" y="604838"/>
                    <a:pt x="3984427" y="588084"/>
                    <a:pt x="4067175" y="576263"/>
                  </a:cubicBezTo>
                  <a:cubicBezTo>
                    <a:pt x="4146809" y="564887"/>
                    <a:pt x="4112070" y="572183"/>
                    <a:pt x="4171950" y="557213"/>
                  </a:cubicBezTo>
                  <a:lnTo>
                    <a:pt x="4167188" y="508410"/>
                  </a:lnTo>
                  <a:lnTo>
                    <a:pt x="5038725" y="509588"/>
                  </a:lnTo>
                  <a:lnTo>
                    <a:pt x="5038725" y="231364"/>
                  </a:lnTo>
                  <a:lnTo>
                    <a:pt x="5229225" y="214313"/>
                  </a:lnTo>
                  <a:lnTo>
                    <a:pt x="5238750" y="0"/>
                  </a:lnTo>
                </a:path>
              </a:pathLst>
            </a:custGeom>
            <a:ln>
              <a:solidFill>
                <a:srgbClr val="33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943927" y="2450807"/>
            <a:ext cx="3392424" cy="1581912"/>
            <a:chOff x="1776699" y="2478499"/>
            <a:chExt cx="5803608" cy="3639681"/>
          </a:xfrm>
        </p:grpSpPr>
        <p:sp>
          <p:nvSpPr>
            <p:cNvPr id="389" name="Line 67"/>
            <p:cNvSpPr>
              <a:spLocks noChangeShapeType="1"/>
            </p:cNvSpPr>
            <p:nvPr/>
          </p:nvSpPr>
          <p:spPr bwMode="auto">
            <a:xfrm>
              <a:off x="2151683" y="5759861"/>
              <a:ext cx="5387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Line 101"/>
            <p:cNvSpPr>
              <a:spLocks noChangeShapeType="1"/>
            </p:cNvSpPr>
            <p:nvPr/>
          </p:nvSpPr>
          <p:spPr bwMode="auto">
            <a:xfrm>
              <a:off x="2111996" y="2478499"/>
              <a:ext cx="1587" cy="32956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05"/>
                </a:cxn>
              </a:cxnLst>
              <a:rect l="0" t="0" r="r" b="b"/>
              <a:pathLst>
                <a:path w="1" h="2605">
                  <a:moveTo>
                    <a:pt x="1" y="0"/>
                  </a:moveTo>
                  <a:lnTo>
                    <a:pt x="0" y="2605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73"/>
            <p:cNvSpPr>
              <a:spLocks noChangeShapeType="1"/>
            </p:cNvSpPr>
            <p:nvPr/>
          </p:nvSpPr>
          <p:spPr bwMode="auto">
            <a:xfrm>
              <a:off x="2078658" y="5772561"/>
              <a:ext cx="73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Line 74"/>
            <p:cNvSpPr>
              <a:spLocks noChangeShapeType="1"/>
            </p:cNvSpPr>
            <p:nvPr/>
          </p:nvSpPr>
          <p:spPr bwMode="auto">
            <a:xfrm>
              <a:off x="2078658" y="5256624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75"/>
            <p:cNvSpPr>
              <a:spLocks noChangeShapeType="1"/>
            </p:cNvSpPr>
            <p:nvPr/>
          </p:nvSpPr>
          <p:spPr bwMode="auto">
            <a:xfrm>
              <a:off x="2078658" y="4750211"/>
              <a:ext cx="730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76"/>
            <p:cNvSpPr>
              <a:spLocks noChangeShapeType="1"/>
            </p:cNvSpPr>
            <p:nvPr/>
          </p:nvSpPr>
          <p:spPr bwMode="auto">
            <a:xfrm>
              <a:off x="2078658" y="4243799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77"/>
            <p:cNvSpPr>
              <a:spLocks noChangeShapeType="1"/>
            </p:cNvSpPr>
            <p:nvPr/>
          </p:nvSpPr>
          <p:spPr bwMode="auto">
            <a:xfrm>
              <a:off x="2078658" y="3726274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78"/>
            <p:cNvSpPr>
              <a:spLocks noChangeShapeType="1"/>
            </p:cNvSpPr>
            <p:nvPr/>
          </p:nvSpPr>
          <p:spPr bwMode="auto">
            <a:xfrm>
              <a:off x="2078658" y="3223036"/>
              <a:ext cx="73025" cy="15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Rectangle 80"/>
            <p:cNvSpPr>
              <a:spLocks noChangeArrowheads="1"/>
            </p:cNvSpPr>
            <p:nvPr/>
          </p:nvSpPr>
          <p:spPr bwMode="auto">
            <a:xfrm>
              <a:off x="1876085" y="5672549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98" name="Rectangle 82"/>
            <p:cNvSpPr>
              <a:spLocks noChangeArrowheads="1"/>
            </p:cNvSpPr>
            <p:nvPr/>
          </p:nvSpPr>
          <p:spPr bwMode="auto">
            <a:xfrm>
              <a:off x="1776699" y="4643849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399" name="Rectangle 83"/>
            <p:cNvSpPr>
              <a:spLocks noChangeArrowheads="1"/>
            </p:cNvSpPr>
            <p:nvPr/>
          </p:nvSpPr>
          <p:spPr bwMode="auto">
            <a:xfrm>
              <a:off x="1776699" y="3634199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400" name="Line 44"/>
            <p:cNvSpPr>
              <a:spLocks noChangeShapeType="1"/>
            </p:cNvSpPr>
            <p:nvPr/>
          </p:nvSpPr>
          <p:spPr bwMode="auto">
            <a:xfrm flipV="1">
              <a:off x="3069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Rectangle 45"/>
            <p:cNvSpPr>
              <a:spLocks noChangeArrowheads="1"/>
            </p:cNvSpPr>
            <p:nvPr/>
          </p:nvSpPr>
          <p:spPr bwMode="auto">
            <a:xfrm>
              <a:off x="30248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1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Line 46"/>
            <p:cNvSpPr>
              <a:spLocks noChangeShapeType="1"/>
            </p:cNvSpPr>
            <p:nvPr/>
          </p:nvSpPr>
          <p:spPr bwMode="auto">
            <a:xfrm flipV="1">
              <a:off x="3955083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Rectangle 47"/>
            <p:cNvSpPr>
              <a:spLocks noChangeArrowheads="1"/>
            </p:cNvSpPr>
            <p:nvPr/>
          </p:nvSpPr>
          <p:spPr bwMode="auto">
            <a:xfrm>
              <a:off x="39011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04" name="Line 48"/>
            <p:cNvSpPr>
              <a:spLocks noChangeShapeType="1"/>
            </p:cNvSpPr>
            <p:nvPr/>
          </p:nvSpPr>
          <p:spPr bwMode="auto">
            <a:xfrm flipV="1">
              <a:off x="485360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Rectangle 49"/>
            <p:cNvSpPr>
              <a:spLocks noChangeArrowheads="1"/>
            </p:cNvSpPr>
            <p:nvPr/>
          </p:nvSpPr>
          <p:spPr bwMode="auto">
            <a:xfrm>
              <a:off x="48155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3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Line 50"/>
            <p:cNvSpPr>
              <a:spLocks noChangeShapeType="1"/>
            </p:cNvSpPr>
            <p:nvPr/>
          </p:nvSpPr>
          <p:spPr bwMode="auto">
            <a:xfrm flipV="1">
              <a:off x="6625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Rectangle 51"/>
            <p:cNvSpPr>
              <a:spLocks noChangeArrowheads="1"/>
            </p:cNvSpPr>
            <p:nvPr/>
          </p:nvSpPr>
          <p:spPr bwMode="auto">
            <a:xfrm>
              <a:off x="5669583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08" name="Line 52"/>
            <p:cNvSpPr>
              <a:spLocks noChangeShapeType="1"/>
            </p:cNvSpPr>
            <p:nvPr/>
          </p:nvSpPr>
          <p:spPr bwMode="auto">
            <a:xfrm flipV="1">
              <a:off x="7528546" y="5774149"/>
              <a:ext cx="1587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Rectangle 53"/>
            <p:cNvSpPr>
              <a:spLocks noChangeArrowheads="1"/>
            </p:cNvSpPr>
            <p:nvPr/>
          </p:nvSpPr>
          <p:spPr bwMode="auto">
            <a:xfrm>
              <a:off x="7480921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Rectangle 68"/>
            <p:cNvSpPr>
              <a:spLocks noChangeArrowheads="1"/>
            </p:cNvSpPr>
            <p:nvPr/>
          </p:nvSpPr>
          <p:spPr bwMode="auto">
            <a:xfrm>
              <a:off x="2092946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11" name="Line 76"/>
            <p:cNvSpPr>
              <a:spLocks noChangeShapeType="1"/>
            </p:cNvSpPr>
            <p:nvPr/>
          </p:nvSpPr>
          <p:spPr bwMode="auto">
            <a:xfrm flipV="1">
              <a:off x="2151683" y="57725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Line 48"/>
            <p:cNvSpPr>
              <a:spLocks noChangeShapeType="1"/>
            </p:cNvSpPr>
            <p:nvPr/>
          </p:nvSpPr>
          <p:spPr bwMode="auto">
            <a:xfrm flipV="1">
              <a:off x="5720383" y="57598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Rectangle 51"/>
            <p:cNvSpPr>
              <a:spLocks noChangeArrowheads="1"/>
            </p:cNvSpPr>
            <p:nvPr/>
          </p:nvSpPr>
          <p:spPr bwMode="auto">
            <a:xfrm>
              <a:off x="6588746" y="5897974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5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Line 77"/>
            <p:cNvSpPr>
              <a:spLocks noChangeShapeType="1"/>
            </p:cNvSpPr>
            <p:nvPr/>
          </p:nvSpPr>
          <p:spPr bwMode="auto">
            <a:xfrm>
              <a:off x="2081833" y="2795999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Rectangle 84"/>
            <p:cNvSpPr>
              <a:spLocks noChangeArrowheads="1"/>
            </p:cNvSpPr>
            <p:nvPr/>
          </p:nvSpPr>
          <p:spPr bwMode="auto">
            <a:xfrm>
              <a:off x="1778286" y="270868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2159000" y="2686050"/>
              <a:ext cx="5232400" cy="3067050"/>
            </a:xfrm>
            <a:custGeom>
              <a:avLst/>
              <a:gdLst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54050 w 5232400"/>
                <a:gd name="connsiteY25" fmla="*/ 2326294 h 3069244"/>
                <a:gd name="connsiteX26" fmla="*/ 679450 w 5232400"/>
                <a:gd name="connsiteY26" fmla="*/ 2319944 h 3069244"/>
                <a:gd name="connsiteX27" fmla="*/ 692150 w 5232400"/>
                <a:gd name="connsiteY27" fmla="*/ 2300894 h 3069244"/>
                <a:gd name="connsiteX28" fmla="*/ 711200 w 5232400"/>
                <a:gd name="connsiteY28" fmla="*/ 2288194 h 3069244"/>
                <a:gd name="connsiteX29" fmla="*/ 717550 w 5232400"/>
                <a:gd name="connsiteY29" fmla="*/ 2269144 h 3069244"/>
                <a:gd name="connsiteX30" fmla="*/ 762000 w 5232400"/>
                <a:gd name="connsiteY30" fmla="*/ 2256444 h 3069244"/>
                <a:gd name="connsiteX31" fmla="*/ 781050 w 5232400"/>
                <a:gd name="connsiteY31" fmla="*/ 2243744 h 3069244"/>
                <a:gd name="connsiteX32" fmla="*/ 844550 w 5232400"/>
                <a:gd name="connsiteY32" fmla="*/ 2224694 h 3069244"/>
                <a:gd name="connsiteX33" fmla="*/ 863600 w 5232400"/>
                <a:gd name="connsiteY33" fmla="*/ 2218344 h 3069244"/>
                <a:gd name="connsiteX34" fmla="*/ 869950 w 5232400"/>
                <a:gd name="connsiteY34" fmla="*/ 2192944 h 3069244"/>
                <a:gd name="connsiteX35" fmla="*/ 889000 w 5232400"/>
                <a:gd name="connsiteY35" fmla="*/ 2180244 h 3069244"/>
                <a:gd name="connsiteX36" fmla="*/ 946150 w 5232400"/>
                <a:gd name="connsiteY36" fmla="*/ 2167544 h 3069244"/>
                <a:gd name="connsiteX37" fmla="*/ 965200 w 5232400"/>
                <a:gd name="connsiteY37" fmla="*/ 2154844 h 3069244"/>
                <a:gd name="connsiteX38" fmla="*/ 1028700 w 5232400"/>
                <a:gd name="connsiteY38" fmla="*/ 2135794 h 3069244"/>
                <a:gd name="connsiteX39" fmla="*/ 1035050 w 5232400"/>
                <a:gd name="connsiteY39" fmla="*/ 2104044 h 3069244"/>
                <a:gd name="connsiteX40" fmla="*/ 1047750 w 5232400"/>
                <a:gd name="connsiteY40" fmla="*/ 2065944 h 3069244"/>
                <a:gd name="connsiteX41" fmla="*/ 1066800 w 5232400"/>
                <a:gd name="connsiteY41" fmla="*/ 2053244 h 3069244"/>
                <a:gd name="connsiteX42" fmla="*/ 1143000 w 5232400"/>
                <a:gd name="connsiteY42" fmla="*/ 2040544 h 3069244"/>
                <a:gd name="connsiteX43" fmla="*/ 1174750 w 5232400"/>
                <a:gd name="connsiteY43" fmla="*/ 2008794 h 3069244"/>
                <a:gd name="connsiteX44" fmla="*/ 1181100 w 5232400"/>
                <a:gd name="connsiteY44" fmla="*/ 1989744 h 3069244"/>
                <a:gd name="connsiteX45" fmla="*/ 1206500 w 5232400"/>
                <a:gd name="connsiteY45" fmla="*/ 1983394 h 3069244"/>
                <a:gd name="connsiteX46" fmla="*/ 1225550 w 5232400"/>
                <a:gd name="connsiteY46" fmla="*/ 1977044 h 3069244"/>
                <a:gd name="connsiteX47" fmla="*/ 1263650 w 5232400"/>
                <a:gd name="connsiteY47" fmla="*/ 1951644 h 3069244"/>
                <a:gd name="connsiteX48" fmla="*/ 1282700 w 5232400"/>
                <a:gd name="connsiteY48" fmla="*/ 1938944 h 3069244"/>
                <a:gd name="connsiteX49" fmla="*/ 1314450 w 5232400"/>
                <a:gd name="connsiteY49" fmla="*/ 1900844 h 3069244"/>
                <a:gd name="connsiteX50" fmla="*/ 1435100 w 5232400"/>
                <a:gd name="connsiteY50" fmla="*/ 1869094 h 3069244"/>
                <a:gd name="connsiteX51" fmla="*/ 1492250 w 5232400"/>
                <a:gd name="connsiteY51" fmla="*/ 1824644 h 3069244"/>
                <a:gd name="connsiteX52" fmla="*/ 1524000 w 5232400"/>
                <a:gd name="connsiteY52" fmla="*/ 1818294 h 3069244"/>
                <a:gd name="connsiteX53" fmla="*/ 1562100 w 5232400"/>
                <a:gd name="connsiteY53" fmla="*/ 1792894 h 3069244"/>
                <a:gd name="connsiteX54" fmla="*/ 1581150 w 5232400"/>
                <a:gd name="connsiteY54" fmla="*/ 1780194 h 3069244"/>
                <a:gd name="connsiteX55" fmla="*/ 1619250 w 5232400"/>
                <a:gd name="connsiteY55" fmla="*/ 1767494 h 3069244"/>
                <a:gd name="connsiteX56" fmla="*/ 1625600 w 5232400"/>
                <a:gd name="connsiteY56" fmla="*/ 1735744 h 3069244"/>
                <a:gd name="connsiteX57" fmla="*/ 1663700 w 5232400"/>
                <a:gd name="connsiteY57" fmla="*/ 1703994 h 3069244"/>
                <a:gd name="connsiteX58" fmla="*/ 1682750 w 5232400"/>
                <a:gd name="connsiteY58" fmla="*/ 1691294 h 3069244"/>
                <a:gd name="connsiteX59" fmla="*/ 1720850 w 5232400"/>
                <a:gd name="connsiteY59" fmla="*/ 1615094 h 3069244"/>
                <a:gd name="connsiteX60" fmla="*/ 1816100 w 5232400"/>
                <a:gd name="connsiteY60" fmla="*/ 1608744 h 3069244"/>
                <a:gd name="connsiteX61" fmla="*/ 1841500 w 5232400"/>
                <a:gd name="connsiteY61" fmla="*/ 1602394 h 3069244"/>
                <a:gd name="connsiteX62" fmla="*/ 1847850 w 5232400"/>
                <a:gd name="connsiteY62" fmla="*/ 1583344 h 3069244"/>
                <a:gd name="connsiteX63" fmla="*/ 1866900 w 5232400"/>
                <a:gd name="connsiteY63" fmla="*/ 1570644 h 3069244"/>
                <a:gd name="connsiteX64" fmla="*/ 1924050 w 5232400"/>
                <a:gd name="connsiteY64" fmla="*/ 1551594 h 3069244"/>
                <a:gd name="connsiteX65" fmla="*/ 1943100 w 5232400"/>
                <a:gd name="connsiteY65" fmla="*/ 1545244 h 3069244"/>
                <a:gd name="connsiteX66" fmla="*/ 1962150 w 5232400"/>
                <a:gd name="connsiteY66" fmla="*/ 1526194 h 3069244"/>
                <a:gd name="connsiteX67" fmla="*/ 2006600 w 5232400"/>
                <a:gd name="connsiteY67" fmla="*/ 1500794 h 3069244"/>
                <a:gd name="connsiteX68" fmla="*/ 2025650 w 5232400"/>
                <a:gd name="connsiteY68" fmla="*/ 1494444 h 3069244"/>
                <a:gd name="connsiteX69" fmla="*/ 2038350 w 5232400"/>
                <a:gd name="connsiteY69" fmla="*/ 1449994 h 3069244"/>
                <a:gd name="connsiteX70" fmla="*/ 2044700 w 5232400"/>
                <a:gd name="connsiteY70" fmla="*/ 1430944 h 3069244"/>
                <a:gd name="connsiteX71" fmla="*/ 2051050 w 5232400"/>
                <a:gd name="connsiteY71" fmla="*/ 1380144 h 3069244"/>
                <a:gd name="connsiteX72" fmla="*/ 2063750 w 5232400"/>
                <a:gd name="connsiteY72" fmla="*/ 1361094 h 3069244"/>
                <a:gd name="connsiteX73" fmla="*/ 2082800 w 5232400"/>
                <a:gd name="connsiteY73" fmla="*/ 1342044 h 3069244"/>
                <a:gd name="connsiteX74" fmla="*/ 2101850 w 5232400"/>
                <a:gd name="connsiteY74" fmla="*/ 1335694 h 3069244"/>
                <a:gd name="connsiteX75" fmla="*/ 2120900 w 5232400"/>
                <a:gd name="connsiteY75" fmla="*/ 1322994 h 3069244"/>
                <a:gd name="connsiteX76" fmla="*/ 2133600 w 5232400"/>
                <a:gd name="connsiteY76" fmla="*/ 1284894 h 3069244"/>
                <a:gd name="connsiteX77" fmla="*/ 2146300 w 5232400"/>
                <a:gd name="connsiteY77" fmla="*/ 1265844 h 3069244"/>
                <a:gd name="connsiteX78" fmla="*/ 2324100 w 5232400"/>
                <a:gd name="connsiteY78" fmla="*/ 1259494 h 3069244"/>
                <a:gd name="connsiteX79" fmla="*/ 2349500 w 5232400"/>
                <a:gd name="connsiteY79" fmla="*/ 1253144 h 3069244"/>
                <a:gd name="connsiteX80" fmla="*/ 2368550 w 5232400"/>
                <a:gd name="connsiteY80" fmla="*/ 1215044 h 3069244"/>
                <a:gd name="connsiteX81" fmla="*/ 2387600 w 5232400"/>
                <a:gd name="connsiteY81" fmla="*/ 1208694 h 3069244"/>
                <a:gd name="connsiteX82" fmla="*/ 2432050 w 5232400"/>
                <a:gd name="connsiteY82" fmla="*/ 1195994 h 3069244"/>
                <a:gd name="connsiteX83" fmla="*/ 2444750 w 5232400"/>
                <a:gd name="connsiteY83" fmla="*/ 1176944 h 3069244"/>
                <a:gd name="connsiteX84" fmla="*/ 2451100 w 5232400"/>
                <a:gd name="connsiteY84" fmla="*/ 1157894 h 3069244"/>
                <a:gd name="connsiteX85" fmla="*/ 2470150 w 5232400"/>
                <a:gd name="connsiteY85" fmla="*/ 1145194 h 3069244"/>
                <a:gd name="connsiteX86" fmla="*/ 2552700 w 5232400"/>
                <a:gd name="connsiteY86" fmla="*/ 1126144 h 3069244"/>
                <a:gd name="connsiteX87" fmla="*/ 2584450 w 5232400"/>
                <a:gd name="connsiteY87" fmla="*/ 1119794 h 3069244"/>
                <a:gd name="connsiteX88" fmla="*/ 2616200 w 5232400"/>
                <a:gd name="connsiteY88" fmla="*/ 1062644 h 3069244"/>
                <a:gd name="connsiteX89" fmla="*/ 2635250 w 5232400"/>
                <a:gd name="connsiteY89" fmla="*/ 1049944 h 3069244"/>
                <a:gd name="connsiteX90" fmla="*/ 2647950 w 5232400"/>
                <a:gd name="connsiteY90" fmla="*/ 1030894 h 3069244"/>
                <a:gd name="connsiteX91" fmla="*/ 2755900 w 5232400"/>
                <a:gd name="connsiteY91" fmla="*/ 1024544 h 3069244"/>
                <a:gd name="connsiteX92" fmla="*/ 2774950 w 5232400"/>
                <a:gd name="connsiteY92" fmla="*/ 1018194 h 3069244"/>
                <a:gd name="connsiteX93" fmla="*/ 2781300 w 5232400"/>
                <a:gd name="connsiteY93" fmla="*/ 999144 h 3069244"/>
                <a:gd name="connsiteX94" fmla="*/ 2800350 w 5232400"/>
                <a:gd name="connsiteY94" fmla="*/ 980094 h 3069244"/>
                <a:gd name="connsiteX95" fmla="*/ 2825750 w 5232400"/>
                <a:gd name="connsiteY95" fmla="*/ 973744 h 3069244"/>
                <a:gd name="connsiteX96" fmla="*/ 2895600 w 5232400"/>
                <a:gd name="connsiteY96" fmla="*/ 967394 h 3069244"/>
                <a:gd name="connsiteX97" fmla="*/ 2946400 w 5232400"/>
                <a:gd name="connsiteY97" fmla="*/ 948344 h 3069244"/>
                <a:gd name="connsiteX98" fmla="*/ 2959100 w 5232400"/>
                <a:gd name="connsiteY98" fmla="*/ 929294 h 3069244"/>
                <a:gd name="connsiteX99" fmla="*/ 2997200 w 5232400"/>
                <a:gd name="connsiteY99" fmla="*/ 916594 h 3069244"/>
                <a:gd name="connsiteX100" fmla="*/ 3009900 w 5232400"/>
                <a:gd name="connsiteY100" fmla="*/ 897544 h 3069244"/>
                <a:gd name="connsiteX101" fmla="*/ 3022600 w 5232400"/>
                <a:gd name="connsiteY101" fmla="*/ 859444 h 3069244"/>
                <a:gd name="connsiteX102" fmla="*/ 3048000 w 5232400"/>
                <a:gd name="connsiteY102" fmla="*/ 821344 h 3069244"/>
                <a:gd name="connsiteX103" fmla="*/ 3060700 w 5232400"/>
                <a:gd name="connsiteY103" fmla="*/ 802294 h 3069244"/>
                <a:gd name="connsiteX104" fmla="*/ 3448050 w 5232400"/>
                <a:gd name="connsiteY104" fmla="*/ 789594 h 3069244"/>
                <a:gd name="connsiteX105" fmla="*/ 3454400 w 5232400"/>
                <a:gd name="connsiteY105" fmla="*/ 745144 h 3069244"/>
                <a:gd name="connsiteX106" fmla="*/ 3479800 w 5232400"/>
                <a:gd name="connsiteY106" fmla="*/ 687994 h 3069244"/>
                <a:gd name="connsiteX107" fmla="*/ 3486150 w 5232400"/>
                <a:gd name="connsiteY107" fmla="*/ 649894 h 3069244"/>
                <a:gd name="connsiteX108" fmla="*/ 3625850 w 5232400"/>
                <a:gd name="connsiteY108" fmla="*/ 643544 h 3069244"/>
                <a:gd name="connsiteX109" fmla="*/ 3638550 w 5232400"/>
                <a:gd name="connsiteY109" fmla="*/ 605444 h 3069244"/>
                <a:gd name="connsiteX110" fmla="*/ 3644900 w 5232400"/>
                <a:gd name="connsiteY110" fmla="*/ 580044 h 3069244"/>
                <a:gd name="connsiteX111" fmla="*/ 3708400 w 5232400"/>
                <a:gd name="connsiteY111" fmla="*/ 573694 h 3069244"/>
                <a:gd name="connsiteX112" fmla="*/ 3727450 w 5232400"/>
                <a:gd name="connsiteY112" fmla="*/ 497494 h 3069244"/>
                <a:gd name="connsiteX113" fmla="*/ 3733800 w 5232400"/>
                <a:gd name="connsiteY113" fmla="*/ 478444 h 3069244"/>
                <a:gd name="connsiteX114" fmla="*/ 3867150 w 5232400"/>
                <a:gd name="connsiteY114" fmla="*/ 472094 h 3069244"/>
                <a:gd name="connsiteX115" fmla="*/ 3911600 w 5232400"/>
                <a:gd name="connsiteY115" fmla="*/ 465744 h 3069244"/>
                <a:gd name="connsiteX116" fmla="*/ 3994150 w 5232400"/>
                <a:gd name="connsiteY116" fmla="*/ 459394 h 3069244"/>
                <a:gd name="connsiteX117" fmla="*/ 4006850 w 5232400"/>
                <a:gd name="connsiteY117" fmla="*/ 389544 h 3069244"/>
                <a:gd name="connsiteX118" fmla="*/ 4032250 w 5232400"/>
                <a:gd name="connsiteY118" fmla="*/ 383194 h 3069244"/>
                <a:gd name="connsiteX119" fmla="*/ 4038600 w 5232400"/>
                <a:gd name="connsiteY119" fmla="*/ 326044 h 3069244"/>
                <a:gd name="connsiteX120" fmla="*/ 4057650 w 5232400"/>
                <a:gd name="connsiteY120" fmla="*/ 319694 h 3069244"/>
                <a:gd name="connsiteX121" fmla="*/ 4095750 w 5232400"/>
                <a:gd name="connsiteY121" fmla="*/ 313344 h 3069244"/>
                <a:gd name="connsiteX122" fmla="*/ 4432300 w 5232400"/>
                <a:gd name="connsiteY122" fmla="*/ 306994 h 3069244"/>
                <a:gd name="connsiteX123" fmla="*/ 4438650 w 5232400"/>
                <a:gd name="connsiteY123" fmla="*/ 199044 h 3069244"/>
                <a:gd name="connsiteX124" fmla="*/ 4464050 w 5232400"/>
                <a:gd name="connsiteY124" fmla="*/ 179994 h 3069244"/>
                <a:gd name="connsiteX125" fmla="*/ 4565650 w 5232400"/>
                <a:gd name="connsiteY125" fmla="*/ 173644 h 3069244"/>
                <a:gd name="connsiteX126" fmla="*/ 4648200 w 5232400"/>
                <a:gd name="connsiteY126" fmla="*/ 167294 h 3069244"/>
                <a:gd name="connsiteX127" fmla="*/ 5111750 w 5232400"/>
                <a:gd name="connsiteY127" fmla="*/ 160944 h 3069244"/>
                <a:gd name="connsiteX128" fmla="*/ 5156200 w 5232400"/>
                <a:gd name="connsiteY128" fmla="*/ 8544 h 3069244"/>
                <a:gd name="connsiteX129" fmla="*/ 5181600 w 5232400"/>
                <a:gd name="connsiteY129" fmla="*/ 2194 h 3069244"/>
                <a:gd name="connsiteX130" fmla="*/ 5232400 w 5232400"/>
                <a:gd name="connsiteY130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54050 w 5232400"/>
                <a:gd name="connsiteY25" fmla="*/ 2326294 h 3069244"/>
                <a:gd name="connsiteX26" fmla="*/ 679450 w 5232400"/>
                <a:gd name="connsiteY26" fmla="*/ 2319944 h 3069244"/>
                <a:gd name="connsiteX27" fmla="*/ 692150 w 5232400"/>
                <a:gd name="connsiteY27" fmla="*/ 2300894 h 3069244"/>
                <a:gd name="connsiteX28" fmla="*/ 711200 w 5232400"/>
                <a:gd name="connsiteY28" fmla="*/ 2288194 h 3069244"/>
                <a:gd name="connsiteX29" fmla="*/ 717550 w 5232400"/>
                <a:gd name="connsiteY29" fmla="*/ 2269144 h 3069244"/>
                <a:gd name="connsiteX30" fmla="*/ 762000 w 5232400"/>
                <a:gd name="connsiteY30" fmla="*/ 2256444 h 3069244"/>
                <a:gd name="connsiteX31" fmla="*/ 781050 w 5232400"/>
                <a:gd name="connsiteY31" fmla="*/ 2243744 h 3069244"/>
                <a:gd name="connsiteX32" fmla="*/ 844550 w 5232400"/>
                <a:gd name="connsiteY32" fmla="*/ 2224694 h 3069244"/>
                <a:gd name="connsiteX33" fmla="*/ 863600 w 5232400"/>
                <a:gd name="connsiteY33" fmla="*/ 2218344 h 3069244"/>
                <a:gd name="connsiteX34" fmla="*/ 869950 w 5232400"/>
                <a:gd name="connsiteY34" fmla="*/ 2192944 h 3069244"/>
                <a:gd name="connsiteX35" fmla="*/ 889000 w 5232400"/>
                <a:gd name="connsiteY35" fmla="*/ 2180244 h 3069244"/>
                <a:gd name="connsiteX36" fmla="*/ 946150 w 5232400"/>
                <a:gd name="connsiteY36" fmla="*/ 2167544 h 3069244"/>
                <a:gd name="connsiteX37" fmla="*/ 965200 w 5232400"/>
                <a:gd name="connsiteY37" fmla="*/ 2154844 h 3069244"/>
                <a:gd name="connsiteX38" fmla="*/ 1028700 w 5232400"/>
                <a:gd name="connsiteY38" fmla="*/ 2135794 h 3069244"/>
                <a:gd name="connsiteX39" fmla="*/ 1035050 w 5232400"/>
                <a:gd name="connsiteY39" fmla="*/ 2104044 h 3069244"/>
                <a:gd name="connsiteX40" fmla="*/ 1047750 w 5232400"/>
                <a:gd name="connsiteY40" fmla="*/ 2065944 h 3069244"/>
                <a:gd name="connsiteX41" fmla="*/ 1143000 w 5232400"/>
                <a:gd name="connsiteY41" fmla="*/ 2040544 h 3069244"/>
                <a:gd name="connsiteX42" fmla="*/ 1174750 w 5232400"/>
                <a:gd name="connsiteY42" fmla="*/ 2008794 h 3069244"/>
                <a:gd name="connsiteX43" fmla="*/ 1181100 w 5232400"/>
                <a:gd name="connsiteY43" fmla="*/ 1989744 h 3069244"/>
                <a:gd name="connsiteX44" fmla="*/ 1206500 w 5232400"/>
                <a:gd name="connsiteY44" fmla="*/ 1983394 h 3069244"/>
                <a:gd name="connsiteX45" fmla="*/ 1225550 w 5232400"/>
                <a:gd name="connsiteY45" fmla="*/ 1977044 h 3069244"/>
                <a:gd name="connsiteX46" fmla="*/ 1263650 w 5232400"/>
                <a:gd name="connsiteY46" fmla="*/ 1951644 h 3069244"/>
                <a:gd name="connsiteX47" fmla="*/ 1282700 w 5232400"/>
                <a:gd name="connsiteY47" fmla="*/ 1938944 h 3069244"/>
                <a:gd name="connsiteX48" fmla="*/ 1314450 w 5232400"/>
                <a:gd name="connsiteY48" fmla="*/ 1900844 h 3069244"/>
                <a:gd name="connsiteX49" fmla="*/ 1435100 w 5232400"/>
                <a:gd name="connsiteY49" fmla="*/ 1869094 h 3069244"/>
                <a:gd name="connsiteX50" fmla="*/ 1492250 w 5232400"/>
                <a:gd name="connsiteY50" fmla="*/ 1824644 h 3069244"/>
                <a:gd name="connsiteX51" fmla="*/ 1524000 w 5232400"/>
                <a:gd name="connsiteY51" fmla="*/ 1818294 h 3069244"/>
                <a:gd name="connsiteX52" fmla="*/ 1562100 w 5232400"/>
                <a:gd name="connsiteY52" fmla="*/ 1792894 h 3069244"/>
                <a:gd name="connsiteX53" fmla="*/ 1581150 w 5232400"/>
                <a:gd name="connsiteY53" fmla="*/ 1780194 h 3069244"/>
                <a:gd name="connsiteX54" fmla="*/ 1619250 w 5232400"/>
                <a:gd name="connsiteY54" fmla="*/ 1767494 h 3069244"/>
                <a:gd name="connsiteX55" fmla="*/ 1625600 w 5232400"/>
                <a:gd name="connsiteY55" fmla="*/ 1735744 h 3069244"/>
                <a:gd name="connsiteX56" fmla="*/ 1663700 w 5232400"/>
                <a:gd name="connsiteY56" fmla="*/ 1703994 h 3069244"/>
                <a:gd name="connsiteX57" fmla="*/ 1682750 w 5232400"/>
                <a:gd name="connsiteY57" fmla="*/ 1691294 h 3069244"/>
                <a:gd name="connsiteX58" fmla="*/ 1720850 w 5232400"/>
                <a:gd name="connsiteY58" fmla="*/ 1615094 h 3069244"/>
                <a:gd name="connsiteX59" fmla="*/ 1816100 w 5232400"/>
                <a:gd name="connsiteY59" fmla="*/ 1608744 h 3069244"/>
                <a:gd name="connsiteX60" fmla="*/ 1841500 w 5232400"/>
                <a:gd name="connsiteY60" fmla="*/ 1602394 h 3069244"/>
                <a:gd name="connsiteX61" fmla="*/ 1847850 w 5232400"/>
                <a:gd name="connsiteY61" fmla="*/ 1583344 h 3069244"/>
                <a:gd name="connsiteX62" fmla="*/ 1866900 w 5232400"/>
                <a:gd name="connsiteY62" fmla="*/ 1570644 h 3069244"/>
                <a:gd name="connsiteX63" fmla="*/ 1924050 w 5232400"/>
                <a:gd name="connsiteY63" fmla="*/ 1551594 h 3069244"/>
                <a:gd name="connsiteX64" fmla="*/ 1943100 w 5232400"/>
                <a:gd name="connsiteY64" fmla="*/ 1545244 h 3069244"/>
                <a:gd name="connsiteX65" fmla="*/ 1962150 w 5232400"/>
                <a:gd name="connsiteY65" fmla="*/ 1526194 h 3069244"/>
                <a:gd name="connsiteX66" fmla="*/ 2006600 w 5232400"/>
                <a:gd name="connsiteY66" fmla="*/ 1500794 h 3069244"/>
                <a:gd name="connsiteX67" fmla="*/ 2025650 w 5232400"/>
                <a:gd name="connsiteY67" fmla="*/ 1494444 h 3069244"/>
                <a:gd name="connsiteX68" fmla="*/ 2038350 w 5232400"/>
                <a:gd name="connsiteY68" fmla="*/ 1449994 h 3069244"/>
                <a:gd name="connsiteX69" fmla="*/ 2044700 w 5232400"/>
                <a:gd name="connsiteY69" fmla="*/ 1430944 h 3069244"/>
                <a:gd name="connsiteX70" fmla="*/ 2051050 w 5232400"/>
                <a:gd name="connsiteY70" fmla="*/ 1380144 h 3069244"/>
                <a:gd name="connsiteX71" fmla="*/ 2063750 w 5232400"/>
                <a:gd name="connsiteY71" fmla="*/ 1361094 h 3069244"/>
                <a:gd name="connsiteX72" fmla="*/ 2082800 w 5232400"/>
                <a:gd name="connsiteY72" fmla="*/ 1342044 h 3069244"/>
                <a:gd name="connsiteX73" fmla="*/ 2101850 w 5232400"/>
                <a:gd name="connsiteY73" fmla="*/ 1335694 h 3069244"/>
                <a:gd name="connsiteX74" fmla="*/ 2120900 w 5232400"/>
                <a:gd name="connsiteY74" fmla="*/ 1322994 h 3069244"/>
                <a:gd name="connsiteX75" fmla="*/ 2133600 w 5232400"/>
                <a:gd name="connsiteY75" fmla="*/ 1284894 h 3069244"/>
                <a:gd name="connsiteX76" fmla="*/ 2146300 w 5232400"/>
                <a:gd name="connsiteY76" fmla="*/ 1265844 h 3069244"/>
                <a:gd name="connsiteX77" fmla="*/ 2324100 w 5232400"/>
                <a:gd name="connsiteY77" fmla="*/ 1259494 h 3069244"/>
                <a:gd name="connsiteX78" fmla="*/ 2349500 w 5232400"/>
                <a:gd name="connsiteY78" fmla="*/ 1253144 h 3069244"/>
                <a:gd name="connsiteX79" fmla="*/ 2368550 w 5232400"/>
                <a:gd name="connsiteY79" fmla="*/ 1215044 h 3069244"/>
                <a:gd name="connsiteX80" fmla="*/ 2387600 w 5232400"/>
                <a:gd name="connsiteY80" fmla="*/ 1208694 h 3069244"/>
                <a:gd name="connsiteX81" fmla="*/ 2432050 w 5232400"/>
                <a:gd name="connsiteY81" fmla="*/ 1195994 h 3069244"/>
                <a:gd name="connsiteX82" fmla="*/ 2444750 w 5232400"/>
                <a:gd name="connsiteY82" fmla="*/ 1176944 h 3069244"/>
                <a:gd name="connsiteX83" fmla="*/ 2451100 w 5232400"/>
                <a:gd name="connsiteY83" fmla="*/ 1157894 h 3069244"/>
                <a:gd name="connsiteX84" fmla="*/ 2470150 w 5232400"/>
                <a:gd name="connsiteY84" fmla="*/ 1145194 h 3069244"/>
                <a:gd name="connsiteX85" fmla="*/ 2552700 w 5232400"/>
                <a:gd name="connsiteY85" fmla="*/ 1126144 h 3069244"/>
                <a:gd name="connsiteX86" fmla="*/ 2584450 w 5232400"/>
                <a:gd name="connsiteY86" fmla="*/ 1119794 h 3069244"/>
                <a:gd name="connsiteX87" fmla="*/ 2616200 w 5232400"/>
                <a:gd name="connsiteY87" fmla="*/ 1062644 h 3069244"/>
                <a:gd name="connsiteX88" fmla="*/ 2635250 w 5232400"/>
                <a:gd name="connsiteY88" fmla="*/ 1049944 h 3069244"/>
                <a:gd name="connsiteX89" fmla="*/ 2647950 w 5232400"/>
                <a:gd name="connsiteY89" fmla="*/ 1030894 h 3069244"/>
                <a:gd name="connsiteX90" fmla="*/ 2755900 w 5232400"/>
                <a:gd name="connsiteY90" fmla="*/ 1024544 h 3069244"/>
                <a:gd name="connsiteX91" fmla="*/ 2774950 w 5232400"/>
                <a:gd name="connsiteY91" fmla="*/ 1018194 h 3069244"/>
                <a:gd name="connsiteX92" fmla="*/ 2781300 w 5232400"/>
                <a:gd name="connsiteY92" fmla="*/ 999144 h 3069244"/>
                <a:gd name="connsiteX93" fmla="*/ 2800350 w 5232400"/>
                <a:gd name="connsiteY93" fmla="*/ 980094 h 3069244"/>
                <a:gd name="connsiteX94" fmla="*/ 2825750 w 5232400"/>
                <a:gd name="connsiteY94" fmla="*/ 973744 h 3069244"/>
                <a:gd name="connsiteX95" fmla="*/ 2895600 w 5232400"/>
                <a:gd name="connsiteY95" fmla="*/ 967394 h 3069244"/>
                <a:gd name="connsiteX96" fmla="*/ 2946400 w 5232400"/>
                <a:gd name="connsiteY96" fmla="*/ 948344 h 3069244"/>
                <a:gd name="connsiteX97" fmla="*/ 2959100 w 5232400"/>
                <a:gd name="connsiteY97" fmla="*/ 929294 h 3069244"/>
                <a:gd name="connsiteX98" fmla="*/ 2997200 w 5232400"/>
                <a:gd name="connsiteY98" fmla="*/ 916594 h 3069244"/>
                <a:gd name="connsiteX99" fmla="*/ 3009900 w 5232400"/>
                <a:gd name="connsiteY99" fmla="*/ 897544 h 3069244"/>
                <a:gd name="connsiteX100" fmla="*/ 3022600 w 5232400"/>
                <a:gd name="connsiteY100" fmla="*/ 859444 h 3069244"/>
                <a:gd name="connsiteX101" fmla="*/ 3048000 w 5232400"/>
                <a:gd name="connsiteY101" fmla="*/ 821344 h 3069244"/>
                <a:gd name="connsiteX102" fmla="*/ 3060700 w 5232400"/>
                <a:gd name="connsiteY102" fmla="*/ 802294 h 3069244"/>
                <a:gd name="connsiteX103" fmla="*/ 3448050 w 5232400"/>
                <a:gd name="connsiteY103" fmla="*/ 789594 h 3069244"/>
                <a:gd name="connsiteX104" fmla="*/ 3454400 w 5232400"/>
                <a:gd name="connsiteY104" fmla="*/ 745144 h 3069244"/>
                <a:gd name="connsiteX105" fmla="*/ 3479800 w 5232400"/>
                <a:gd name="connsiteY105" fmla="*/ 687994 h 3069244"/>
                <a:gd name="connsiteX106" fmla="*/ 3486150 w 5232400"/>
                <a:gd name="connsiteY106" fmla="*/ 649894 h 3069244"/>
                <a:gd name="connsiteX107" fmla="*/ 3625850 w 5232400"/>
                <a:gd name="connsiteY107" fmla="*/ 643544 h 3069244"/>
                <a:gd name="connsiteX108" fmla="*/ 3638550 w 5232400"/>
                <a:gd name="connsiteY108" fmla="*/ 605444 h 3069244"/>
                <a:gd name="connsiteX109" fmla="*/ 3644900 w 5232400"/>
                <a:gd name="connsiteY109" fmla="*/ 580044 h 3069244"/>
                <a:gd name="connsiteX110" fmla="*/ 3708400 w 5232400"/>
                <a:gd name="connsiteY110" fmla="*/ 573694 h 3069244"/>
                <a:gd name="connsiteX111" fmla="*/ 3727450 w 5232400"/>
                <a:gd name="connsiteY111" fmla="*/ 497494 h 3069244"/>
                <a:gd name="connsiteX112" fmla="*/ 3733800 w 5232400"/>
                <a:gd name="connsiteY112" fmla="*/ 478444 h 3069244"/>
                <a:gd name="connsiteX113" fmla="*/ 3867150 w 5232400"/>
                <a:gd name="connsiteY113" fmla="*/ 472094 h 3069244"/>
                <a:gd name="connsiteX114" fmla="*/ 3911600 w 5232400"/>
                <a:gd name="connsiteY114" fmla="*/ 465744 h 3069244"/>
                <a:gd name="connsiteX115" fmla="*/ 3994150 w 5232400"/>
                <a:gd name="connsiteY115" fmla="*/ 459394 h 3069244"/>
                <a:gd name="connsiteX116" fmla="*/ 4006850 w 5232400"/>
                <a:gd name="connsiteY116" fmla="*/ 389544 h 3069244"/>
                <a:gd name="connsiteX117" fmla="*/ 4032250 w 5232400"/>
                <a:gd name="connsiteY117" fmla="*/ 383194 h 3069244"/>
                <a:gd name="connsiteX118" fmla="*/ 4038600 w 5232400"/>
                <a:gd name="connsiteY118" fmla="*/ 326044 h 3069244"/>
                <a:gd name="connsiteX119" fmla="*/ 4057650 w 5232400"/>
                <a:gd name="connsiteY119" fmla="*/ 319694 h 3069244"/>
                <a:gd name="connsiteX120" fmla="*/ 4095750 w 5232400"/>
                <a:gd name="connsiteY120" fmla="*/ 313344 h 3069244"/>
                <a:gd name="connsiteX121" fmla="*/ 4432300 w 5232400"/>
                <a:gd name="connsiteY121" fmla="*/ 306994 h 3069244"/>
                <a:gd name="connsiteX122" fmla="*/ 4438650 w 5232400"/>
                <a:gd name="connsiteY122" fmla="*/ 199044 h 3069244"/>
                <a:gd name="connsiteX123" fmla="*/ 4464050 w 5232400"/>
                <a:gd name="connsiteY123" fmla="*/ 179994 h 3069244"/>
                <a:gd name="connsiteX124" fmla="*/ 4565650 w 5232400"/>
                <a:gd name="connsiteY124" fmla="*/ 173644 h 3069244"/>
                <a:gd name="connsiteX125" fmla="*/ 4648200 w 5232400"/>
                <a:gd name="connsiteY125" fmla="*/ 167294 h 3069244"/>
                <a:gd name="connsiteX126" fmla="*/ 5111750 w 5232400"/>
                <a:gd name="connsiteY126" fmla="*/ 160944 h 3069244"/>
                <a:gd name="connsiteX127" fmla="*/ 5156200 w 5232400"/>
                <a:gd name="connsiteY127" fmla="*/ 8544 h 3069244"/>
                <a:gd name="connsiteX128" fmla="*/ 5181600 w 5232400"/>
                <a:gd name="connsiteY128" fmla="*/ 2194 h 3069244"/>
                <a:gd name="connsiteX129" fmla="*/ 5232400 w 5232400"/>
                <a:gd name="connsiteY129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79450 w 5232400"/>
                <a:gd name="connsiteY25" fmla="*/ 2319944 h 3069244"/>
                <a:gd name="connsiteX26" fmla="*/ 692150 w 5232400"/>
                <a:gd name="connsiteY26" fmla="*/ 2300894 h 3069244"/>
                <a:gd name="connsiteX27" fmla="*/ 711200 w 5232400"/>
                <a:gd name="connsiteY27" fmla="*/ 2288194 h 3069244"/>
                <a:gd name="connsiteX28" fmla="*/ 717550 w 5232400"/>
                <a:gd name="connsiteY28" fmla="*/ 2269144 h 3069244"/>
                <a:gd name="connsiteX29" fmla="*/ 762000 w 5232400"/>
                <a:gd name="connsiteY29" fmla="*/ 2256444 h 3069244"/>
                <a:gd name="connsiteX30" fmla="*/ 781050 w 5232400"/>
                <a:gd name="connsiteY30" fmla="*/ 2243744 h 3069244"/>
                <a:gd name="connsiteX31" fmla="*/ 844550 w 5232400"/>
                <a:gd name="connsiteY31" fmla="*/ 2224694 h 3069244"/>
                <a:gd name="connsiteX32" fmla="*/ 863600 w 5232400"/>
                <a:gd name="connsiteY32" fmla="*/ 2218344 h 3069244"/>
                <a:gd name="connsiteX33" fmla="*/ 869950 w 5232400"/>
                <a:gd name="connsiteY33" fmla="*/ 2192944 h 3069244"/>
                <a:gd name="connsiteX34" fmla="*/ 889000 w 5232400"/>
                <a:gd name="connsiteY34" fmla="*/ 2180244 h 3069244"/>
                <a:gd name="connsiteX35" fmla="*/ 946150 w 5232400"/>
                <a:gd name="connsiteY35" fmla="*/ 2167544 h 3069244"/>
                <a:gd name="connsiteX36" fmla="*/ 965200 w 5232400"/>
                <a:gd name="connsiteY36" fmla="*/ 2154844 h 3069244"/>
                <a:gd name="connsiteX37" fmla="*/ 1028700 w 5232400"/>
                <a:gd name="connsiteY37" fmla="*/ 2135794 h 3069244"/>
                <a:gd name="connsiteX38" fmla="*/ 1035050 w 5232400"/>
                <a:gd name="connsiteY38" fmla="*/ 2104044 h 3069244"/>
                <a:gd name="connsiteX39" fmla="*/ 1047750 w 5232400"/>
                <a:gd name="connsiteY39" fmla="*/ 2065944 h 3069244"/>
                <a:gd name="connsiteX40" fmla="*/ 1143000 w 5232400"/>
                <a:gd name="connsiteY40" fmla="*/ 2040544 h 3069244"/>
                <a:gd name="connsiteX41" fmla="*/ 1174750 w 5232400"/>
                <a:gd name="connsiteY41" fmla="*/ 2008794 h 3069244"/>
                <a:gd name="connsiteX42" fmla="*/ 1181100 w 5232400"/>
                <a:gd name="connsiteY42" fmla="*/ 1989744 h 3069244"/>
                <a:gd name="connsiteX43" fmla="*/ 1206500 w 5232400"/>
                <a:gd name="connsiteY43" fmla="*/ 1983394 h 3069244"/>
                <a:gd name="connsiteX44" fmla="*/ 1225550 w 5232400"/>
                <a:gd name="connsiteY44" fmla="*/ 1977044 h 3069244"/>
                <a:gd name="connsiteX45" fmla="*/ 1263650 w 5232400"/>
                <a:gd name="connsiteY45" fmla="*/ 1951644 h 3069244"/>
                <a:gd name="connsiteX46" fmla="*/ 1282700 w 5232400"/>
                <a:gd name="connsiteY46" fmla="*/ 1938944 h 3069244"/>
                <a:gd name="connsiteX47" fmla="*/ 1314450 w 5232400"/>
                <a:gd name="connsiteY47" fmla="*/ 1900844 h 3069244"/>
                <a:gd name="connsiteX48" fmla="*/ 1435100 w 5232400"/>
                <a:gd name="connsiteY48" fmla="*/ 1869094 h 3069244"/>
                <a:gd name="connsiteX49" fmla="*/ 1492250 w 5232400"/>
                <a:gd name="connsiteY49" fmla="*/ 1824644 h 3069244"/>
                <a:gd name="connsiteX50" fmla="*/ 1524000 w 5232400"/>
                <a:gd name="connsiteY50" fmla="*/ 1818294 h 3069244"/>
                <a:gd name="connsiteX51" fmla="*/ 1562100 w 5232400"/>
                <a:gd name="connsiteY51" fmla="*/ 1792894 h 3069244"/>
                <a:gd name="connsiteX52" fmla="*/ 1581150 w 5232400"/>
                <a:gd name="connsiteY52" fmla="*/ 1780194 h 3069244"/>
                <a:gd name="connsiteX53" fmla="*/ 1619250 w 5232400"/>
                <a:gd name="connsiteY53" fmla="*/ 1767494 h 3069244"/>
                <a:gd name="connsiteX54" fmla="*/ 1625600 w 5232400"/>
                <a:gd name="connsiteY54" fmla="*/ 1735744 h 3069244"/>
                <a:gd name="connsiteX55" fmla="*/ 1663700 w 5232400"/>
                <a:gd name="connsiteY55" fmla="*/ 1703994 h 3069244"/>
                <a:gd name="connsiteX56" fmla="*/ 1682750 w 5232400"/>
                <a:gd name="connsiteY56" fmla="*/ 1691294 h 3069244"/>
                <a:gd name="connsiteX57" fmla="*/ 1720850 w 5232400"/>
                <a:gd name="connsiteY57" fmla="*/ 1615094 h 3069244"/>
                <a:gd name="connsiteX58" fmla="*/ 1816100 w 5232400"/>
                <a:gd name="connsiteY58" fmla="*/ 1608744 h 3069244"/>
                <a:gd name="connsiteX59" fmla="*/ 1841500 w 5232400"/>
                <a:gd name="connsiteY59" fmla="*/ 1602394 h 3069244"/>
                <a:gd name="connsiteX60" fmla="*/ 1847850 w 5232400"/>
                <a:gd name="connsiteY60" fmla="*/ 1583344 h 3069244"/>
                <a:gd name="connsiteX61" fmla="*/ 1866900 w 5232400"/>
                <a:gd name="connsiteY61" fmla="*/ 1570644 h 3069244"/>
                <a:gd name="connsiteX62" fmla="*/ 1924050 w 5232400"/>
                <a:gd name="connsiteY62" fmla="*/ 1551594 h 3069244"/>
                <a:gd name="connsiteX63" fmla="*/ 1943100 w 5232400"/>
                <a:gd name="connsiteY63" fmla="*/ 1545244 h 3069244"/>
                <a:gd name="connsiteX64" fmla="*/ 1962150 w 5232400"/>
                <a:gd name="connsiteY64" fmla="*/ 1526194 h 3069244"/>
                <a:gd name="connsiteX65" fmla="*/ 2006600 w 5232400"/>
                <a:gd name="connsiteY65" fmla="*/ 1500794 h 3069244"/>
                <a:gd name="connsiteX66" fmla="*/ 2025650 w 5232400"/>
                <a:gd name="connsiteY66" fmla="*/ 1494444 h 3069244"/>
                <a:gd name="connsiteX67" fmla="*/ 2038350 w 5232400"/>
                <a:gd name="connsiteY67" fmla="*/ 1449994 h 3069244"/>
                <a:gd name="connsiteX68" fmla="*/ 2044700 w 5232400"/>
                <a:gd name="connsiteY68" fmla="*/ 1430944 h 3069244"/>
                <a:gd name="connsiteX69" fmla="*/ 2051050 w 5232400"/>
                <a:gd name="connsiteY69" fmla="*/ 1380144 h 3069244"/>
                <a:gd name="connsiteX70" fmla="*/ 2063750 w 5232400"/>
                <a:gd name="connsiteY70" fmla="*/ 1361094 h 3069244"/>
                <a:gd name="connsiteX71" fmla="*/ 2082800 w 5232400"/>
                <a:gd name="connsiteY71" fmla="*/ 1342044 h 3069244"/>
                <a:gd name="connsiteX72" fmla="*/ 2101850 w 5232400"/>
                <a:gd name="connsiteY72" fmla="*/ 1335694 h 3069244"/>
                <a:gd name="connsiteX73" fmla="*/ 2120900 w 5232400"/>
                <a:gd name="connsiteY73" fmla="*/ 1322994 h 3069244"/>
                <a:gd name="connsiteX74" fmla="*/ 2133600 w 5232400"/>
                <a:gd name="connsiteY74" fmla="*/ 1284894 h 3069244"/>
                <a:gd name="connsiteX75" fmla="*/ 2146300 w 5232400"/>
                <a:gd name="connsiteY75" fmla="*/ 1265844 h 3069244"/>
                <a:gd name="connsiteX76" fmla="*/ 2324100 w 5232400"/>
                <a:gd name="connsiteY76" fmla="*/ 1259494 h 3069244"/>
                <a:gd name="connsiteX77" fmla="*/ 2349500 w 5232400"/>
                <a:gd name="connsiteY77" fmla="*/ 1253144 h 3069244"/>
                <a:gd name="connsiteX78" fmla="*/ 2368550 w 5232400"/>
                <a:gd name="connsiteY78" fmla="*/ 1215044 h 3069244"/>
                <a:gd name="connsiteX79" fmla="*/ 2387600 w 5232400"/>
                <a:gd name="connsiteY79" fmla="*/ 1208694 h 3069244"/>
                <a:gd name="connsiteX80" fmla="*/ 2432050 w 5232400"/>
                <a:gd name="connsiteY80" fmla="*/ 1195994 h 3069244"/>
                <a:gd name="connsiteX81" fmla="*/ 2444750 w 5232400"/>
                <a:gd name="connsiteY81" fmla="*/ 1176944 h 3069244"/>
                <a:gd name="connsiteX82" fmla="*/ 2451100 w 5232400"/>
                <a:gd name="connsiteY82" fmla="*/ 1157894 h 3069244"/>
                <a:gd name="connsiteX83" fmla="*/ 2470150 w 5232400"/>
                <a:gd name="connsiteY83" fmla="*/ 1145194 h 3069244"/>
                <a:gd name="connsiteX84" fmla="*/ 2552700 w 5232400"/>
                <a:gd name="connsiteY84" fmla="*/ 1126144 h 3069244"/>
                <a:gd name="connsiteX85" fmla="*/ 2584450 w 5232400"/>
                <a:gd name="connsiteY85" fmla="*/ 1119794 h 3069244"/>
                <a:gd name="connsiteX86" fmla="*/ 2616200 w 5232400"/>
                <a:gd name="connsiteY86" fmla="*/ 1062644 h 3069244"/>
                <a:gd name="connsiteX87" fmla="*/ 2635250 w 5232400"/>
                <a:gd name="connsiteY87" fmla="*/ 1049944 h 3069244"/>
                <a:gd name="connsiteX88" fmla="*/ 2647950 w 5232400"/>
                <a:gd name="connsiteY88" fmla="*/ 1030894 h 3069244"/>
                <a:gd name="connsiteX89" fmla="*/ 2755900 w 5232400"/>
                <a:gd name="connsiteY89" fmla="*/ 1024544 h 3069244"/>
                <a:gd name="connsiteX90" fmla="*/ 2774950 w 5232400"/>
                <a:gd name="connsiteY90" fmla="*/ 1018194 h 3069244"/>
                <a:gd name="connsiteX91" fmla="*/ 2781300 w 5232400"/>
                <a:gd name="connsiteY91" fmla="*/ 999144 h 3069244"/>
                <a:gd name="connsiteX92" fmla="*/ 2800350 w 5232400"/>
                <a:gd name="connsiteY92" fmla="*/ 980094 h 3069244"/>
                <a:gd name="connsiteX93" fmla="*/ 2825750 w 5232400"/>
                <a:gd name="connsiteY93" fmla="*/ 973744 h 3069244"/>
                <a:gd name="connsiteX94" fmla="*/ 2895600 w 5232400"/>
                <a:gd name="connsiteY94" fmla="*/ 967394 h 3069244"/>
                <a:gd name="connsiteX95" fmla="*/ 2946400 w 5232400"/>
                <a:gd name="connsiteY95" fmla="*/ 948344 h 3069244"/>
                <a:gd name="connsiteX96" fmla="*/ 2959100 w 5232400"/>
                <a:gd name="connsiteY96" fmla="*/ 929294 h 3069244"/>
                <a:gd name="connsiteX97" fmla="*/ 2997200 w 5232400"/>
                <a:gd name="connsiteY97" fmla="*/ 916594 h 3069244"/>
                <a:gd name="connsiteX98" fmla="*/ 3009900 w 5232400"/>
                <a:gd name="connsiteY98" fmla="*/ 897544 h 3069244"/>
                <a:gd name="connsiteX99" fmla="*/ 3022600 w 5232400"/>
                <a:gd name="connsiteY99" fmla="*/ 859444 h 3069244"/>
                <a:gd name="connsiteX100" fmla="*/ 3048000 w 5232400"/>
                <a:gd name="connsiteY100" fmla="*/ 821344 h 3069244"/>
                <a:gd name="connsiteX101" fmla="*/ 3060700 w 5232400"/>
                <a:gd name="connsiteY101" fmla="*/ 802294 h 3069244"/>
                <a:gd name="connsiteX102" fmla="*/ 3448050 w 5232400"/>
                <a:gd name="connsiteY102" fmla="*/ 789594 h 3069244"/>
                <a:gd name="connsiteX103" fmla="*/ 3454400 w 5232400"/>
                <a:gd name="connsiteY103" fmla="*/ 745144 h 3069244"/>
                <a:gd name="connsiteX104" fmla="*/ 3479800 w 5232400"/>
                <a:gd name="connsiteY104" fmla="*/ 687994 h 3069244"/>
                <a:gd name="connsiteX105" fmla="*/ 3486150 w 5232400"/>
                <a:gd name="connsiteY105" fmla="*/ 649894 h 3069244"/>
                <a:gd name="connsiteX106" fmla="*/ 3625850 w 5232400"/>
                <a:gd name="connsiteY106" fmla="*/ 643544 h 3069244"/>
                <a:gd name="connsiteX107" fmla="*/ 3638550 w 5232400"/>
                <a:gd name="connsiteY107" fmla="*/ 605444 h 3069244"/>
                <a:gd name="connsiteX108" fmla="*/ 3644900 w 5232400"/>
                <a:gd name="connsiteY108" fmla="*/ 580044 h 3069244"/>
                <a:gd name="connsiteX109" fmla="*/ 3708400 w 5232400"/>
                <a:gd name="connsiteY109" fmla="*/ 573694 h 3069244"/>
                <a:gd name="connsiteX110" fmla="*/ 3727450 w 5232400"/>
                <a:gd name="connsiteY110" fmla="*/ 497494 h 3069244"/>
                <a:gd name="connsiteX111" fmla="*/ 3733800 w 5232400"/>
                <a:gd name="connsiteY111" fmla="*/ 478444 h 3069244"/>
                <a:gd name="connsiteX112" fmla="*/ 3867150 w 5232400"/>
                <a:gd name="connsiteY112" fmla="*/ 472094 h 3069244"/>
                <a:gd name="connsiteX113" fmla="*/ 3911600 w 5232400"/>
                <a:gd name="connsiteY113" fmla="*/ 465744 h 3069244"/>
                <a:gd name="connsiteX114" fmla="*/ 3994150 w 5232400"/>
                <a:gd name="connsiteY114" fmla="*/ 459394 h 3069244"/>
                <a:gd name="connsiteX115" fmla="*/ 4006850 w 5232400"/>
                <a:gd name="connsiteY115" fmla="*/ 389544 h 3069244"/>
                <a:gd name="connsiteX116" fmla="*/ 4032250 w 5232400"/>
                <a:gd name="connsiteY116" fmla="*/ 383194 h 3069244"/>
                <a:gd name="connsiteX117" fmla="*/ 4038600 w 5232400"/>
                <a:gd name="connsiteY117" fmla="*/ 326044 h 3069244"/>
                <a:gd name="connsiteX118" fmla="*/ 4057650 w 5232400"/>
                <a:gd name="connsiteY118" fmla="*/ 319694 h 3069244"/>
                <a:gd name="connsiteX119" fmla="*/ 4095750 w 5232400"/>
                <a:gd name="connsiteY119" fmla="*/ 313344 h 3069244"/>
                <a:gd name="connsiteX120" fmla="*/ 4432300 w 5232400"/>
                <a:gd name="connsiteY120" fmla="*/ 306994 h 3069244"/>
                <a:gd name="connsiteX121" fmla="*/ 4438650 w 5232400"/>
                <a:gd name="connsiteY121" fmla="*/ 199044 h 3069244"/>
                <a:gd name="connsiteX122" fmla="*/ 4464050 w 5232400"/>
                <a:gd name="connsiteY122" fmla="*/ 179994 h 3069244"/>
                <a:gd name="connsiteX123" fmla="*/ 4565650 w 5232400"/>
                <a:gd name="connsiteY123" fmla="*/ 173644 h 3069244"/>
                <a:gd name="connsiteX124" fmla="*/ 4648200 w 5232400"/>
                <a:gd name="connsiteY124" fmla="*/ 167294 h 3069244"/>
                <a:gd name="connsiteX125" fmla="*/ 5111750 w 5232400"/>
                <a:gd name="connsiteY125" fmla="*/ 160944 h 3069244"/>
                <a:gd name="connsiteX126" fmla="*/ 5156200 w 5232400"/>
                <a:gd name="connsiteY126" fmla="*/ 8544 h 3069244"/>
                <a:gd name="connsiteX127" fmla="*/ 5181600 w 5232400"/>
                <a:gd name="connsiteY127" fmla="*/ 2194 h 3069244"/>
                <a:gd name="connsiteX128" fmla="*/ 5232400 w 5232400"/>
                <a:gd name="connsiteY128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92150 w 5232400"/>
                <a:gd name="connsiteY25" fmla="*/ 2300894 h 3069244"/>
                <a:gd name="connsiteX26" fmla="*/ 711200 w 5232400"/>
                <a:gd name="connsiteY26" fmla="*/ 2288194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65944 h 3069244"/>
                <a:gd name="connsiteX39" fmla="*/ 1143000 w 5232400"/>
                <a:gd name="connsiteY39" fmla="*/ 2040544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095750 w 5232400"/>
                <a:gd name="connsiteY118" fmla="*/ 313344 h 3069244"/>
                <a:gd name="connsiteX119" fmla="*/ 4432300 w 5232400"/>
                <a:gd name="connsiteY119" fmla="*/ 306994 h 3069244"/>
                <a:gd name="connsiteX120" fmla="*/ 4438650 w 5232400"/>
                <a:gd name="connsiteY120" fmla="*/ 199044 h 3069244"/>
                <a:gd name="connsiteX121" fmla="*/ 4464050 w 5232400"/>
                <a:gd name="connsiteY121" fmla="*/ 179994 h 3069244"/>
                <a:gd name="connsiteX122" fmla="*/ 4565650 w 5232400"/>
                <a:gd name="connsiteY122" fmla="*/ 173644 h 3069244"/>
                <a:gd name="connsiteX123" fmla="*/ 4648200 w 5232400"/>
                <a:gd name="connsiteY123" fmla="*/ 167294 h 3069244"/>
                <a:gd name="connsiteX124" fmla="*/ 5111750 w 5232400"/>
                <a:gd name="connsiteY124" fmla="*/ 160944 h 3069244"/>
                <a:gd name="connsiteX125" fmla="*/ 5156200 w 5232400"/>
                <a:gd name="connsiteY125" fmla="*/ 8544 h 3069244"/>
                <a:gd name="connsiteX126" fmla="*/ 5181600 w 5232400"/>
                <a:gd name="connsiteY126" fmla="*/ 2194 h 3069244"/>
                <a:gd name="connsiteX127" fmla="*/ 5232400 w 5232400"/>
                <a:gd name="connsiteY127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711200 w 5232400"/>
                <a:gd name="connsiteY25" fmla="*/ 2288194 h 3069244"/>
                <a:gd name="connsiteX26" fmla="*/ 717550 w 5232400"/>
                <a:gd name="connsiteY26" fmla="*/ 2269144 h 3069244"/>
                <a:gd name="connsiteX27" fmla="*/ 762000 w 5232400"/>
                <a:gd name="connsiteY27" fmla="*/ 2256444 h 3069244"/>
                <a:gd name="connsiteX28" fmla="*/ 781050 w 5232400"/>
                <a:gd name="connsiteY28" fmla="*/ 2243744 h 3069244"/>
                <a:gd name="connsiteX29" fmla="*/ 844550 w 5232400"/>
                <a:gd name="connsiteY29" fmla="*/ 2224694 h 3069244"/>
                <a:gd name="connsiteX30" fmla="*/ 863600 w 5232400"/>
                <a:gd name="connsiteY30" fmla="*/ 2218344 h 3069244"/>
                <a:gd name="connsiteX31" fmla="*/ 869950 w 5232400"/>
                <a:gd name="connsiteY31" fmla="*/ 2192944 h 3069244"/>
                <a:gd name="connsiteX32" fmla="*/ 889000 w 5232400"/>
                <a:gd name="connsiteY32" fmla="*/ 2180244 h 3069244"/>
                <a:gd name="connsiteX33" fmla="*/ 946150 w 5232400"/>
                <a:gd name="connsiteY33" fmla="*/ 2167544 h 3069244"/>
                <a:gd name="connsiteX34" fmla="*/ 965200 w 5232400"/>
                <a:gd name="connsiteY34" fmla="*/ 2154844 h 3069244"/>
                <a:gd name="connsiteX35" fmla="*/ 1028700 w 5232400"/>
                <a:gd name="connsiteY35" fmla="*/ 2135794 h 3069244"/>
                <a:gd name="connsiteX36" fmla="*/ 1035050 w 5232400"/>
                <a:gd name="connsiteY36" fmla="*/ 2104044 h 3069244"/>
                <a:gd name="connsiteX37" fmla="*/ 1047750 w 5232400"/>
                <a:gd name="connsiteY37" fmla="*/ 2065944 h 3069244"/>
                <a:gd name="connsiteX38" fmla="*/ 1143000 w 5232400"/>
                <a:gd name="connsiteY38" fmla="*/ 2040544 h 3069244"/>
                <a:gd name="connsiteX39" fmla="*/ 1174750 w 5232400"/>
                <a:gd name="connsiteY39" fmla="*/ 2008794 h 3069244"/>
                <a:gd name="connsiteX40" fmla="*/ 1181100 w 5232400"/>
                <a:gd name="connsiteY40" fmla="*/ 1989744 h 3069244"/>
                <a:gd name="connsiteX41" fmla="*/ 1206500 w 5232400"/>
                <a:gd name="connsiteY41" fmla="*/ 1983394 h 3069244"/>
                <a:gd name="connsiteX42" fmla="*/ 1225550 w 5232400"/>
                <a:gd name="connsiteY42" fmla="*/ 1977044 h 3069244"/>
                <a:gd name="connsiteX43" fmla="*/ 1263650 w 5232400"/>
                <a:gd name="connsiteY43" fmla="*/ 1951644 h 3069244"/>
                <a:gd name="connsiteX44" fmla="*/ 1282700 w 5232400"/>
                <a:gd name="connsiteY44" fmla="*/ 1938944 h 3069244"/>
                <a:gd name="connsiteX45" fmla="*/ 1314450 w 5232400"/>
                <a:gd name="connsiteY45" fmla="*/ 1900844 h 3069244"/>
                <a:gd name="connsiteX46" fmla="*/ 1435100 w 5232400"/>
                <a:gd name="connsiteY46" fmla="*/ 1869094 h 3069244"/>
                <a:gd name="connsiteX47" fmla="*/ 1492250 w 5232400"/>
                <a:gd name="connsiteY47" fmla="*/ 1824644 h 3069244"/>
                <a:gd name="connsiteX48" fmla="*/ 1524000 w 5232400"/>
                <a:gd name="connsiteY48" fmla="*/ 1818294 h 3069244"/>
                <a:gd name="connsiteX49" fmla="*/ 1562100 w 5232400"/>
                <a:gd name="connsiteY49" fmla="*/ 1792894 h 3069244"/>
                <a:gd name="connsiteX50" fmla="*/ 1581150 w 5232400"/>
                <a:gd name="connsiteY50" fmla="*/ 1780194 h 3069244"/>
                <a:gd name="connsiteX51" fmla="*/ 1619250 w 5232400"/>
                <a:gd name="connsiteY51" fmla="*/ 1767494 h 3069244"/>
                <a:gd name="connsiteX52" fmla="*/ 1625600 w 5232400"/>
                <a:gd name="connsiteY52" fmla="*/ 1735744 h 3069244"/>
                <a:gd name="connsiteX53" fmla="*/ 1663700 w 5232400"/>
                <a:gd name="connsiteY53" fmla="*/ 1703994 h 3069244"/>
                <a:gd name="connsiteX54" fmla="*/ 1682750 w 5232400"/>
                <a:gd name="connsiteY54" fmla="*/ 1691294 h 3069244"/>
                <a:gd name="connsiteX55" fmla="*/ 1720850 w 5232400"/>
                <a:gd name="connsiteY55" fmla="*/ 1615094 h 3069244"/>
                <a:gd name="connsiteX56" fmla="*/ 1816100 w 5232400"/>
                <a:gd name="connsiteY56" fmla="*/ 1608744 h 3069244"/>
                <a:gd name="connsiteX57" fmla="*/ 1841500 w 5232400"/>
                <a:gd name="connsiteY57" fmla="*/ 1602394 h 3069244"/>
                <a:gd name="connsiteX58" fmla="*/ 1847850 w 5232400"/>
                <a:gd name="connsiteY58" fmla="*/ 1583344 h 3069244"/>
                <a:gd name="connsiteX59" fmla="*/ 1866900 w 5232400"/>
                <a:gd name="connsiteY59" fmla="*/ 1570644 h 3069244"/>
                <a:gd name="connsiteX60" fmla="*/ 1924050 w 5232400"/>
                <a:gd name="connsiteY60" fmla="*/ 1551594 h 3069244"/>
                <a:gd name="connsiteX61" fmla="*/ 1943100 w 5232400"/>
                <a:gd name="connsiteY61" fmla="*/ 1545244 h 3069244"/>
                <a:gd name="connsiteX62" fmla="*/ 1962150 w 5232400"/>
                <a:gd name="connsiteY62" fmla="*/ 1526194 h 3069244"/>
                <a:gd name="connsiteX63" fmla="*/ 2006600 w 5232400"/>
                <a:gd name="connsiteY63" fmla="*/ 1500794 h 3069244"/>
                <a:gd name="connsiteX64" fmla="*/ 2025650 w 5232400"/>
                <a:gd name="connsiteY64" fmla="*/ 1494444 h 3069244"/>
                <a:gd name="connsiteX65" fmla="*/ 2038350 w 5232400"/>
                <a:gd name="connsiteY65" fmla="*/ 1449994 h 3069244"/>
                <a:gd name="connsiteX66" fmla="*/ 2044700 w 5232400"/>
                <a:gd name="connsiteY66" fmla="*/ 1430944 h 3069244"/>
                <a:gd name="connsiteX67" fmla="*/ 2051050 w 5232400"/>
                <a:gd name="connsiteY67" fmla="*/ 1380144 h 3069244"/>
                <a:gd name="connsiteX68" fmla="*/ 2063750 w 5232400"/>
                <a:gd name="connsiteY68" fmla="*/ 1361094 h 3069244"/>
                <a:gd name="connsiteX69" fmla="*/ 2082800 w 5232400"/>
                <a:gd name="connsiteY69" fmla="*/ 1342044 h 3069244"/>
                <a:gd name="connsiteX70" fmla="*/ 2101850 w 5232400"/>
                <a:gd name="connsiteY70" fmla="*/ 1335694 h 3069244"/>
                <a:gd name="connsiteX71" fmla="*/ 2120900 w 5232400"/>
                <a:gd name="connsiteY71" fmla="*/ 1322994 h 3069244"/>
                <a:gd name="connsiteX72" fmla="*/ 2133600 w 5232400"/>
                <a:gd name="connsiteY72" fmla="*/ 1284894 h 3069244"/>
                <a:gd name="connsiteX73" fmla="*/ 2146300 w 5232400"/>
                <a:gd name="connsiteY73" fmla="*/ 1265844 h 3069244"/>
                <a:gd name="connsiteX74" fmla="*/ 2324100 w 5232400"/>
                <a:gd name="connsiteY74" fmla="*/ 1259494 h 3069244"/>
                <a:gd name="connsiteX75" fmla="*/ 2349500 w 5232400"/>
                <a:gd name="connsiteY75" fmla="*/ 1253144 h 3069244"/>
                <a:gd name="connsiteX76" fmla="*/ 2368550 w 5232400"/>
                <a:gd name="connsiteY76" fmla="*/ 1215044 h 3069244"/>
                <a:gd name="connsiteX77" fmla="*/ 2387600 w 5232400"/>
                <a:gd name="connsiteY77" fmla="*/ 1208694 h 3069244"/>
                <a:gd name="connsiteX78" fmla="*/ 2432050 w 5232400"/>
                <a:gd name="connsiteY78" fmla="*/ 1195994 h 3069244"/>
                <a:gd name="connsiteX79" fmla="*/ 2444750 w 5232400"/>
                <a:gd name="connsiteY79" fmla="*/ 1176944 h 3069244"/>
                <a:gd name="connsiteX80" fmla="*/ 2451100 w 5232400"/>
                <a:gd name="connsiteY80" fmla="*/ 1157894 h 3069244"/>
                <a:gd name="connsiteX81" fmla="*/ 2470150 w 5232400"/>
                <a:gd name="connsiteY81" fmla="*/ 1145194 h 3069244"/>
                <a:gd name="connsiteX82" fmla="*/ 2552700 w 5232400"/>
                <a:gd name="connsiteY82" fmla="*/ 1126144 h 3069244"/>
                <a:gd name="connsiteX83" fmla="*/ 2584450 w 5232400"/>
                <a:gd name="connsiteY83" fmla="*/ 1119794 h 3069244"/>
                <a:gd name="connsiteX84" fmla="*/ 2616200 w 5232400"/>
                <a:gd name="connsiteY84" fmla="*/ 1062644 h 3069244"/>
                <a:gd name="connsiteX85" fmla="*/ 2635250 w 5232400"/>
                <a:gd name="connsiteY85" fmla="*/ 1049944 h 3069244"/>
                <a:gd name="connsiteX86" fmla="*/ 2647950 w 5232400"/>
                <a:gd name="connsiteY86" fmla="*/ 1030894 h 3069244"/>
                <a:gd name="connsiteX87" fmla="*/ 2755900 w 5232400"/>
                <a:gd name="connsiteY87" fmla="*/ 1024544 h 3069244"/>
                <a:gd name="connsiteX88" fmla="*/ 2774950 w 5232400"/>
                <a:gd name="connsiteY88" fmla="*/ 1018194 h 3069244"/>
                <a:gd name="connsiteX89" fmla="*/ 2781300 w 5232400"/>
                <a:gd name="connsiteY89" fmla="*/ 999144 h 3069244"/>
                <a:gd name="connsiteX90" fmla="*/ 2800350 w 5232400"/>
                <a:gd name="connsiteY90" fmla="*/ 980094 h 3069244"/>
                <a:gd name="connsiteX91" fmla="*/ 2825750 w 5232400"/>
                <a:gd name="connsiteY91" fmla="*/ 973744 h 3069244"/>
                <a:gd name="connsiteX92" fmla="*/ 2895600 w 5232400"/>
                <a:gd name="connsiteY92" fmla="*/ 967394 h 3069244"/>
                <a:gd name="connsiteX93" fmla="*/ 2946400 w 5232400"/>
                <a:gd name="connsiteY93" fmla="*/ 948344 h 3069244"/>
                <a:gd name="connsiteX94" fmla="*/ 2959100 w 5232400"/>
                <a:gd name="connsiteY94" fmla="*/ 929294 h 3069244"/>
                <a:gd name="connsiteX95" fmla="*/ 2997200 w 5232400"/>
                <a:gd name="connsiteY95" fmla="*/ 916594 h 3069244"/>
                <a:gd name="connsiteX96" fmla="*/ 3009900 w 5232400"/>
                <a:gd name="connsiteY96" fmla="*/ 897544 h 3069244"/>
                <a:gd name="connsiteX97" fmla="*/ 3022600 w 5232400"/>
                <a:gd name="connsiteY97" fmla="*/ 859444 h 3069244"/>
                <a:gd name="connsiteX98" fmla="*/ 3048000 w 5232400"/>
                <a:gd name="connsiteY98" fmla="*/ 821344 h 3069244"/>
                <a:gd name="connsiteX99" fmla="*/ 3060700 w 5232400"/>
                <a:gd name="connsiteY99" fmla="*/ 802294 h 3069244"/>
                <a:gd name="connsiteX100" fmla="*/ 3448050 w 5232400"/>
                <a:gd name="connsiteY100" fmla="*/ 789594 h 3069244"/>
                <a:gd name="connsiteX101" fmla="*/ 3454400 w 5232400"/>
                <a:gd name="connsiteY101" fmla="*/ 745144 h 3069244"/>
                <a:gd name="connsiteX102" fmla="*/ 3479800 w 5232400"/>
                <a:gd name="connsiteY102" fmla="*/ 687994 h 3069244"/>
                <a:gd name="connsiteX103" fmla="*/ 3486150 w 5232400"/>
                <a:gd name="connsiteY103" fmla="*/ 649894 h 3069244"/>
                <a:gd name="connsiteX104" fmla="*/ 3625850 w 5232400"/>
                <a:gd name="connsiteY104" fmla="*/ 643544 h 3069244"/>
                <a:gd name="connsiteX105" fmla="*/ 3638550 w 5232400"/>
                <a:gd name="connsiteY105" fmla="*/ 605444 h 3069244"/>
                <a:gd name="connsiteX106" fmla="*/ 3644900 w 5232400"/>
                <a:gd name="connsiteY106" fmla="*/ 580044 h 3069244"/>
                <a:gd name="connsiteX107" fmla="*/ 3708400 w 5232400"/>
                <a:gd name="connsiteY107" fmla="*/ 573694 h 3069244"/>
                <a:gd name="connsiteX108" fmla="*/ 3727450 w 5232400"/>
                <a:gd name="connsiteY108" fmla="*/ 497494 h 3069244"/>
                <a:gd name="connsiteX109" fmla="*/ 3733800 w 5232400"/>
                <a:gd name="connsiteY109" fmla="*/ 478444 h 3069244"/>
                <a:gd name="connsiteX110" fmla="*/ 3867150 w 5232400"/>
                <a:gd name="connsiteY110" fmla="*/ 472094 h 3069244"/>
                <a:gd name="connsiteX111" fmla="*/ 3911600 w 5232400"/>
                <a:gd name="connsiteY111" fmla="*/ 465744 h 3069244"/>
                <a:gd name="connsiteX112" fmla="*/ 3994150 w 5232400"/>
                <a:gd name="connsiteY112" fmla="*/ 459394 h 3069244"/>
                <a:gd name="connsiteX113" fmla="*/ 4006850 w 5232400"/>
                <a:gd name="connsiteY113" fmla="*/ 389544 h 3069244"/>
                <a:gd name="connsiteX114" fmla="*/ 4032250 w 5232400"/>
                <a:gd name="connsiteY114" fmla="*/ 383194 h 3069244"/>
                <a:gd name="connsiteX115" fmla="*/ 4038600 w 5232400"/>
                <a:gd name="connsiteY115" fmla="*/ 326044 h 3069244"/>
                <a:gd name="connsiteX116" fmla="*/ 4057650 w 5232400"/>
                <a:gd name="connsiteY116" fmla="*/ 319694 h 3069244"/>
                <a:gd name="connsiteX117" fmla="*/ 4095750 w 5232400"/>
                <a:gd name="connsiteY117" fmla="*/ 313344 h 3069244"/>
                <a:gd name="connsiteX118" fmla="*/ 4432300 w 5232400"/>
                <a:gd name="connsiteY118" fmla="*/ 306994 h 3069244"/>
                <a:gd name="connsiteX119" fmla="*/ 4438650 w 5232400"/>
                <a:gd name="connsiteY119" fmla="*/ 199044 h 3069244"/>
                <a:gd name="connsiteX120" fmla="*/ 4464050 w 5232400"/>
                <a:gd name="connsiteY120" fmla="*/ 179994 h 3069244"/>
                <a:gd name="connsiteX121" fmla="*/ 4565650 w 5232400"/>
                <a:gd name="connsiteY121" fmla="*/ 173644 h 3069244"/>
                <a:gd name="connsiteX122" fmla="*/ 4648200 w 5232400"/>
                <a:gd name="connsiteY122" fmla="*/ 167294 h 3069244"/>
                <a:gd name="connsiteX123" fmla="*/ 5111750 w 5232400"/>
                <a:gd name="connsiteY123" fmla="*/ 160944 h 3069244"/>
                <a:gd name="connsiteX124" fmla="*/ 5156200 w 5232400"/>
                <a:gd name="connsiteY124" fmla="*/ 8544 h 3069244"/>
                <a:gd name="connsiteX125" fmla="*/ 5181600 w 5232400"/>
                <a:gd name="connsiteY125" fmla="*/ 2194 h 3069244"/>
                <a:gd name="connsiteX126" fmla="*/ 5232400 w 5232400"/>
                <a:gd name="connsiteY126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717550 w 5232400"/>
                <a:gd name="connsiteY25" fmla="*/ 2269144 h 3069244"/>
                <a:gd name="connsiteX26" fmla="*/ 762000 w 5232400"/>
                <a:gd name="connsiteY26" fmla="*/ 2256444 h 3069244"/>
                <a:gd name="connsiteX27" fmla="*/ 781050 w 5232400"/>
                <a:gd name="connsiteY27" fmla="*/ 2243744 h 3069244"/>
                <a:gd name="connsiteX28" fmla="*/ 844550 w 5232400"/>
                <a:gd name="connsiteY28" fmla="*/ 2224694 h 3069244"/>
                <a:gd name="connsiteX29" fmla="*/ 863600 w 5232400"/>
                <a:gd name="connsiteY29" fmla="*/ 2218344 h 3069244"/>
                <a:gd name="connsiteX30" fmla="*/ 869950 w 5232400"/>
                <a:gd name="connsiteY30" fmla="*/ 2192944 h 3069244"/>
                <a:gd name="connsiteX31" fmla="*/ 889000 w 5232400"/>
                <a:gd name="connsiteY31" fmla="*/ 2180244 h 3069244"/>
                <a:gd name="connsiteX32" fmla="*/ 946150 w 5232400"/>
                <a:gd name="connsiteY32" fmla="*/ 2167544 h 3069244"/>
                <a:gd name="connsiteX33" fmla="*/ 965200 w 5232400"/>
                <a:gd name="connsiteY33" fmla="*/ 2154844 h 3069244"/>
                <a:gd name="connsiteX34" fmla="*/ 1028700 w 5232400"/>
                <a:gd name="connsiteY34" fmla="*/ 2135794 h 3069244"/>
                <a:gd name="connsiteX35" fmla="*/ 1035050 w 5232400"/>
                <a:gd name="connsiteY35" fmla="*/ 2104044 h 3069244"/>
                <a:gd name="connsiteX36" fmla="*/ 1047750 w 5232400"/>
                <a:gd name="connsiteY36" fmla="*/ 2065944 h 3069244"/>
                <a:gd name="connsiteX37" fmla="*/ 1143000 w 5232400"/>
                <a:gd name="connsiteY37" fmla="*/ 2040544 h 3069244"/>
                <a:gd name="connsiteX38" fmla="*/ 1174750 w 5232400"/>
                <a:gd name="connsiteY38" fmla="*/ 2008794 h 3069244"/>
                <a:gd name="connsiteX39" fmla="*/ 1181100 w 5232400"/>
                <a:gd name="connsiteY39" fmla="*/ 1989744 h 3069244"/>
                <a:gd name="connsiteX40" fmla="*/ 1206500 w 5232400"/>
                <a:gd name="connsiteY40" fmla="*/ 1983394 h 3069244"/>
                <a:gd name="connsiteX41" fmla="*/ 1225550 w 5232400"/>
                <a:gd name="connsiteY41" fmla="*/ 1977044 h 3069244"/>
                <a:gd name="connsiteX42" fmla="*/ 1263650 w 5232400"/>
                <a:gd name="connsiteY42" fmla="*/ 1951644 h 3069244"/>
                <a:gd name="connsiteX43" fmla="*/ 1282700 w 5232400"/>
                <a:gd name="connsiteY43" fmla="*/ 1938944 h 3069244"/>
                <a:gd name="connsiteX44" fmla="*/ 1314450 w 5232400"/>
                <a:gd name="connsiteY44" fmla="*/ 1900844 h 3069244"/>
                <a:gd name="connsiteX45" fmla="*/ 1435100 w 5232400"/>
                <a:gd name="connsiteY45" fmla="*/ 1869094 h 3069244"/>
                <a:gd name="connsiteX46" fmla="*/ 1492250 w 5232400"/>
                <a:gd name="connsiteY46" fmla="*/ 1824644 h 3069244"/>
                <a:gd name="connsiteX47" fmla="*/ 1524000 w 5232400"/>
                <a:gd name="connsiteY47" fmla="*/ 1818294 h 3069244"/>
                <a:gd name="connsiteX48" fmla="*/ 1562100 w 5232400"/>
                <a:gd name="connsiteY48" fmla="*/ 1792894 h 3069244"/>
                <a:gd name="connsiteX49" fmla="*/ 1581150 w 5232400"/>
                <a:gd name="connsiteY49" fmla="*/ 1780194 h 3069244"/>
                <a:gd name="connsiteX50" fmla="*/ 1619250 w 5232400"/>
                <a:gd name="connsiteY50" fmla="*/ 1767494 h 3069244"/>
                <a:gd name="connsiteX51" fmla="*/ 1625600 w 5232400"/>
                <a:gd name="connsiteY51" fmla="*/ 1735744 h 3069244"/>
                <a:gd name="connsiteX52" fmla="*/ 1663700 w 5232400"/>
                <a:gd name="connsiteY52" fmla="*/ 1703994 h 3069244"/>
                <a:gd name="connsiteX53" fmla="*/ 1682750 w 5232400"/>
                <a:gd name="connsiteY53" fmla="*/ 1691294 h 3069244"/>
                <a:gd name="connsiteX54" fmla="*/ 1720850 w 5232400"/>
                <a:gd name="connsiteY54" fmla="*/ 1615094 h 3069244"/>
                <a:gd name="connsiteX55" fmla="*/ 1816100 w 5232400"/>
                <a:gd name="connsiteY55" fmla="*/ 1608744 h 3069244"/>
                <a:gd name="connsiteX56" fmla="*/ 1841500 w 5232400"/>
                <a:gd name="connsiteY56" fmla="*/ 1602394 h 3069244"/>
                <a:gd name="connsiteX57" fmla="*/ 1847850 w 5232400"/>
                <a:gd name="connsiteY57" fmla="*/ 1583344 h 3069244"/>
                <a:gd name="connsiteX58" fmla="*/ 1866900 w 5232400"/>
                <a:gd name="connsiteY58" fmla="*/ 1570644 h 3069244"/>
                <a:gd name="connsiteX59" fmla="*/ 1924050 w 5232400"/>
                <a:gd name="connsiteY59" fmla="*/ 1551594 h 3069244"/>
                <a:gd name="connsiteX60" fmla="*/ 1943100 w 5232400"/>
                <a:gd name="connsiteY60" fmla="*/ 1545244 h 3069244"/>
                <a:gd name="connsiteX61" fmla="*/ 1962150 w 5232400"/>
                <a:gd name="connsiteY61" fmla="*/ 1526194 h 3069244"/>
                <a:gd name="connsiteX62" fmla="*/ 2006600 w 5232400"/>
                <a:gd name="connsiteY62" fmla="*/ 1500794 h 3069244"/>
                <a:gd name="connsiteX63" fmla="*/ 2025650 w 5232400"/>
                <a:gd name="connsiteY63" fmla="*/ 1494444 h 3069244"/>
                <a:gd name="connsiteX64" fmla="*/ 2038350 w 5232400"/>
                <a:gd name="connsiteY64" fmla="*/ 1449994 h 3069244"/>
                <a:gd name="connsiteX65" fmla="*/ 2044700 w 5232400"/>
                <a:gd name="connsiteY65" fmla="*/ 1430944 h 3069244"/>
                <a:gd name="connsiteX66" fmla="*/ 2051050 w 5232400"/>
                <a:gd name="connsiteY66" fmla="*/ 1380144 h 3069244"/>
                <a:gd name="connsiteX67" fmla="*/ 2063750 w 5232400"/>
                <a:gd name="connsiteY67" fmla="*/ 1361094 h 3069244"/>
                <a:gd name="connsiteX68" fmla="*/ 2082800 w 5232400"/>
                <a:gd name="connsiteY68" fmla="*/ 1342044 h 3069244"/>
                <a:gd name="connsiteX69" fmla="*/ 2101850 w 5232400"/>
                <a:gd name="connsiteY69" fmla="*/ 1335694 h 3069244"/>
                <a:gd name="connsiteX70" fmla="*/ 2120900 w 5232400"/>
                <a:gd name="connsiteY70" fmla="*/ 1322994 h 3069244"/>
                <a:gd name="connsiteX71" fmla="*/ 2133600 w 5232400"/>
                <a:gd name="connsiteY71" fmla="*/ 1284894 h 3069244"/>
                <a:gd name="connsiteX72" fmla="*/ 2146300 w 5232400"/>
                <a:gd name="connsiteY72" fmla="*/ 1265844 h 3069244"/>
                <a:gd name="connsiteX73" fmla="*/ 2324100 w 5232400"/>
                <a:gd name="connsiteY73" fmla="*/ 1259494 h 3069244"/>
                <a:gd name="connsiteX74" fmla="*/ 2349500 w 5232400"/>
                <a:gd name="connsiteY74" fmla="*/ 1253144 h 3069244"/>
                <a:gd name="connsiteX75" fmla="*/ 2368550 w 5232400"/>
                <a:gd name="connsiteY75" fmla="*/ 1215044 h 3069244"/>
                <a:gd name="connsiteX76" fmla="*/ 2387600 w 5232400"/>
                <a:gd name="connsiteY76" fmla="*/ 1208694 h 3069244"/>
                <a:gd name="connsiteX77" fmla="*/ 2432050 w 5232400"/>
                <a:gd name="connsiteY77" fmla="*/ 1195994 h 3069244"/>
                <a:gd name="connsiteX78" fmla="*/ 2444750 w 5232400"/>
                <a:gd name="connsiteY78" fmla="*/ 1176944 h 3069244"/>
                <a:gd name="connsiteX79" fmla="*/ 2451100 w 5232400"/>
                <a:gd name="connsiteY79" fmla="*/ 1157894 h 3069244"/>
                <a:gd name="connsiteX80" fmla="*/ 2470150 w 5232400"/>
                <a:gd name="connsiteY80" fmla="*/ 1145194 h 3069244"/>
                <a:gd name="connsiteX81" fmla="*/ 2552700 w 5232400"/>
                <a:gd name="connsiteY81" fmla="*/ 1126144 h 3069244"/>
                <a:gd name="connsiteX82" fmla="*/ 2584450 w 5232400"/>
                <a:gd name="connsiteY82" fmla="*/ 1119794 h 3069244"/>
                <a:gd name="connsiteX83" fmla="*/ 2616200 w 5232400"/>
                <a:gd name="connsiteY83" fmla="*/ 1062644 h 3069244"/>
                <a:gd name="connsiteX84" fmla="*/ 2635250 w 5232400"/>
                <a:gd name="connsiteY84" fmla="*/ 1049944 h 3069244"/>
                <a:gd name="connsiteX85" fmla="*/ 2647950 w 5232400"/>
                <a:gd name="connsiteY85" fmla="*/ 1030894 h 3069244"/>
                <a:gd name="connsiteX86" fmla="*/ 2755900 w 5232400"/>
                <a:gd name="connsiteY86" fmla="*/ 1024544 h 3069244"/>
                <a:gd name="connsiteX87" fmla="*/ 2774950 w 5232400"/>
                <a:gd name="connsiteY87" fmla="*/ 1018194 h 3069244"/>
                <a:gd name="connsiteX88" fmla="*/ 2781300 w 5232400"/>
                <a:gd name="connsiteY88" fmla="*/ 999144 h 3069244"/>
                <a:gd name="connsiteX89" fmla="*/ 2800350 w 5232400"/>
                <a:gd name="connsiteY89" fmla="*/ 980094 h 3069244"/>
                <a:gd name="connsiteX90" fmla="*/ 2825750 w 5232400"/>
                <a:gd name="connsiteY90" fmla="*/ 973744 h 3069244"/>
                <a:gd name="connsiteX91" fmla="*/ 2895600 w 5232400"/>
                <a:gd name="connsiteY91" fmla="*/ 967394 h 3069244"/>
                <a:gd name="connsiteX92" fmla="*/ 2946400 w 5232400"/>
                <a:gd name="connsiteY92" fmla="*/ 948344 h 3069244"/>
                <a:gd name="connsiteX93" fmla="*/ 2959100 w 5232400"/>
                <a:gd name="connsiteY93" fmla="*/ 929294 h 3069244"/>
                <a:gd name="connsiteX94" fmla="*/ 2997200 w 5232400"/>
                <a:gd name="connsiteY94" fmla="*/ 916594 h 3069244"/>
                <a:gd name="connsiteX95" fmla="*/ 3009900 w 5232400"/>
                <a:gd name="connsiteY95" fmla="*/ 897544 h 3069244"/>
                <a:gd name="connsiteX96" fmla="*/ 3022600 w 5232400"/>
                <a:gd name="connsiteY96" fmla="*/ 859444 h 3069244"/>
                <a:gd name="connsiteX97" fmla="*/ 3048000 w 5232400"/>
                <a:gd name="connsiteY97" fmla="*/ 821344 h 3069244"/>
                <a:gd name="connsiteX98" fmla="*/ 3060700 w 5232400"/>
                <a:gd name="connsiteY98" fmla="*/ 802294 h 3069244"/>
                <a:gd name="connsiteX99" fmla="*/ 3448050 w 5232400"/>
                <a:gd name="connsiteY99" fmla="*/ 789594 h 3069244"/>
                <a:gd name="connsiteX100" fmla="*/ 3454400 w 5232400"/>
                <a:gd name="connsiteY100" fmla="*/ 745144 h 3069244"/>
                <a:gd name="connsiteX101" fmla="*/ 3479800 w 5232400"/>
                <a:gd name="connsiteY101" fmla="*/ 687994 h 3069244"/>
                <a:gd name="connsiteX102" fmla="*/ 3486150 w 5232400"/>
                <a:gd name="connsiteY102" fmla="*/ 649894 h 3069244"/>
                <a:gd name="connsiteX103" fmla="*/ 3625850 w 5232400"/>
                <a:gd name="connsiteY103" fmla="*/ 643544 h 3069244"/>
                <a:gd name="connsiteX104" fmla="*/ 3638550 w 5232400"/>
                <a:gd name="connsiteY104" fmla="*/ 605444 h 3069244"/>
                <a:gd name="connsiteX105" fmla="*/ 3644900 w 5232400"/>
                <a:gd name="connsiteY105" fmla="*/ 580044 h 3069244"/>
                <a:gd name="connsiteX106" fmla="*/ 3708400 w 5232400"/>
                <a:gd name="connsiteY106" fmla="*/ 573694 h 3069244"/>
                <a:gd name="connsiteX107" fmla="*/ 3727450 w 5232400"/>
                <a:gd name="connsiteY107" fmla="*/ 497494 h 3069244"/>
                <a:gd name="connsiteX108" fmla="*/ 3733800 w 5232400"/>
                <a:gd name="connsiteY108" fmla="*/ 478444 h 3069244"/>
                <a:gd name="connsiteX109" fmla="*/ 3867150 w 5232400"/>
                <a:gd name="connsiteY109" fmla="*/ 472094 h 3069244"/>
                <a:gd name="connsiteX110" fmla="*/ 3911600 w 5232400"/>
                <a:gd name="connsiteY110" fmla="*/ 465744 h 3069244"/>
                <a:gd name="connsiteX111" fmla="*/ 3994150 w 5232400"/>
                <a:gd name="connsiteY111" fmla="*/ 459394 h 3069244"/>
                <a:gd name="connsiteX112" fmla="*/ 4006850 w 5232400"/>
                <a:gd name="connsiteY112" fmla="*/ 389544 h 3069244"/>
                <a:gd name="connsiteX113" fmla="*/ 4032250 w 5232400"/>
                <a:gd name="connsiteY113" fmla="*/ 383194 h 3069244"/>
                <a:gd name="connsiteX114" fmla="*/ 4038600 w 5232400"/>
                <a:gd name="connsiteY114" fmla="*/ 326044 h 3069244"/>
                <a:gd name="connsiteX115" fmla="*/ 4057650 w 5232400"/>
                <a:gd name="connsiteY115" fmla="*/ 319694 h 3069244"/>
                <a:gd name="connsiteX116" fmla="*/ 4095750 w 5232400"/>
                <a:gd name="connsiteY116" fmla="*/ 313344 h 3069244"/>
                <a:gd name="connsiteX117" fmla="*/ 4432300 w 5232400"/>
                <a:gd name="connsiteY117" fmla="*/ 306994 h 3069244"/>
                <a:gd name="connsiteX118" fmla="*/ 4438650 w 5232400"/>
                <a:gd name="connsiteY118" fmla="*/ 199044 h 3069244"/>
                <a:gd name="connsiteX119" fmla="*/ 4464050 w 5232400"/>
                <a:gd name="connsiteY119" fmla="*/ 179994 h 3069244"/>
                <a:gd name="connsiteX120" fmla="*/ 4565650 w 5232400"/>
                <a:gd name="connsiteY120" fmla="*/ 173644 h 3069244"/>
                <a:gd name="connsiteX121" fmla="*/ 4648200 w 5232400"/>
                <a:gd name="connsiteY121" fmla="*/ 167294 h 3069244"/>
                <a:gd name="connsiteX122" fmla="*/ 5111750 w 5232400"/>
                <a:gd name="connsiteY122" fmla="*/ 160944 h 3069244"/>
                <a:gd name="connsiteX123" fmla="*/ 5156200 w 5232400"/>
                <a:gd name="connsiteY123" fmla="*/ 8544 h 3069244"/>
                <a:gd name="connsiteX124" fmla="*/ 5181600 w 5232400"/>
                <a:gd name="connsiteY124" fmla="*/ 2194 h 3069244"/>
                <a:gd name="connsiteX125" fmla="*/ 5232400 w 5232400"/>
                <a:gd name="connsiteY125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717550 w 5232400"/>
                <a:gd name="connsiteY25" fmla="*/ 2269144 h 3069244"/>
                <a:gd name="connsiteX26" fmla="*/ 762000 w 5232400"/>
                <a:gd name="connsiteY26" fmla="*/ 2256444 h 3069244"/>
                <a:gd name="connsiteX27" fmla="*/ 781050 w 5232400"/>
                <a:gd name="connsiteY27" fmla="*/ 2243744 h 3069244"/>
                <a:gd name="connsiteX28" fmla="*/ 844550 w 5232400"/>
                <a:gd name="connsiteY28" fmla="*/ 2224694 h 3069244"/>
                <a:gd name="connsiteX29" fmla="*/ 863600 w 5232400"/>
                <a:gd name="connsiteY29" fmla="*/ 2218344 h 3069244"/>
                <a:gd name="connsiteX30" fmla="*/ 869950 w 5232400"/>
                <a:gd name="connsiteY30" fmla="*/ 2192944 h 3069244"/>
                <a:gd name="connsiteX31" fmla="*/ 889000 w 5232400"/>
                <a:gd name="connsiteY31" fmla="*/ 2180244 h 3069244"/>
                <a:gd name="connsiteX32" fmla="*/ 946150 w 5232400"/>
                <a:gd name="connsiteY32" fmla="*/ 2167544 h 3069244"/>
                <a:gd name="connsiteX33" fmla="*/ 965200 w 5232400"/>
                <a:gd name="connsiteY33" fmla="*/ 2154844 h 3069244"/>
                <a:gd name="connsiteX34" fmla="*/ 1028700 w 5232400"/>
                <a:gd name="connsiteY34" fmla="*/ 2135794 h 3069244"/>
                <a:gd name="connsiteX35" fmla="*/ 1035050 w 5232400"/>
                <a:gd name="connsiteY35" fmla="*/ 2104044 h 3069244"/>
                <a:gd name="connsiteX36" fmla="*/ 1047750 w 5232400"/>
                <a:gd name="connsiteY36" fmla="*/ 2065944 h 3069244"/>
                <a:gd name="connsiteX37" fmla="*/ 1143000 w 5232400"/>
                <a:gd name="connsiteY37" fmla="*/ 2040544 h 3069244"/>
                <a:gd name="connsiteX38" fmla="*/ 1174750 w 5232400"/>
                <a:gd name="connsiteY38" fmla="*/ 2008794 h 3069244"/>
                <a:gd name="connsiteX39" fmla="*/ 1181100 w 5232400"/>
                <a:gd name="connsiteY39" fmla="*/ 1989744 h 3069244"/>
                <a:gd name="connsiteX40" fmla="*/ 1206500 w 5232400"/>
                <a:gd name="connsiteY40" fmla="*/ 1983394 h 3069244"/>
                <a:gd name="connsiteX41" fmla="*/ 1225550 w 5232400"/>
                <a:gd name="connsiteY41" fmla="*/ 1977044 h 3069244"/>
                <a:gd name="connsiteX42" fmla="*/ 1263650 w 5232400"/>
                <a:gd name="connsiteY42" fmla="*/ 1951644 h 3069244"/>
                <a:gd name="connsiteX43" fmla="*/ 1282700 w 5232400"/>
                <a:gd name="connsiteY43" fmla="*/ 1938944 h 3069244"/>
                <a:gd name="connsiteX44" fmla="*/ 1314450 w 5232400"/>
                <a:gd name="connsiteY44" fmla="*/ 1900844 h 3069244"/>
                <a:gd name="connsiteX45" fmla="*/ 1435100 w 5232400"/>
                <a:gd name="connsiteY45" fmla="*/ 1869094 h 3069244"/>
                <a:gd name="connsiteX46" fmla="*/ 1492250 w 5232400"/>
                <a:gd name="connsiteY46" fmla="*/ 1824644 h 3069244"/>
                <a:gd name="connsiteX47" fmla="*/ 1524000 w 5232400"/>
                <a:gd name="connsiteY47" fmla="*/ 1818294 h 3069244"/>
                <a:gd name="connsiteX48" fmla="*/ 1562100 w 5232400"/>
                <a:gd name="connsiteY48" fmla="*/ 1792894 h 3069244"/>
                <a:gd name="connsiteX49" fmla="*/ 1581150 w 5232400"/>
                <a:gd name="connsiteY49" fmla="*/ 1780194 h 3069244"/>
                <a:gd name="connsiteX50" fmla="*/ 1619250 w 5232400"/>
                <a:gd name="connsiteY50" fmla="*/ 1767494 h 3069244"/>
                <a:gd name="connsiteX51" fmla="*/ 1625600 w 5232400"/>
                <a:gd name="connsiteY51" fmla="*/ 1735744 h 3069244"/>
                <a:gd name="connsiteX52" fmla="*/ 1663700 w 5232400"/>
                <a:gd name="connsiteY52" fmla="*/ 1703994 h 3069244"/>
                <a:gd name="connsiteX53" fmla="*/ 1682750 w 5232400"/>
                <a:gd name="connsiteY53" fmla="*/ 1691294 h 3069244"/>
                <a:gd name="connsiteX54" fmla="*/ 1720850 w 5232400"/>
                <a:gd name="connsiteY54" fmla="*/ 1615094 h 3069244"/>
                <a:gd name="connsiteX55" fmla="*/ 1816100 w 5232400"/>
                <a:gd name="connsiteY55" fmla="*/ 1608744 h 3069244"/>
                <a:gd name="connsiteX56" fmla="*/ 1841500 w 5232400"/>
                <a:gd name="connsiteY56" fmla="*/ 1602394 h 3069244"/>
                <a:gd name="connsiteX57" fmla="*/ 1847850 w 5232400"/>
                <a:gd name="connsiteY57" fmla="*/ 1583344 h 3069244"/>
                <a:gd name="connsiteX58" fmla="*/ 1866900 w 5232400"/>
                <a:gd name="connsiteY58" fmla="*/ 1570644 h 3069244"/>
                <a:gd name="connsiteX59" fmla="*/ 1924050 w 5232400"/>
                <a:gd name="connsiteY59" fmla="*/ 1551594 h 3069244"/>
                <a:gd name="connsiteX60" fmla="*/ 1943100 w 5232400"/>
                <a:gd name="connsiteY60" fmla="*/ 1545244 h 3069244"/>
                <a:gd name="connsiteX61" fmla="*/ 1962150 w 5232400"/>
                <a:gd name="connsiteY61" fmla="*/ 1526194 h 3069244"/>
                <a:gd name="connsiteX62" fmla="*/ 2006600 w 5232400"/>
                <a:gd name="connsiteY62" fmla="*/ 1500794 h 3069244"/>
                <a:gd name="connsiteX63" fmla="*/ 2025650 w 5232400"/>
                <a:gd name="connsiteY63" fmla="*/ 1494444 h 3069244"/>
                <a:gd name="connsiteX64" fmla="*/ 2038350 w 5232400"/>
                <a:gd name="connsiteY64" fmla="*/ 1449994 h 3069244"/>
                <a:gd name="connsiteX65" fmla="*/ 2044700 w 5232400"/>
                <a:gd name="connsiteY65" fmla="*/ 1430944 h 3069244"/>
                <a:gd name="connsiteX66" fmla="*/ 2051050 w 5232400"/>
                <a:gd name="connsiteY66" fmla="*/ 1380144 h 3069244"/>
                <a:gd name="connsiteX67" fmla="*/ 2063750 w 5232400"/>
                <a:gd name="connsiteY67" fmla="*/ 1361094 h 3069244"/>
                <a:gd name="connsiteX68" fmla="*/ 2082800 w 5232400"/>
                <a:gd name="connsiteY68" fmla="*/ 1342044 h 3069244"/>
                <a:gd name="connsiteX69" fmla="*/ 2101850 w 5232400"/>
                <a:gd name="connsiteY69" fmla="*/ 1335694 h 3069244"/>
                <a:gd name="connsiteX70" fmla="*/ 2120900 w 5232400"/>
                <a:gd name="connsiteY70" fmla="*/ 1322994 h 3069244"/>
                <a:gd name="connsiteX71" fmla="*/ 2133600 w 5232400"/>
                <a:gd name="connsiteY71" fmla="*/ 1284894 h 3069244"/>
                <a:gd name="connsiteX72" fmla="*/ 2146300 w 5232400"/>
                <a:gd name="connsiteY72" fmla="*/ 1265844 h 3069244"/>
                <a:gd name="connsiteX73" fmla="*/ 2324100 w 5232400"/>
                <a:gd name="connsiteY73" fmla="*/ 1259494 h 3069244"/>
                <a:gd name="connsiteX74" fmla="*/ 2349500 w 5232400"/>
                <a:gd name="connsiteY74" fmla="*/ 1253144 h 3069244"/>
                <a:gd name="connsiteX75" fmla="*/ 2368550 w 5232400"/>
                <a:gd name="connsiteY75" fmla="*/ 1215044 h 3069244"/>
                <a:gd name="connsiteX76" fmla="*/ 2387600 w 5232400"/>
                <a:gd name="connsiteY76" fmla="*/ 1208694 h 3069244"/>
                <a:gd name="connsiteX77" fmla="*/ 2432050 w 5232400"/>
                <a:gd name="connsiteY77" fmla="*/ 1195994 h 3069244"/>
                <a:gd name="connsiteX78" fmla="*/ 2444750 w 5232400"/>
                <a:gd name="connsiteY78" fmla="*/ 1176944 h 3069244"/>
                <a:gd name="connsiteX79" fmla="*/ 2451100 w 5232400"/>
                <a:gd name="connsiteY79" fmla="*/ 1157894 h 3069244"/>
                <a:gd name="connsiteX80" fmla="*/ 2470150 w 5232400"/>
                <a:gd name="connsiteY80" fmla="*/ 1145194 h 3069244"/>
                <a:gd name="connsiteX81" fmla="*/ 2552700 w 5232400"/>
                <a:gd name="connsiteY81" fmla="*/ 1126144 h 3069244"/>
                <a:gd name="connsiteX82" fmla="*/ 2584450 w 5232400"/>
                <a:gd name="connsiteY82" fmla="*/ 1119794 h 3069244"/>
                <a:gd name="connsiteX83" fmla="*/ 2616200 w 5232400"/>
                <a:gd name="connsiteY83" fmla="*/ 1062644 h 3069244"/>
                <a:gd name="connsiteX84" fmla="*/ 2635250 w 5232400"/>
                <a:gd name="connsiteY84" fmla="*/ 1049944 h 3069244"/>
                <a:gd name="connsiteX85" fmla="*/ 2647950 w 5232400"/>
                <a:gd name="connsiteY85" fmla="*/ 1030894 h 3069244"/>
                <a:gd name="connsiteX86" fmla="*/ 2755900 w 5232400"/>
                <a:gd name="connsiteY86" fmla="*/ 1024544 h 3069244"/>
                <a:gd name="connsiteX87" fmla="*/ 2774950 w 5232400"/>
                <a:gd name="connsiteY87" fmla="*/ 1018194 h 3069244"/>
                <a:gd name="connsiteX88" fmla="*/ 2781300 w 5232400"/>
                <a:gd name="connsiteY88" fmla="*/ 999144 h 3069244"/>
                <a:gd name="connsiteX89" fmla="*/ 2800350 w 5232400"/>
                <a:gd name="connsiteY89" fmla="*/ 980094 h 3069244"/>
                <a:gd name="connsiteX90" fmla="*/ 2825750 w 5232400"/>
                <a:gd name="connsiteY90" fmla="*/ 973744 h 3069244"/>
                <a:gd name="connsiteX91" fmla="*/ 2895600 w 5232400"/>
                <a:gd name="connsiteY91" fmla="*/ 967394 h 3069244"/>
                <a:gd name="connsiteX92" fmla="*/ 2946400 w 5232400"/>
                <a:gd name="connsiteY92" fmla="*/ 948344 h 3069244"/>
                <a:gd name="connsiteX93" fmla="*/ 2959100 w 5232400"/>
                <a:gd name="connsiteY93" fmla="*/ 929294 h 3069244"/>
                <a:gd name="connsiteX94" fmla="*/ 2997200 w 5232400"/>
                <a:gd name="connsiteY94" fmla="*/ 916594 h 3069244"/>
                <a:gd name="connsiteX95" fmla="*/ 3009900 w 5232400"/>
                <a:gd name="connsiteY95" fmla="*/ 897544 h 3069244"/>
                <a:gd name="connsiteX96" fmla="*/ 3022600 w 5232400"/>
                <a:gd name="connsiteY96" fmla="*/ 859444 h 3069244"/>
                <a:gd name="connsiteX97" fmla="*/ 3048000 w 5232400"/>
                <a:gd name="connsiteY97" fmla="*/ 821344 h 3069244"/>
                <a:gd name="connsiteX98" fmla="*/ 3060700 w 5232400"/>
                <a:gd name="connsiteY98" fmla="*/ 802294 h 3069244"/>
                <a:gd name="connsiteX99" fmla="*/ 3448050 w 5232400"/>
                <a:gd name="connsiteY99" fmla="*/ 789594 h 3069244"/>
                <a:gd name="connsiteX100" fmla="*/ 3454400 w 5232400"/>
                <a:gd name="connsiteY100" fmla="*/ 745144 h 3069244"/>
                <a:gd name="connsiteX101" fmla="*/ 3479800 w 5232400"/>
                <a:gd name="connsiteY101" fmla="*/ 687994 h 3069244"/>
                <a:gd name="connsiteX102" fmla="*/ 3486150 w 5232400"/>
                <a:gd name="connsiteY102" fmla="*/ 649894 h 3069244"/>
                <a:gd name="connsiteX103" fmla="*/ 3625850 w 5232400"/>
                <a:gd name="connsiteY103" fmla="*/ 643544 h 3069244"/>
                <a:gd name="connsiteX104" fmla="*/ 3638550 w 5232400"/>
                <a:gd name="connsiteY104" fmla="*/ 605444 h 3069244"/>
                <a:gd name="connsiteX105" fmla="*/ 3644900 w 5232400"/>
                <a:gd name="connsiteY105" fmla="*/ 580044 h 3069244"/>
                <a:gd name="connsiteX106" fmla="*/ 3708400 w 5232400"/>
                <a:gd name="connsiteY106" fmla="*/ 573694 h 3069244"/>
                <a:gd name="connsiteX107" fmla="*/ 3727450 w 5232400"/>
                <a:gd name="connsiteY107" fmla="*/ 497494 h 3069244"/>
                <a:gd name="connsiteX108" fmla="*/ 3733800 w 5232400"/>
                <a:gd name="connsiteY108" fmla="*/ 478444 h 3069244"/>
                <a:gd name="connsiteX109" fmla="*/ 3867150 w 5232400"/>
                <a:gd name="connsiteY109" fmla="*/ 472094 h 3069244"/>
                <a:gd name="connsiteX110" fmla="*/ 3911600 w 5232400"/>
                <a:gd name="connsiteY110" fmla="*/ 465744 h 3069244"/>
                <a:gd name="connsiteX111" fmla="*/ 3994150 w 5232400"/>
                <a:gd name="connsiteY111" fmla="*/ 459394 h 3069244"/>
                <a:gd name="connsiteX112" fmla="*/ 4006850 w 5232400"/>
                <a:gd name="connsiteY112" fmla="*/ 389544 h 3069244"/>
                <a:gd name="connsiteX113" fmla="*/ 4032250 w 5232400"/>
                <a:gd name="connsiteY113" fmla="*/ 383194 h 3069244"/>
                <a:gd name="connsiteX114" fmla="*/ 4038600 w 5232400"/>
                <a:gd name="connsiteY114" fmla="*/ 326044 h 3069244"/>
                <a:gd name="connsiteX115" fmla="*/ 4057650 w 5232400"/>
                <a:gd name="connsiteY115" fmla="*/ 319694 h 3069244"/>
                <a:gd name="connsiteX116" fmla="*/ 4095750 w 5232400"/>
                <a:gd name="connsiteY116" fmla="*/ 313344 h 3069244"/>
                <a:gd name="connsiteX117" fmla="*/ 4432300 w 5232400"/>
                <a:gd name="connsiteY117" fmla="*/ 306994 h 3069244"/>
                <a:gd name="connsiteX118" fmla="*/ 4438650 w 5232400"/>
                <a:gd name="connsiteY118" fmla="*/ 199044 h 3069244"/>
                <a:gd name="connsiteX119" fmla="*/ 4464050 w 5232400"/>
                <a:gd name="connsiteY119" fmla="*/ 179994 h 3069244"/>
                <a:gd name="connsiteX120" fmla="*/ 4565650 w 5232400"/>
                <a:gd name="connsiteY120" fmla="*/ 173644 h 3069244"/>
                <a:gd name="connsiteX121" fmla="*/ 4648200 w 5232400"/>
                <a:gd name="connsiteY121" fmla="*/ 167294 h 3069244"/>
                <a:gd name="connsiteX122" fmla="*/ 5111750 w 5232400"/>
                <a:gd name="connsiteY122" fmla="*/ 160944 h 3069244"/>
                <a:gd name="connsiteX123" fmla="*/ 5156200 w 5232400"/>
                <a:gd name="connsiteY123" fmla="*/ 8544 h 3069244"/>
                <a:gd name="connsiteX124" fmla="*/ 5181600 w 5232400"/>
                <a:gd name="connsiteY124" fmla="*/ 2194 h 3069244"/>
                <a:gd name="connsiteX125" fmla="*/ 5232400 w 5232400"/>
                <a:gd name="connsiteY125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717550 w 5232400"/>
                <a:gd name="connsiteY26" fmla="*/ 2269144 h 3069244"/>
                <a:gd name="connsiteX27" fmla="*/ 762000 w 5232400"/>
                <a:gd name="connsiteY27" fmla="*/ 2256444 h 3069244"/>
                <a:gd name="connsiteX28" fmla="*/ 781050 w 5232400"/>
                <a:gd name="connsiteY28" fmla="*/ 2243744 h 3069244"/>
                <a:gd name="connsiteX29" fmla="*/ 844550 w 5232400"/>
                <a:gd name="connsiteY29" fmla="*/ 2224694 h 3069244"/>
                <a:gd name="connsiteX30" fmla="*/ 863600 w 5232400"/>
                <a:gd name="connsiteY30" fmla="*/ 2218344 h 3069244"/>
                <a:gd name="connsiteX31" fmla="*/ 869950 w 5232400"/>
                <a:gd name="connsiteY31" fmla="*/ 2192944 h 3069244"/>
                <a:gd name="connsiteX32" fmla="*/ 889000 w 5232400"/>
                <a:gd name="connsiteY32" fmla="*/ 2180244 h 3069244"/>
                <a:gd name="connsiteX33" fmla="*/ 946150 w 5232400"/>
                <a:gd name="connsiteY33" fmla="*/ 2167544 h 3069244"/>
                <a:gd name="connsiteX34" fmla="*/ 965200 w 5232400"/>
                <a:gd name="connsiteY34" fmla="*/ 2154844 h 3069244"/>
                <a:gd name="connsiteX35" fmla="*/ 1028700 w 5232400"/>
                <a:gd name="connsiteY35" fmla="*/ 2135794 h 3069244"/>
                <a:gd name="connsiteX36" fmla="*/ 1035050 w 5232400"/>
                <a:gd name="connsiteY36" fmla="*/ 2104044 h 3069244"/>
                <a:gd name="connsiteX37" fmla="*/ 1047750 w 5232400"/>
                <a:gd name="connsiteY37" fmla="*/ 2065944 h 3069244"/>
                <a:gd name="connsiteX38" fmla="*/ 1143000 w 5232400"/>
                <a:gd name="connsiteY38" fmla="*/ 2040544 h 3069244"/>
                <a:gd name="connsiteX39" fmla="*/ 1174750 w 5232400"/>
                <a:gd name="connsiteY39" fmla="*/ 2008794 h 3069244"/>
                <a:gd name="connsiteX40" fmla="*/ 1181100 w 5232400"/>
                <a:gd name="connsiteY40" fmla="*/ 1989744 h 3069244"/>
                <a:gd name="connsiteX41" fmla="*/ 1206500 w 5232400"/>
                <a:gd name="connsiteY41" fmla="*/ 1983394 h 3069244"/>
                <a:gd name="connsiteX42" fmla="*/ 1225550 w 5232400"/>
                <a:gd name="connsiteY42" fmla="*/ 1977044 h 3069244"/>
                <a:gd name="connsiteX43" fmla="*/ 1263650 w 5232400"/>
                <a:gd name="connsiteY43" fmla="*/ 1951644 h 3069244"/>
                <a:gd name="connsiteX44" fmla="*/ 1282700 w 5232400"/>
                <a:gd name="connsiteY44" fmla="*/ 1938944 h 3069244"/>
                <a:gd name="connsiteX45" fmla="*/ 1314450 w 5232400"/>
                <a:gd name="connsiteY45" fmla="*/ 1900844 h 3069244"/>
                <a:gd name="connsiteX46" fmla="*/ 1435100 w 5232400"/>
                <a:gd name="connsiteY46" fmla="*/ 1869094 h 3069244"/>
                <a:gd name="connsiteX47" fmla="*/ 1492250 w 5232400"/>
                <a:gd name="connsiteY47" fmla="*/ 1824644 h 3069244"/>
                <a:gd name="connsiteX48" fmla="*/ 1524000 w 5232400"/>
                <a:gd name="connsiteY48" fmla="*/ 1818294 h 3069244"/>
                <a:gd name="connsiteX49" fmla="*/ 1562100 w 5232400"/>
                <a:gd name="connsiteY49" fmla="*/ 1792894 h 3069244"/>
                <a:gd name="connsiteX50" fmla="*/ 1581150 w 5232400"/>
                <a:gd name="connsiteY50" fmla="*/ 1780194 h 3069244"/>
                <a:gd name="connsiteX51" fmla="*/ 1619250 w 5232400"/>
                <a:gd name="connsiteY51" fmla="*/ 1767494 h 3069244"/>
                <a:gd name="connsiteX52" fmla="*/ 1625600 w 5232400"/>
                <a:gd name="connsiteY52" fmla="*/ 1735744 h 3069244"/>
                <a:gd name="connsiteX53" fmla="*/ 1663700 w 5232400"/>
                <a:gd name="connsiteY53" fmla="*/ 1703994 h 3069244"/>
                <a:gd name="connsiteX54" fmla="*/ 1682750 w 5232400"/>
                <a:gd name="connsiteY54" fmla="*/ 1691294 h 3069244"/>
                <a:gd name="connsiteX55" fmla="*/ 1720850 w 5232400"/>
                <a:gd name="connsiteY55" fmla="*/ 1615094 h 3069244"/>
                <a:gd name="connsiteX56" fmla="*/ 1816100 w 5232400"/>
                <a:gd name="connsiteY56" fmla="*/ 1608744 h 3069244"/>
                <a:gd name="connsiteX57" fmla="*/ 1841500 w 5232400"/>
                <a:gd name="connsiteY57" fmla="*/ 1602394 h 3069244"/>
                <a:gd name="connsiteX58" fmla="*/ 1847850 w 5232400"/>
                <a:gd name="connsiteY58" fmla="*/ 1583344 h 3069244"/>
                <a:gd name="connsiteX59" fmla="*/ 1866900 w 5232400"/>
                <a:gd name="connsiteY59" fmla="*/ 1570644 h 3069244"/>
                <a:gd name="connsiteX60" fmla="*/ 1924050 w 5232400"/>
                <a:gd name="connsiteY60" fmla="*/ 1551594 h 3069244"/>
                <a:gd name="connsiteX61" fmla="*/ 1943100 w 5232400"/>
                <a:gd name="connsiteY61" fmla="*/ 1545244 h 3069244"/>
                <a:gd name="connsiteX62" fmla="*/ 1962150 w 5232400"/>
                <a:gd name="connsiteY62" fmla="*/ 1526194 h 3069244"/>
                <a:gd name="connsiteX63" fmla="*/ 2006600 w 5232400"/>
                <a:gd name="connsiteY63" fmla="*/ 1500794 h 3069244"/>
                <a:gd name="connsiteX64" fmla="*/ 2025650 w 5232400"/>
                <a:gd name="connsiteY64" fmla="*/ 1494444 h 3069244"/>
                <a:gd name="connsiteX65" fmla="*/ 2038350 w 5232400"/>
                <a:gd name="connsiteY65" fmla="*/ 1449994 h 3069244"/>
                <a:gd name="connsiteX66" fmla="*/ 2044700 w 5232400"/>
                <a:gd name="connsiteY66" fmla="*/ 1430944 h 3069244"/>
                <a:gd name="connsiteX67" fmla="*/ 2051050 w 5232400"/>
                <a:gd name="connsiteY67" fmla="*/ 1380144 h 3069244"/>
                <a:gd name="connsiteX68" fmla="*/ 2063750 w 5232400"/>
                <a:gd name="connsiteY68" fmla="*/ 1361094 h 3069244"/>
                <a:gd name="connsiteX69" fmla="*/ 2082800 w 5232400"/>
                <a:gd name="connsiteY69" fmla="*/ 1342044 h 3069244"/>
                <a:gd name="connsiteX70" fmla="*/ 2101850 w 5232400"/>
                <a:gd name="connsiteY70" fmla="*/ 1335694 h 3069244"/>
                <a:gd name="connsiteX71" fmla="*/ 2120900 w 5232400"/>
                <a:gd name="connsiteY71" fmla="*/ 1322994 h 3069244"/>
                <a:gd name="connsiteX72" fmla="*/ 2133600 w 5232400"/>
                <a:gd name="connsiteY72" fmla="*/ 1284894 h 3069244"/>
                <a:gd name="connsiteX73" fmla="*/ 2146300 w 5232400"/>
                <a:gd name="connsiteY73" fmla="*/ 1265844 h 3069244"/>
                <a:gd name="connsiteX74" fmla="*/ 2324100 w 5232400"/>
                <a:gd name="connsiteY74" fmla="*/ 1259494 h 3069244"/>
                <a:gd name="connsiteX75" fmla="*/ 2349500 w 5232400"/>
                <a:gd name="connsiteY75" fmla="*/ 1253144 h 3069244"/>
                <a:gd name="connsiteX76" fmla="*/ 2368550 w 5232400"/>
                <a:gd name="connsiteY76" fmla="*/ 1215044 h 3069244"/>
                <a:gd name="connsiteX77" fmla="*/ 2387600 w 5232400"/>
                <a:gd name="connsiteY77" fmla="*/ 1208694 h 3069244"/>
                <a:gd name="connsiteX78" fmla="*/ 2432050 w 5232400"/>
                <a:gd name="connsiteY78" fmla="*/ 1195994 h 3069244"/>
                <a:gd name="connsiteX79" fmla="*/ 2444750 w 5232400"/>
                <a:gd name="connsiteY79" fmla="*/ 1176944 h 3069244"/>
                <a:gd name="connsiteX80" fmla="*/ 2451100 w 5232400"/>
                <a:gd name="connsiteY80" fmla="*/ 1157894 h 3069244"/>
                <a:gd name="connsiteX81" fmla="*/ 2470150 w 5232400"/>
                <a:gd name="connsiteY81" fmla="*/ 1145194 h 3069244"/>
                <a:gd name="connsiteX82" fmla="*/ 2552700 w 5232400"/>
                <a:gd name="connsiteY82" fmla="*/ 1126144 h 3069244"/>
                <a:gd name="connsiteX83" fmla="*/ 2584450 w 5232400"/>
                <a:gd name="connsiteY83" fmla="*/ 1119794 h 3069244"/>
                <a:gd name="connsiteX84" fmla="*/ 2616200 w 5232400"/>
                <a:gd name="connsiteY84" fmla="*/ 1062644 h 3069244"/>
                <a:gd name="connsiteX85" fmla="*/ 2635250 w 5232400"/>
                <a:gd name="connsiteY85" fmla="*/ 1049944 h 3069244"/>
                <a:gd name="connsiteX86" fmla="*/ 2647950 w 5232400"/>
                <a:gd name="connsiteY86" fmla="*/ 1030894 h 3069244"/>
                <a:gd name="connsiteX87" fmla="*/ 2755900 w 5232400"/>
                <a:gd name="connsiteY87" fmla="*/ 1024544 h 3069244"/>
                <a:gd name="connsiteX88" fmla="*/ 2774950 w 5232400"/>
                <a:gd name="connsiteY88" fmla="*/ 1018194 h 3069244"/>
                <a:gd name="connsiteX89" fmla="*/ 2781300 w 5232400"/>
                <a:gd name="connsiteY89" fmla="*/ 999144 h 3069244"/>
                <a:gd name="connsiteX90" fmla="*/ 2800350 w 5232400"/>
                <a:gd name="connsiteY90" fmla="*/ 980094 h 3069244"/>
                <a:gd name="connsiteX91" fmla="*/ 2825750 w 5232400"/>
                <a:gd name="connsiteY91" fmla="*/ 973744 h 3069244"/>
                <a:gd name="connsiteX92" fmla="*/ 2895600 w 5232400"/>
                <a:gd name="connsiteY92" fmla="*/ 967394 h 3069244"/>
                <a:gd name="connsiteX93" fmla="*/ 2946400 w 5232400"/>
                <a:gd name="connsiteY93" fmla="*/ 948344 h 3069244"/>
                <a:gd name="connsiteX94" fmla="*/ 2959100 w 5232400"/>
                <a:gd name="connsiteY94" fmla="*/ 929294 h 3069244"/>
                <a:gd name="connsiteX95" fmla="*/ 2997200 w 5232400"/>
                <a:gd name="connsiteY95" fmla="*/ 916594 h 3069244"/>
                <a:gd name="connsiteX96" fmla="*/ 3009900 w 5232400"/>
                <a:gd name="connsiteY96" fmla="*/ 897544 h 3069244"/>
                <a:gd name="connsiteX97" fmla="*/ 3022600 w 5232400"/>
                <a:gd name="connsiteY97" fmla="*/ 859444 h 3069244"/>
                <a:gd name="connsiteX98" fmla="*/ 3048000 w 5232400"/>
                <a:gd name="connsiteY98" fmla="*/ 821344 h 3069244"/>
                <a:gd name="connsiteX99" fmla="*/ 3060700 w 5232400"/>
                <a:gd name="connsiteY99" fmla="*/ 802294 h 3069244"/>
                <a:gd name="connsiteX100" fmla="*/ 3448050 w 5232400"/>
                <a:gd name="connsiteY100" fmla="*/ 789594 h 3069244"/>
                <a:gd name="connsiteX101" fmla="*/ 3454400 w 5232400"/>
                <a:gd name="connsiteY101" fmla="*/ 745144 h 3069244"/>
                <a:gd name="connsiteX102" fmla="*/ 3479800 w 5232400"/>
                <a:gd name="connsiteY102" fmla="*/ 687994 h 3069244"/>
                <a:gd name="connsiteX103" fmla="*/ 3486150 w 5232400"/>
                <a:gd name="connsiteY103" fmla="*/ 649894 h 3069244"/>
                <a:gd name="connsiteX104" fmla="*/ 3625850 w 5232400"/>
                <a:gd name="connsiteY104" fmla="*/ 643544 h 3069244"/>
                <a:gd name="connsiteX105" fmla="*/ 3638550 w 5232400"/>
                <a:gd name="connsiteY105" fmla="*/ 605444 h 3069244"/>
                <a:gd name="connsiteX106" fmla="*/ 3644900 w 5232400"/>
                <a:gd name="connsiteY106" fmla="*/ 580044 h 3069244"/>
                <a:gd name="connsiteX107" fmla="*/ 3708400 w 5232400"/>
                <a:gd name="connsiteY107" fmla="*/ 573694 h 3069244"/>
                <a:gd name="connsiteX108" fmla="*/ 3727450 w 5232400"/>
                <a:gd name="connsiteY108" fmla="*/ 497494 h 3069244"/>
                <a:gd name="connsiteX109" fmla="*/ 3733800 w 5232400"/>
                <a:gd name="connsiteY109" fmla="*/ 478444 h 3069244"/>
                <a:gd name="connsiteX110" fmla="*/ 3867150 w 5232400"/>
                <a:gd name="connsiteY110" fmla="*/ 472094 h 3069244"/>
                <a:gd name="connsiteX111" fmla="*/ 3911600 w 5232400"/>
                <a:gd name="connsiteY111" fmla="*/ 465744 h 3069244"/>
                <a:gd name="connsiteX112" fmla="*/ 3994150 w 5232400"/>
                <a:gd name="connsiteY112" fmla="*/ 459394 h 3069244"/>
                <a:gd name="connsiteX113" fmla="*/ 4006850 w 5232400"/>
                <a:gd name="connsiteY113" fmla="*/ 389544 h 3069244"/>
                <a:gd name="connsiteX114" fmla="*/ 4032250 w 5232400"/>
                <a:gd name="connsiteY114" fmla="*/ 383194 h 3069244"/>
                <a:gd name="connsiteX115" fmla="*/ 4038600 w 5232400"/>
                <a:gd name="connsiteY115" fmla="*/ 326044 h 3069244"/>
                <a:gd name="connsiteX116" fmla="*/ 4057650 w 5232400"/>
                <a:gd name="connsiteY116" fmla="*/ 319694 h 3069244"/>
                <a:gd name="connsiteX117" fmla="*/ 4095750 w 5232400"/>
                <a:gd name="connsiteY117" fmla="*/ 313344 h 3069244"/>
                <a:gd name="connsiteX118" fmla="*/ 4432300 w 5232400"/>
                <a:gd name="connsiteY118" fmla="*/ 306994 h 3069244"/>
                <a:gd name="connsiteX119" fmla="*/ 4438650 w 5232400"/>
                <a:gd name="connsiteY119" fmla="*/ 199044 h 3069244"/>
                <a:gd name="connsiteX120" fmla="*/ 4464050 w 5232400"/>
                <a:gd name="connsiteY120" fmla="*/ 179994 h 3069244"/>
                <a:gd name="connsiteX121" fmla="*/ 4565650 w 5232400"/>
                <a:gd name="connsiteY121" fmla="*/ 173644 h 3069244"/>
                <a:gd name="connsiteX122" fmla="*/ 4648200 w 5232400"/>
                <a:gd name="connsiteY122" fmla="*/ 167294 h 3069244"/>
                <a:gd name="connsiteX123" fmla="*/ 5111750 w 5232400"/>
                <a:gd name="connsiteY123" fmla="*/ 160944 h 3069244"/>
                <a:gd name="connsiteX124" fmla="*/ 5156200 w 5232400"/>
                <a:gd name="connsiteY124" fmla="*/ 8544 h 3069244"/>
                <a:gd name="connsiteX125" fmla="*/ 5181600 w 5232400"/>
                <a:gd name="connsiteY125" fmla="*/ 2194 h 3069244"/>
                <a:gd name="connsiteX126" fmla="*/ 5232400 w 5232400"/>
                <a:gd name="connsiteY126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65944 h 3069244"/>
                <a:gd name="connsiteX39" fmla="*/ 1143000 w 5232400"/>
                <a:gd name="connsiteY39" fmla="*/ 2040544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095750 w 5232400"/>
                <a:gd name="connsiteY118" fmla="*/ 313344 h 3069244"/>
                <a:gd name="connsiteX119" fmla="*/ 4432300 w 5232400"/>
                <a:gd name="connsiteY119" fmla="*/ 306994 h 3069244"/>
                <a:gd name="connsiteX120" fmla="*/ 4438650 w 5232400"/>
                <a:gd name="connsiteY120" fmla="*/ 199044 h 3069244"/>
                <a:gd name="connsiteX121" fmla="*/ 4464050 w 5232400"/>
                <a:gd name="connsiteY121" fmla="*/ 179994 h 3069244"/>
                <a:gd name="connsiteX122" fmla="*/ 4565650 w 5232400"/>
                <a:gd name="connsiteY122" fmla="*/ 173644 h 3069244"/>
                <a:gd name="connsiteX123" fmla="*/ 4648200 w 5232400"/>
                <a:gd name="connsiteY123" fmla="*/ 167294 h 3069244"/>
                <a:gd name="connsiteX124" fmla="*/ 5111750 w 5232400"/>
                <a:gd name="connsiteY124" fmla="*/ 160944 h 3069244"/>
                <a:gd name="connsiteX125" fmla="*/ 5156200 w 5232400"/>
                <a:gd name="connsiteY125" fmla="*/ 8544 h 3069244"/>
                <a:gd name="connsiteX126" fmla="*/ 5181600 w 5232400"/>
                <a:gd name="connsiteY126" fmla="*/ 2194 h 3069244"/>
                <a:gd name="connsiteX127" fmla="*/ 5232400 w 5232400"/>
                <a:gd name="connsiteY127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65944 h 3069244"/>
                <a:gd name="connsiteX39" fmla="*/ 1143000 w 5232400"/>
                <a:gd name="connsiteY39" fmla="*/ 2040544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095750 w 5232400"/>
                <a:gd name="connsiteY118" fmla="*/ 313344 h 3069244"/>
                <a:gd name="connsiteX119" fmla="*/ 4432300 w 5232400"/>
                <a:gd name="connsiteY119" fmla="*/ 306994 h 3069244"/>
                <a:gd name="connsiteX120" fmla="*/ 4438650 w 5232400"/>
                <a:gd name="connsiteY120" fmla="*/ 199044 h 3069244"/>
                <a:gd name="connsiteX121" fmla="*/ 4464050 w 5232400"/>
                <a:gd name="connsiteY121" fmla="*/ 179994 h 3069244"/>
                <a:gd name="connsiteX122" fmla="*/ 4565650 w 5232400"/>
                <a:gd name="connsiteY122" fmla="*/ 173644 h 3069244"/>
                <a:gd name="connsiteX123" fmla="*/ 4648200 w 5232400"/>
                <a:gd name="connsiteY123" fmla="*/ 167294 h 3069244"/>
                <a:gd name="connsiteX124" fmla="*/ 5111750 w 5232400"/>
                <a:gd name="connsiteY124" fmla="*/ 160944 h 3069244"/>
                <a:gd name="connsiteX125" fmla="*/ 5156200 w 5232400"/>
                <a:gd name="connsiteY125" fmla="*/ 8544 h 3069244"/>
                <a:gd name="connsiteX126" fmla="*/ 5181600 w 5232400"/>
                <a:gd name="connsiteY126" fmla="*/ 2194 h 3069244"/>
                <a:gd name="connsiteX127" fmla="*/ 5232400 w 5232400"/>
                <a:gd name="connsiteY127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40544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095750 w 5232400"/>
                <a:gd name="connsiteY118" fmla="*/ 313344 h 3069244"/>
                <a:gd name="connsiteX119" fmla="*/ 4432300 w 5232400"/>
                <a:gd name="connsiteY119" fmla="*/ 306994 h 3069244"/>
                <a:gd name="connsiteX120" fmla="*/ 4438650 w 5232400"/>
                <a:gd name="connsiteY120" fmla="*/ 199044 h 3069244"/>
                <a:gd name="connsiteX121" fmla="*/ 4464050 w 5232400"/>
                <a:gd name="connsiteY121" fmla="*/ 179994 h 3069244"/>
                <a:gd name="connsiteX122" fmla="*/ 4565650 w 5232400"/>
                <a:gd name="connsiteY122" fmla="*/ 173644 h 3069244"/>
                <a:gd name="connsiteX123" fmla="*/ 4648200 w 5232400"/>
                <a:gd name="connsiteY123" fmla="*/ 167294 h 3069244"/>
                <a:gd name="connsiteX124" fmla="*/ 5111750 w 5232400"/>
                <a:gd name="connsiteY124" fmla="*/ 160944 h 3069244"/>
                <a:gd name="connsiteX125" fmla="*/ 5156200 w 5232400"/>
                <a:gd name="connsiteY125" fmla="*/ 8544 h 3069244"/>
                <a:gd name="connsiteX126" fmla="*/ 5181600 w 5232400"/>
                <a:gd name="connsiteY126" fmla="*/ 2194 h 3069244"/>
                <a:gd name="connsiteX127" fmla="*/ 5232400 w 5232400"/>
                <a:gd name="connsiteY127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095750 w 5232400"/>
                <a:gd name="connsiteY118" fmla="*/ 313344 h 3069244"/>
                <a:gd name="connsiteX119" fmla="*/ 4432300 w 5232400"/>
                <a:gd name="connsiteY119" fmla="*/ 306994 h 3069244"/>
                <a:gd name="connsiteX120" fmla="*/ 4438650 w 5232400"/>
                <a:gd name="connsiteY120" fmla="*/ 199044 h 3069244"/>
                <a:gd name="connsiteX121" fmla="*/ 4464050 w 5232400"/>
                <a:gd name="connsiteY121" fmla="*/ 179994 h 3069244"/>
                <a:gd name="connsiteX122" fmla="*/ 4565650 w 5232400"/>
                <a:gd name="connsiteY122" fmla="*/ 173644 h 3069244"/>
                <a:gd name="connsiteX123" fmla="*/ 4648200 w 5232400"/>
                <a:gd name="connsiteY123" fmla="*/ 167294 h 3069244"/>
                <a:gd name="connsiteX124" fmla="*/ 5111750 w 5232400"/>
                <a:gd name="connsiteY124" fmla="*/ 160944 h 3069244"/>
                <a:gd name="connsiteX125" fmla="*/ 5156200 w 5232400"/>
                <a:gd name="connsiteY125" fmla="*/ 8544 h 3069244"/>
                <a:gd name="connsiteX126" fmla="*/ 5181600 w 5232400"/>
                <a:gd name="connsiteY126" fmla="*/ 2194 h 3069244"/>
                <a:gd name="connsiteX127" fmla="*/ 5232400 w 5232400"/>
                <a:gd name="connsiteY127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095750 w 5232400"/>
                <a:gd name="connsiteY118" fmla="*/ 313344 h 3069244"/>
                <a:gd name="connsiteX119" fmla="*/ 4432300 w 5232400"/>
                <a:gd name="connsiteY119" fmla="*/ 306994 h 3069244"/>
                <a:gd name="connsiteX120" fmla="*/ 4438650 w 5232400"/>
                <a:gd name="connsiteY120" fmla="*/ 199044 h 3069244"/>
                <a:gd name="connsiteX121" fmla="*/ 4464050 w 5232400"/>
                <a:gd name="connsiteY121" fmla="*/ 179994 h 3069244"/>
                <a:gd name="connsiteX122" fmla="*/ 4565650 w 5232400"/>
                <a:gd name="connsiteY122" fmla="*/ 173644 h 3069244"/>
                <a:gd name="connsiteX123" fmla="*/ 4648200 w 5232400"/>
                <a:gd name="connsiteY123" fmla="*/ 167294 h 3069244"/>
                <a:gd name="connsiteX124" fmla="*/ 5111750 w 5232400"/>
                <a:gd name="connsiteY124" fmla="*/ 160944 h 3069244"/>
                <a:gd name="connsiteX125" fmla="*/ 5156200 w 5232400"/>
                <a:gd name="connsiteY125" fmla="*/ 8544 h 3069244"/>
                <a:gd name="connsiteX126" fmla="*/ 5181600 w 5232400"/>
                <a:gd name="connsiteY126" fmla="*/ 2194 h 3069244"/>
                <a:gd name="connsiteX127" fmla="*/ 5232400 w 5232400"/>
                <a:gd name="connsiteY127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095750 w 5232400"/>
                <a:gd name="connsiteY118" fmla="*/ 313344 h 3069244"/>
                <a:gd name="connsiteX119" fmla="*/ 4432300 w 5232400"/>
                <a:gd name="connsiteY119" fmla="*/ 306994 h 3069244"/>
                <a:gd name="connsiteX120" fmla="*/ 4438650 w 5232400"/>
                <a:gd name="connsiteY120" fmla="*/ 199044 h 3069244"/>
                <a:gd name="connsiteX121" fmla="*/ 4464050 w 5232400"/>
                <a:gd name="connsiteY121" fmla="*/ 179994 h 3069244"/>
                <a:gd name="connsiteX122" fmla="*/ 4565650 w 5232400"/>
                <a:gd name="connsiteY122" fmla="*/ 173644 h 3069244"/>
                <a:gd name="connsiteX123" fmla="*/ 4648200 w 5232400"/>
                <a:gd name="connsiteY123" fmla="*/ 167294 h 3069244"/>
                <a:gd name="connsiteX124" fmla="*/ 5111750 w 5232400"/>
                <a:gd name="connsiteY124" fmla="*/ 160944 h 3069244"/>
                <a:gd name="connsiteX125" fmla="*/ 5156200 w 5232400"/>
                <a:gd name="connsiteY125" fmla="*/ 8544 h 3069244"/>
                <a:gd name="connsiteX126" fmla="*/ 5181600 w 5232400"/>
                <a:gd name="connsiteY126" fmla="*/ 2194 h 3069244"/>
                <a:gd name="connsiteX127" fmla="*/ 5232400 w 5232400"/>
                <a:gd name="connsiteY127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432300 w 5232400"/>
                <a:gd name="connsiteY118" fmla="*/ 306994 h 3069244"/>
                <a:gd name="connsiteX119" fmla="*/ 4438650 w 5232400"/>
                <a:gd name="connsiteY119" fmla="*/ 199044 h 3069244"/>
                <a:gd name="connsiteX120" fmla="*/ 4464050 w 5232400"/>
                <a:gd name="connsiteY120" fmla="*/ 179994 h 3069244"/>
                <a:gd name="connsiteX121" fmla="*/ 4565650 w 5232400"/>
                <a:gd name="connsiteY121" fmla="*/ 173644 h 3069244"/>
                <a:gd name="connsiteX122" fmla="*/ 4648200 w 5232400"/>
                <a:gd name="connsiteY122" fmla="*/ 167294 h 3069244"/>
                <a:gd name="connsiteX123" fmla="*/ 5111750 w 5232400"/>
                <a:gd name="connsiteY123" fmla="*/ 160944 h 3069244"/>
                <a:gd name="connsiteX124" fmla="*/ 5156200 w 5232400"/>
                <a:gd name="connsiteY124" fmla="*/ 8544 h 3069244"/>
                <a:gd name="connsiteX125" fmla="*/ 5181600 w 5232400"/>
                <a:gd name="connsiteY125" fmla="*/ 2194 h 3069244"/>
                <a:gd name="connsiteX126" fmla="*/ 5232400 w 5232400"/>
                <a:gd name="connsiteY126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058444 w 5232400"/>
                <a:gd name="connsiteY118" fmla="*/ 316519 h 3069244"/>
                <a:gd name="connsiteX119" fmla="*/ 4432300 w 5232400"/>
                <a:gd name="connsiteY119" fmla="*/ 306994 h 3069244"/>
                <a:gd name="connsiteX120" fmla="*/ 4438650 w 5232400"/>
                <a:gd name="connsiteY120" fmla="*/ 199044 h 3069244"/>
                <a:gd name="connsiteX121" fmla="*/ 4464050 w 5232400"/>
                <a:gd name="connsiteY121" fmla="*/ 179994 h 3069244"/>
                <a:gd name="connsiteX122" fmla="*/ 4565650 w 5232400"/>
                <a:gd name="connsiteY122" fmla="*/ 173644 h 3069244"/>
                <a:gd name="connsiteX123" fmla="*/ 4648200 w 5232400"/>
                <a:gd name="connsiteY123" fmla="*/ 167294 h 3069244"/>
                <a:gd name="connsiteX124" fmla="*/ 5111750 w 5232400"/>
                <a:gd name="connsiteY124" fmla="*/ 160944 h 3069244"/>
                <a:gd name="connsiteX125" fmla="*/ 5156200 w 5232400"/>
                <a:gd name="connsiteY125" fmla="*/ 8544 h 3069244"/>
                <a:gd name="connsiteX126" fmla="*/ 5181600 w 5232400"/>
                <a:gd name="connsiteY126" fmla="*/ 2194 h 3069244"/>
                <a:gd name="connsiteX127" fmla="*/ 5232400 w 5232400"/>
                <a:gd name="connsiteY127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432300 w 5232400"/>
                <a:gd name="connsiteY118" fmla="*/ 306994 h 3069244"/>
                <a:gd name="connsiteX119" fmla="*/ 4438650 w 5232400"/>
                <a:gd name="connsiteY119" fmla="*/ 199044 h 3069244"/>
                <a:gd name="connsiteX120" fmla="*/ 4464050 w 5232400"/>
                <a:gd name="connsiteY120" fmla="*/ 179994 h 3069244"/>
                <a:gd name="connsiteX121" fmla="*/ 4565650 w 5232400"/>
                <a:gd name="connsiteY121" fmla="*/ 173644 h 3069244"/>
                <a:gd name="connsiteX122" fmla="*/ 4648200 w 5232400"/>
                <a:gd name="connsiteY122" fmla="*/ 167294 h 3069244"/>
                <a:gd name="connsiteX123" fmla="*/ 5111750 w 5232400"/>
                <a:gd name="connsiteY123" fmla="*/ 160944 h 3069244"/>
                <a:gd name="connsiteX124" fmla="*/ 5156200 w 5232400"/>
                <a:gd name="connsiteY124" fmla="*/ 8544 h 3069244"/>
                <a:gd name="connsiteX125" fmla="*/ 5181600 w 5232400"/>
                <a:gd name="connsiteY125" fmla="*/ 2194 h 3069244"/>
                <a:gd name="connsiteX126" fmla="*/ 5232400 w 5232400"/>
                <a:gd name="connsiteY126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432300 w 5232400"/>
                <a:gd name="connsiteY118" fmla="*/ 306994 h 3069244"/>
                <a:gd name="connsiteX119" fmla="*/ 4438650 w 5232400"/>
                <a:gd name="connsiteY119" fmla="*/ 199044 h 3069244"/>
                <a:gd name="connsiteX120" fmla="*/ 4464050 w 5232400"/>
                <a:gd name="connsiteY120" fmla="*/ 179994 h 3069244"/>
                <a:gd name="connsiteX121" fmla="*/ 4565650 w 5232400"/>
                <a:gd name="connsiteY121" fmla="*/ 173644 h 3069244"/>
                <a:gd name="connsiteX122" fmla="*/ 4648200 w 5232400"/>
                <a:gd name="connsiteY122" fmla="*/ 167294 h 3069244"/>
                <a:gd name="connsiteX123" fmla="*/ 5111750 w 5232400"/>
                <a:gd name="connsiteY123" fmla="*/ 160944 h 3069244"/>
                <a:gd name="connsiteX124" fmla="*/ 5156200 w 5232400"/>
                <a:gd name="connsiteY124" fmla="*/ 8544 h 3069244"/>
                <a:gd name="connsiteX125" fmla="*/ 5181600 w 5232400"/>
                <a:gd name="connsiteY125" fmla="*/ 2194 h 3069244"/>
                <a:gd name="connsiteX126" fmla="*/ 5232400 w 5232400"/>
                <a:gd name="connsiteY126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8600 w 5232400"/>
                <a:gd name="connsiteY116" fmla="*/ 326044 h 3069244"/>
                <a:gd name="connsiteX117" fmla="*/ 4057650 w 5232400"/>
                <a:gd name="connsiteY117" fmla="*/ 319694 h 3069244"/>
                <a:gd name="connsiteX118" fmla="*/ 4432300 w 5232400"/>
                <a:gd name="connsiteY118" fmla="*/ 306994 h 3069244"/>
                <a:gd name="connsiteX119" fmla="*/ 4438650 w 5232400"/>
                <a:gd name="connsiteY119" fmla="*/ 199044 h 3069244"/>
                <a:gd name="connsiteX120" fmla="*/ 4464050 w 5232400"/>
                <a:gd name="connsiteY120" fmla="*/ 179994 h 3069244"/>
                <a:gd name="connsiteX121" fmla="*/ 4565650 w 5232400"/>
                <a:gd name="connsiteY121" fmla="*/ 173644 h 3069244"/>
                <a:gd name="connsiteX122" fmla="*/ 4648200 w 5232400"/>
                <a:gd name="connsiteY122" fmla="*/ 167294 h 3069244"/>
                <a:gd name="connsiteX123" fmla="*/ 5111750 w 5232400"/>
                <a:gd name="connsiteY123" fmla="*/ 160944 h 3069244"/>
                <a:gd name="connsiteX124" fmla="*/ 5156200 w 5232400"/>
                <a:gd name="connsiteY124" fmla="*/ 8544 h 3069244"/>
                <a:gd name="connsiteX125" fmla="*/ 5181600 w 5232400"/>
                <a:gd name="connsiteY125" fmla="*/ 2194 h 3069244"/>
                <a:gd name="connsiteX126" fmla="*/ 5232400 w 5232400"/>
                <a:gd name="connsiteY126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57650 w 5232400"/>
                <a:gd name="connsiteY116" fmla="*/ 319694 h 3069244"/>
                <a:gd name="connsiteX117" fmla="*/ 4432300 w 5232400"/>
                <a:gd name="connsiteY117" fmla="*/ 306994 h 3069244"/>
                <a:gd name="connsiteX118" fmla="*/ 4438650 w 5232400"/>
                <a:gd name="connsiteY118" fmla="*/ 199044 h 3069244"/>
                <a:gd name="connsiteX119" fmla="*/ 4464050 w 5232400"/>
                <a:gd name="connsiteY119" fmla="*/ 179994 h 3069244"/>
                <a:gd name="connsiteX120" fmla="*/ 4565650 w 5232400"/>
                <a:gd name="connsiteY120" fmla="*/ 173644 h 3069244"/>
                <a:gd name="connsiteX121" fmla="*/ 4648200 w 5232400"/>
                <a:gd name="connsiteY121" fmla="*/ 167294 h 3069244"/>
                <a:gd name="connsiteX122" fmla="*/ 5111750 w 5232400"/>
                <a:gd name="connsiteY122" fmla="*/ 160944 h 3069244"/>
                <a:gd name="connsiteX123" fmla="*/ 5156200 w 5232400"/>
                <a:gd name="connsiteY123" fmla="*/ 8544 h 3069244"/>
                <a:gd name="connsiteX124" fmla="*/ 5181600 w 5232400"/>
                <a:gd name="connsiteY124" fmla="*/ 2194 h 3069244"/>
                <a:gd name="connsiteX125" fmla="*/ 5232400 w 5232400"/>
                <a:gd name="connsiteY125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57650 w 5232400"/>
                <a:gd name="connsiteY116" fmla="*/ 319694 h 3069244"/>
                <a:gd name="connsiteX117" fmla="*/ 4432300 w 5232400"/>
                <a:gd name="connsiteY117" fmla="*/ 306994 h 3069244"/>
                <a:gd name="connsiteX118" fmla="*/ 4438650 w 5232400"/>
                <a:gd name="connsiteY118" fmla="*/ 199044 h 3069244"/>
                <a:gd name="connsiteX119" fmla="*/ 4464050 w 5232400"/>
                <a:gd name="connsiteY119" fmla="*/ 179994 h 3069244"/>
                <a:gd name="connsiteX120" fmla="*/ 4565650 w 5232400"/>
                <a:gd name="connsiteY120" fmla="*/ 173644 h 3069244"/>
                <a:gd name="connsiteX121" fmla="*/ 4648200 w 5232400"/>
                <a:gd name="connsiteY121" fmla="*/ 167294 h 3069244"/>
                <a:gd name="connsiteX122" fmla="*/ 5111750 w 5232400"/>
                <a:gd name="connsiteY122" fmla="*/ 160944 h 3069244"/>
                <a:gd name="connsiteX123" fmla="*/ 5156200 w 5232400"/>
                <a:gd name="connsiteY123" fmla="*/ 8544 h 3069244"/>
                <a:gd name="connsiteX124" fmla="*/ 5181600 w 5232400"/>
                <a:gd name="connsiteY124" fmla="*/ 2194 h 3069244"/>
                <a:gd name="connsiteX125" fmla="*/ 5232400 w 5232400"/>
                <a:gd name="connsiteY125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432300 w 5232400"/>
                <a:gd name="connsiteY116" fmla="*/ 306994 h 3069244"/>
                <a:gd name="connsiteX117" fmla="*/ 4438650 w 5232400"/>
                <a:gd name="connsiteY117" fmla="*/ 199044 h 3069244"/>
                <a:gd name="connsiteX118" fmla="*/ 4464050 w 5232400"/>
                <a:gd name="connsiteY118" fmla="*/ 179994 h 3069244"/>
                <a:gd name="connsiteX119" fmla="*/ 4565650 w 5232400"/>
                <a:gd name="connsiteY119" fmla="*/ 173644 h 3069244"/>
                <a:gd name="connsiteX120" fmla="*/ 4648200 w 5232400"/>
                <a:gd name="connsiteY120" fmla="*/ 167294 h 3069244"/>
                <a:gd name="connsiteX121" fmla="*/ 5111750 w 5232400"/>
                <a:gd name="connsiteY121" fmla="*/ 160944 h 3069244"/>
                <a:gd name="connsiteX122" fmla="*/ 5156200 w 5232400"/>
                <a:gd name="connsiteY122" fmla="*/ 8544 h 3069244"/>
                <a:gd name="connsiteX123" fmla="*/ 5181600 w 5232400"/>
                <a:gd name="connsiteY123" fmla="*/ 2194 h 3069244"/>
                <a:gd name="connsiteX124" fmla="*/ 5232400 w 5232400"/>
                <a:gd name="connsiteY124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38650 w 5232400"/>
                <a:gd name="connsiteY118" fmla="*/ 199044 h 3069244"/>
                <a:gd name="connsiteX119" fmla="*/ 4464050 w 5232400"/>
                <a:gd name="connsiteY119" fmla="*/ 179994 h 3069244"/>
                <a:gd name="connsiteX120" fmla="*/ 4565650 w 5232400"/>
                <a:gd name="connsiteY120" fmla="*/ 173644 h 3069244"/>
                <a:gd name="connsiteX121" fmla="*/ 4648200 w 5232400"/>
                <a:gd name="connsiteY121" fmla="*/ 167294 h 3069244"/>
                <a:gd name="connsiteX122" fmla="*/ 5111750 w 5232400"/>
                <a:gd name="connsiteY122" fmla="*/ 160944 h 3069244"/>
                <a:gd name="connsiteX123" fmla="*/ 5156200 w 5232400"/>
                <a:gd name="connsiteY123" fmla="*/ 8544 h 3069244"/>
                <a:gd name="connsiteX124" fmla="*/ 5181600 w 5232400"/>
                <a:gd name="connsiteY124" fmla="*/ 2194 h 3069244"/>
                <a:gd name="connsiteX125" fmla="*/ 5232400 w 5232400"/>
                <a:gd name="connsiteY125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38650 w 5232400"/>
                <a:gd name="connsiteY118" fmla="*/ 199044 h 3069244"/>
                <a:gd name="connsiteX119" fmla="*/ 4464050 w 5232400"/>
                <a:gd name="connsiteY119" fmla="*/ 179994 h 3069244"/>
                <a:gd name="connsiteX120" fmla="*/ 4565650 w 5232400"/>
                <a:gd name="connsiteY120" fmla="*/ 173644 h 3069244"/>
                <a:gd name="connsiteX121" fmla="*/ 4648200 w 5232400"/>
                <a:gd name="connsiteY121" fmla="*/ 167294 h 3069244"/>
                <a:gd name="connsiteX122" fmla="*/ 5111750 w 5232400"/>
                <a:gd name="connsiteY122" fmla="*/ 160944 h 3069244"/>
                <a:gd name="connsiteX123" fmla="*/ 5156200 w 5232400"/>
                <a:gd name="connsiteY123" fmla="*/ 8544 h 3069244"/>
                <a:gd name="connsiteX124" fmla="*/ 5181600 w 5232400"/>
                <a:gd name="connsiteY124" fmla="*/ 2194 h 3069244"/>
                <a:gd name="connsiteX125" fmla="*/ 5232400 w 5232400"/>
                <a:gd name="connsiteY125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38650 w 5232400"/>
                <a:gd name="connsiteY118" fmla="*/ 199044 h 3069244"/>
                <a:gd name="connsiteX119" fmla="*/ 4464050 w 5232400"/>
                <a:gd name="connsiteY119" fmla="*/ 179994 h 3069244"/>
                <a:gd name="connsiteX120" fmla="*/ 4565650 w 5232400"/>
                <a:gd name="connsiteY120" fmla="*/ 173644 h 3069244"/>
                <a:gd name="connsiteX121" fmla="*/ 4648200 w 5232400"/>
                <a:gd name="connsiteY121" fmla="*/ 167294 h 3069244"/>
                <a:gd name="connsiteX122" fmla="*/ 5111750 w 5232400"/>
                <a:gd name="connsiteY122" fmla="*/ 160944 h 3069244"/>
                <a:gd name="connsiteX123" fmla="*/ 5156200 w 5232400"/>
                <a:gd name="connsiteY123" fmla="*/ 8544 h 3069244"/>
                <a:gd name="connsiteX124" fmla="*/ 5181600 w 5232400"/>
                <a:gd name="connsiteY124" fmla="*/ 2194 h 3069244"/>
                <a:gd name="connsiteX125" fmla="*/ 5232400 w 5232400"/>
                <a:gd name="connsiteY125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38650 w 5232400"/>
                <a:gd name="connsiteY118" fmla="*/ 199044 h 3069244"/>
                <a:gd name="connsiteX119" fmla="*/ 4464050 w 5232400"/>
                <a:gd name="connsiteY119" fmla="*/ 179994 h 3069244"/>
                <a:gd name="connsiteX120" fmla="*/ 4565650 w 5232400"/>
                <a:gd name="connsiteY120" fmla="*/ 173644 h 3069244"/>
                <a:gd name="connsiteX121" fmla="*/ 5111750 w 5232400"/>
                <a:gd name="connsiteY121" fmla="*/ 160944 h 3069244"/>
                <a:gd name="connsiteX122" fmla="*/ 5156200 w 5232400"/>
                <a:gd name="connsiteY122" fmla="*/ 8544 h 3069244"/>
                <a:gd name="connsiteX123" fmla="*/ 5181600 w 5232400"/>
                <a:gd name="connsiteY123" fmla="*/ 2194 h 3069244"/>
                <a:gd name="connsiteX124" fmla="*/ 5232400 w 5232400"/>
                <a:gd name="connsiteY124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38650 w 5232400"/>
                <a:gd name="connsiteY118" fmla="*/ 199044 h 3069244"/>
                <a:gd name="connsiteX119" fmla="*/ 4464050 w 5232400"/>
                <a:gd name="connsiteY119" fmla="*/ 179994 h 3069244"/>
                <a:gd name="connsiteX120" fmla="*/ 5111750 w 5232400"/>
                <a:gd name="connsiteY120" fmla="*/ 160944 h 3069244"/>
                <a:gd name="connsiteX121" fmla="*/ 5156200 w 5232400"/>
                <a:gd name="connsiteY121" fmla="*/ 8544 h 3069244"/>
                <a:gd name="connsiteX122" fmla="*/ 5181600 w 5232400"/>
                <a:gd name="connsiteY122" fmla="*/ 2194 h 3069244"/>
                <a:gd name="connsiteX123" fmla="*/ 5232400 w 5232400"/>
                <a:gd name="connsiteY123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64050 w 5232400"/>
                <a:gd name="connsiteY118" fmla="*/ 179994 h 3069244"/>
                <a:gd name="connsiteX119" fmla="*/ 5111750 w 5232400"/>
                <a:gd name="connsiteY119" fmla="*/ 160944 h 3069244"/>
                <a:gd name="connsiteX120" fmla="*/ 5156200 w 5232400"/>
                <a:gd name="connsiteY120" fmla="*/ 8544 h 3069244"/>
                <a:gd name="connsiteX121" fmla="*/ 5181600 w 5232400"/>
                <a:gd name="connsiteY121" fmla="*/ 2194 h 3069244"/>
                <a:gd name="connsiteX122" fmla="*/ 5232400 w 5232400"/>
                <a:gd name="connsiteY122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64050 w 5232400"/>
                <a:gd name="connsiteY118" fmla="*/ 179994 h 3069244"/>
                <a:gd name="connsiteX119" fmla="*/ 5156200 w 5232400"/>
                <a:gd name="connsiteY119" fmla="*/ 8544 h 3069244"/>
                <a:gd name="connsiteX120" fmla="*/ 5181600 w 5232400"/>
                <a:gd name="connsiteY120" fmla="*/ 2194 h 3069244"/>
                <a:gd name="connsiteX121" fmla="*/ 5232400 w 5232400"/>
                <a:gd name="connsiteY121" fmla="*/ 2194 h 3069244"/>
                <a:gd name="connsiteX0" fmla="*/ 0 w 5245364"/>
                <a:gd name="connsiteY0" fmla="*/ 3069244 h 3069244"/>
                <a:gd name="connsiteX1" fmla="*/ 12700 w 5245364"/>
                <a:gd name="connsiteY1" fmla="*/ 3050194 h 3069244"/>
                <a:gd name="connsiteX2" fmla="*/ 31750 w 5245364"/>
                <a:gd name="connsiteY2" fmla="*/ 2973994 h 3069244"/>
                <a:gd name="connsiteX3" fmla="*/ 50800 w 5245364"/>
                <a:gd name="connsiteY3" fmla="*/ 2967644 h 3069244"/>
                <a:gd name="connsiteX4" fmla="*/ 63500 w 5245364"/>
                <a:gd name="connsiteY4" fmla="*/ 2929544 h 3069244"/>
                <a:gd name="connsiteX5" fmla="*/ 69850 w 5245364"/>
                <a:gd name="connsiteY5" fmla="*/ 2885094 h 3069244"/>
                <a:gd name="connsiteX6" fmla="*/ 88900 w 5245364"/>
                <a:gd name="connsiteY6" fmla="*/ 2866044 h 3069244"/>
                <a:gd name="connsiteX7" fmla="*/ 114300 w 5245364"/>
                <a:gd name="connsiteY7" fmla="*/ 2827944 h 3069244"/>
                <a:gd name="connsiteX8" fmla="*/ 120650 w 5245364"/>
                <a:gd name="connsiteY8" fmla="*/ 2802544 h 3069244"/>
                <a:gd name="connsiteX9" fmla="*/ 139700 w 5245364"/>
                <a:gd name="connsiteY9" fmla="*/ 2796194 h 3069244"/>
                <a:gd name="connsiteX10" fmla="*/ 158750 w 5245364"/>
                <a:gd name="connsiteY10" fmla="*/ 2783494 h 3069244"/>
                <a:gd name="connsiteX11" fmla="*/ 171450 w 5245364"/>
                <a:gd name="connsiteY11" fmla="*/ 2764444 h 3069244"/>
                <a:gd name="connsiteX12" fmla="*/ 190500 w 5245364"/>
                <a:gd name="connsiteY12" fmla="*/ 2751744 h 3069244"/>
                <a:gd name="connsiteX13" fmla="*/ 215900 w 5245364"/>
                <a:gd name="connsiteY13" fmla="*/ 2713644 h 3069244"/>
                <a:gd name="connsiteX14" fmla="*/ 247650 w 5245364"/>
                <a:gd name="connsiteY14" fmla="*/ 2675544 h 3069244"/>
                <a:gd name="connsiteX15" fmla="*/ 266700 w 5245364"/>
                <a:gd name="connsiteY15" fmla="*/ 2631094 h 3069244"/>
                <a:gd name="connsiteX16" fmla="*/ 279400 w 5245364"/>
                <a:gd name="connsiteY16" fmla="*/ 2580294 h 3069244"/>
                <a:gd name="connsiteX17" fmla="*/ 304800 w 5245364"/>
                <a:gd name="connsiteY17" fmla="*/ 2542194 h 3069244"/>
                <a:gd name="connsiteX18" fmla="*/ 342900 w 5245364"/>
                <a:gd name="connsiteY18" fmla="*/ 2529494 h 3069244"/>
                <a:gd name="connsiteX19" fmla="*/ 400050 w 5245364"/>
                <a:gd name="connsiteY19" fmla="*/ 2516794 h 3069244"/>
                <a:gd name="connsiteX20" fmla="*/ 412750 w 5245364"/>
                <a:gd name="connsiteY20" fmla="*/ 2497744 h 3069244"/>
                <a:gd name="connsiteX21" fmla="*/ 444500 w 5245364"/>
                <a:gd name="connsiteY21" fmla="*/ 2491394 h 3069244"/>
                <a:gd name="connsiteX22" fmla="*/ 539750 w 5245364"/>
                <a:gd name="connsiteY22" fmla="*/ 2472344 h 3069244"/>
                <a:gd name="connsiteX23" fmla="*/ 584200 w 5245364"/>
                <a:gd name="connsiteY23" fmla="*/ 2415194 h 3069244"/>
                <a:gd name="connsiteX24" fmla="*/ 622300 w 5245364"/>
                <a:gd name="connsiteY24" fmla="*/ 2377094 h 3069244"/>
                <a:gd name="connsiteX25" fmla="*/ 624681 w 5245364"/>
                <a:gd name="connsiteY25" fmla="*/ 2331057 h 3069244"/>
                <a:gd name="connsiteX26" fmla="*/ 679450 w 5245364"/>
                <a:gd name="connsiteY26" fmla="*/ 2300100 h 3069244"/>
                <a:gd name="connsiteX27" fmla="*/ 717550 w 5245364"/>
                <a:gd name="connsiteY27" fmla="*/ 2269144 h 3069244"/>
                <a:gd name="connsiteX28" fmla="*/ 762000 w 5245364"/>
                <a:gd name="connsiteY28" fmla="*/ 2256444 h 3069244"/>
                <a:gd name="connsiteX29" fmla="*/ 781050 w 5245364"/>
                <a:gd name="connsiteY29" fmla="*/ 2243744 h 3069244"/>
                <a:gd name="connsiteX30" fmla="*/ 844550 w 5245364"/>
                <a:gd name="connsiteY30" fmla="*/ 2224694 h 3069244"/>
                <a:gd name="connsiteX31" fmla="*/ 863600 w 5245364"/>
                <a:gd name="connsiteY31" fmla="*/ 2218344 h 3069244"/>
                <a:gd name="connsiteX32" fmla="*/ 869950 w 5245364"/>
                <a:gd name="connsiteY32" fmla="*/ 2192944 h 3069244"/>
                <a:gd name="connsiteX33" fmla="*/ 889000 w 5245364"/>
                <a:gd name="connsiteY33" fmla="*/ 2180244 h 3069244"/>
                <a:gd name="connsiteX34" fmla="*/ 946150 w 5245364"/>
                <a:gd name="connsiteY34" fmla="*/ 2167544 h 3069244"/>
                <a:gd name="connsiteX35" fmla="*/ 965200 w 5245364"/>
                <a:gd name="connsiteY35" fmla="*/ 2154844 h 3069244"/>
                <a:gd name="connsiteX36" fmla="*/ 1028700 w 5245364"/>
                <a:gd name="connsiteY36" fmla="*/ 2135794 h 3069244"/>
                <a:gd name="connsiteX37" fmla="*/ 1035050 w 5245364"/>
                <a:gd name="connsiteY37" fmla="*/ 2104044 h 3069244"/>
                <a:gd name="connsiteX38" fmla="*/ 1047750 w 5245364"/>
                <a:gd name="connsiteY38" fmla="*/ 2035371 h 3069244"/>
                <a:gd name="connsiteX39" fmla="*/ 1143000 w 5245364"/>
                <a:gd name="connsiteY39" fmla="*/ 2009971 h 3069244"/>
                <a:gd name="connsiteX40" fmla="*/ 1174750 w 5245364"/>
                <a:gd name="connsiteY40" fmla="*/ 2008794 h 3069244"/>
                <a:gd name="connsiteX41" fmla="*/ 1181100 w 5245364"/>
                <a:gd name="connsiteY41" fmla="*/ 1989744 h 3069244"/>
                <a:gd name="connsiteX42" fmla="*/ 1206500 w 5245364"/>
                <a:gd name="connsiteY42" fmla="*/ 1983394 h 3069244"/>
                <a:gd name="connsiteX43" fmla="*/ 1225550 w 5245364"/>
                <a:gd name="connsiteY43" fmla="*/ 1977044 h 3069244"/>
                <a:gd name="connsiteX44" fmla="*/ 1263650 w 5245364"/>
                <a:gd name="connsiteY44" fmla="*/ 1951644 h 3069244"/>
                <a:gd name="connsiteX45" fmla="*/ 1282700 w 5245364"/>
                <a:gd name="connsiteY45" fmla="*/ 1938944 h 3069244"/>
                <a:gd name="connsiteX46" fmla="*/ 1314450 w 5245364"/>
                <a:gd name="connsiteY46" fmla="*/ 1900844 h 3069244"/>
                <a:gd name="connsiteX47" fmla="*/ 1435100 w 5245364"/>
                <a:gd name="connsiteY47" fmla="*/ 1869094 h 3069244"/>
                <a:gd name="connsiteX48" fmla="*/ 1492250 w 5245364"/>
                <a:gd name="connsiteY48" fmla="*/ 1824644 h 3069244"/>
                <a:gd name="connsiteX49" fmla="*/ 1524000 w 5245364"/>
                <a:gd name="connsiteY49" fmla="*/ 1818294 h 3069244"/>
                <a:gd name="connsiteX50" fmla="*/ 1562100 w 5245364"/>
                <a:gd name="connsiteY50" fmla="*/ 1792894 h 3069244"/>
                <a:gd name="connsiteX51" fmla="*/ 1581150 w 5245364"/>
                <a:gd name="connsiteY51" fmla="*/ 1780194 h 3069244"/>
                <a:gd name="connsiteX52" fmla="*/ 1619250 w 5245364"/>
                <a:gd name="connsiteY52" fmla="*/ 1767494 h 3069244"/>
                <a:gd name="connsiteX53" fmla="*/ 1625600 w 5245364"/>
                <a:gd name="connsiteY53" fmla="*/ 1735744 h 3069244"/>
                <a:gd name="connsiteX54" fmla="*/ 1663700 w 5245364"/>
                <a:gd name="connsiteY54" fmla="*/ 1703994 h 3069244"/>
                <a:gd name="connsiteX55" fmla="*/ 1682750 w 5245364"/>
                <a:gd name="connsiteY55" fmla="*/ 1691294 h 3069244"/>
                <a:gd name="connsiteX56" fmla="*/ 1720850 w 5245364"/>
                <a:gd name="connsiteY56" fmla="*/ 1615094 h 3069244"/>
                <a:gd name="connsiteX57" fmla="*/ 1816100 w 5245364"/>
                <a:gd name="connsiteY57" fmla="*/ 1608744 h 3069244"/>
                <a:gd name="connsiteX58" fmla="*/ 1841500 w 5245364"/>
                <a:gd name="connsiteY58" fmla="*/ 1602394 h 3069244"/>
                <a:gd name="connsiteX59" fmla="*/ 1847850 w 5245364"/>
                <a:gd name="connsiteY59" fmla="*/ 1583344 h 3069244"/>
                <a:gd name="connsiteX60" fmla="*/ 1866900 w 5245364"/>
                <a:gd name="connsiteY60" fmla="*/ 1570644 h 3069244"/>
                <a:gd name="connsiteX61" fmla="*/ 1924050 w 5245364"/>
                <a:gd name="connsiteY61" fmla="*/ 1551594 h 3069244"/>
                <a:gd name="connsiteX62" fmla="*/ 1943100 w 5245364"/>
                <a:gd name="connsiteY62" fmla="*/ 1545244 h 3069244"/>
                <a:gd name="connsiteX63" fmla="*/ 1962150 w 5245364"/>
                <a:gd name="connsiteY63" fmla="*/ 1526194 h 3069244"/>
                <a:gd name="connsiteX64" fmla="*/ 2006600 w 5245364"/>
                <a:gd name="connsiteY64" fmla="*/ 1500794 h 3069244"/>
                <a:gd name="connsiteX65" fmla="*/ 2025650 w 5245364"/>
                <a:gd name="connsiteY65" fmla="*/ 1494444 h 3069244"/>
                <a:gd name="connsiteX66" fmla="*/ 2038350 w 5245364"/>
                <a:gd name="connsiteY66" fmla="*/ 1449994 h 3069244"/>
                <a:gd name="connsiteX67" fmla="*/ 2044700 w 5245364"/>
                <a:gd name="connsiteY67" fmla="*/ 1430944 h 3069244"/>
                <a:gd name="connsiteX68" fmla="*/ 2051050 w 5245364"/>
                <a:gd name="connsiteY68" fmla="*/ 1380144 h 3069244"/>
                <a:gd name="connsiteX69" fmla="*/ 2063750 w 5245364"/>
                <a:gd name="connsiteY69" fmla="*/ 1361094 h 3069244"/>
                <a:gd name="connsiteX70" fmla="*/ 2082800 w 5245364"/>
                <a:gd name="connsiteY70" fmla="*/ 1342044 h 3069244"/>
                <a:gd name="connsiteX71" fmla="*/ 2101850 w 5245364"/>
                <a:gd name="connsiteY71" fmla="*/ 1335694 h 3069244"/>
                <a:gd name="connsiteX72" fmla="*/ 2120900 w 5245364"/>
                <a:gd name="connsiteY72" fmla="*/ 1322994 h 3069244"/>
                <a:gd name="connsiteX73" fmla="*/ 2133600 w 5245364"/>
                <a:gd name="connsiteY73" fmla="*/ 1284894 h 3069244"/>
                <a:gd name="connsiteX74" fmla="*/ 2146300 w 5245364"/>
                <a:gd name="connsiteY74" fmla="*/ 1265844 h 3069244"/>
                <a:gd name="connsiteX75" fmla="*/ 2324100 w 5245364"/>
                <a:gd name="connsiteY75" fmla="*/ 1259494 h 3069244"/>
                <a:gd name="connsiteX76" fmla="*/ 2349500 w 5245364"/>
                <a:gd name="connsiteY76" fmla="*/ 1253144 h 3069244"/>
                <a:gd name="connsiteX77" fmla="*/ 2368550 w 5245364"/>
                <a:gd name="connsiteY77" fmla="*/ 1215044 h 3069244"/>
                <a:gd name="connsiteX78" fmla="*/ 2387600 w 5245364"/>
                <a:gd name="connsiteY78" fmla="*/ 1208694 h 3069244"/>
                <a:gd name="connsiteX79" fmla="*/ 2432050 w 5245364"/>
                <a:gd name="connsiteY79" fmla="*/ 1195994 h 3069244"/>
                <a:gd name="connsiteX80" fmla="*/ 2444750 w 5245364"/>
                <a:gd name="connsiteY80" fmla="*/ 1176944 h 3069244"/>
                <a:gd name="connsiteX81" fmla="*/ 2451100 w 5245364"/>
                <a:gd name="connsiteY81" fmla="*/ 1157894 h 3069244"/>
                <a:gd name="connsiteX82" fmla="*/ 2470150 w 5245364"/>
                <a:gd name="connsiteY82" fmla="*/ 1145194 h 3069244"/>
                <a:gd name="connsiteX83" fmla="*/ 2552700 w 5245364"/>
                <a:gd name="connsiteY83" fmla="*/ 1126144 h 3069244"/>
                <a:gd name="connsiteX84" fmla="*/ 2584450 w 5245364"/>
                <a:gd name="connsiteY84" fmla="*/ 1119794 h 3069244"/>
                <a:gd name="connsiteX85" fmla="*/ 2616200 w 5245364"/>
                <a:gd name="connsiteY85" fmla="*/ 1062644 h 3069244"/>
                <a:gd name="connsiteX86" fmla="*/ 2635250 w 5245364"/>
                <a:gd name="connsiteY86" fmla="*/ 1049944 h 3069244"/>
                <a:gd name="connsiteX87" fmla="*/ 2647950 w 5245364"/>
                <a:gd name="connsiteY87" fmla="*/ 1030894 h 3069244"/>
                <a:gd name="connsiteX88" fmla="*/ 2755900 w 5245364"/>
                <a:gd name="connsiteY88" fmla="*/ 1024544 h 3069244"/>
                <a:gd name="connsiteX89" fmla="*/ 2774950 w 5245364"/>
                <a:gd name="connsiteY89" fmla="*/ 1018194 h 3069244"/>
                <a:gd name="connsiteX90" fmla="*/ 2781300 w 5245364"/>
                <a:gd name="connsiteY90" fmla="*/ 999144 h 3069244"/>
                <a:gd name="connsiteX91" fmla="*/ 2800350 w 5245364"/>
                <a:gd name="connsiteY91" fmla="*/ 980094 h 3069244"/>
                <a:gd name="connsiteX92" fmla="*/ 2825750 w 5245364"/>
                <a:gd name="connsiteY92" fmla="*/ 973744 h 3069244"/>
                <a:gd name="connsiteX93" fmla="*/ 2895600 w 5245364"/>
                <a:gd name="connsiteY93" fmla="*/ 967394 h 3069244"/>
                <a:gd name="connsiteX94" fmla="*/ 2946400 w 5245364"/>
                <a:gd name="connsiteY94" fmla="*/ 948344 h 3069244"/>
                <a:gd name="connsiteX95" fmla="*/ 2959100 w 5245364"/>
                <a:gd name="connsiteY95" fmla="*/ 929294 h 3069244"/>
                <a:gd name="connsiteX96" fmla="*/ 2997200 w 5245364"/>
                <a:gd name="connsiteY96" fmla="*/ 916594 h 3069244"/>
                <a:gd name="connsiteX97" fmla="*/ 3009900 w 5245364"/>
                <a:gd name="connsiteY97" fmla="*/ 897544 h 3069244"/>
                <a:gd name="connsiteX98" fmla="*/ 3022600 w 5245364"/>
                <a:gd name="connsiteY98" fmla="*/ 859444 h 3069244"/>
                <a:gd name="connsiteX99" fmla="*/ 3048000 w 5245364"/>
                <a:gd name="connsiteY99" fmla="*/ 821344 h 3069244"/>
                <a:gd name="connsiteX100" fmla="*/ 3060700 w 5245364"/>
                <a:gd name="connsiteY100" fmla="*/ 802294 h 3069244"/>
                <a:gd name="connsiteX101" fmla="*/ 3448050 w 5245364"/>
                <a:gd name="connsiteY101" fmla="*/ 789594 h 3069244"/>
                <a:gd name="connsiteX102" fmla="*/ 3454400 w 5245364"/>
                <a:gd name="connsiteY102" fmla="*/ 745144 h 3069244"/>
                <a:gd name="connsiteX103" fmla="*/ 3479800 w 5245364"/>
                <a:gd name="connsiteY103" fmla="*/ 687994 h 3069244"/>
                <a:gd name="connsiteX104" fmla="*/ 3486150 w 5245364"/>
                <a:gd name="connsiteY104" fmla="*/ 649894 h 3069244"/>
                <a:gd name="connsiteX105" fmla="*/ 3625850 w 5245364"/>
                <a:gd name="connsiteY105" fmla="*/ 643544 h 3069244"/>
                <a:gd name="connsiteX106" fmla="*/ 3638550 w 5245364"/>
                <a:gd name="connsiteY106" fmla="*/ 605444 h 3069244"/>
                <a:gd name="connsiteX107" fmla="*/ 3644900 w 5245364"/>
                <a:gd name="connsiteY107" fmla="*/ 580044 h 3069244"/>
                <a:gd name="connsiteX108" fmla="*/ 3708400 w 5245364"/>
                <a:gd name="connsiteY108" fmla="*/ 573694 h 3069244"/>
                <a:gd name="connsiteX109" fmla="*/ 3727450 w 5245364"/>
                <a:gd name="connsiteY109" fmla="*/ 497494 h 3069244"/>
                <a:gd name="connsiteX110" fmla="*/ 3733800 w 5245364"/>
                <a:gd name="connsiteY110" fmla="*/ 478444 h 3069244"/>
                <a:gd name="connsiteX111" fmla="*/ 3867150 w 5245364"/>
                <a:gd name="connsiteY111" fmla="*/ 472094 h 3069244"/>
                <a:gd name="connsiteX112" fmla="*/ 3911600 w 5245364"/>
                <a:gd name="connsiteY112" fmla="*/ 465744 h 3069244"/>
                <a:gd name="connsiteX113" fmla="*/ 3994150 w 5245364"/>
                <a:gd name="connsiteY113" fmla="*/ 459394 h 3069244"/>
                <a:gd name="connsiteX114" fmla="*/ 4006850 w 5245364"/>
                <a:gd name="connsiteY114" fmla="*/ 389544 h 3069244"/>
                <a:gd name="connsiteX115" fmla="*/ 4032250 w 5245364"/>
                <a:gd name="connsiteY115" fmla="*/ 383194 h 3069244"/>
                <a:gd name="connsiteX116" fmla="*/ 4034631 w 5245364"/>
                <a:gd name="connsiteY116" fmla="*/ 318900 h 3069244"/>
                <a:gd name="connsiteX117" fmla="*/ 4432300 w 5245364"/>
                <a:gd name="connsiteY117" fmla="*/ 306994 h 3069244"/>
                <a:gd name="connsiteX118" fmla="*/ 4464050 w 5245364"/>
                <a:gd name="connsiteY118" fmla="*/ 179994 h 3069244"/>
                <a:gd name="connsiteX119" fmla="*/ 5130006 w 5245364"/>
                <a:gd name="connsiteY119" fmla="*/ 201014 h 3069244"/>
                <a:gd name="connsiteX120" fmla="*/ 5156200 w 5245364"/>
                <a:gd name="connsiteY120" fmla="*/ 8544 h 3069244"/>
                <a:gd name="connsiteX121" fmla="*/ 5181600 w 5245364"/>
                <a:gd name="connsiteY121" fmla="*/ 2194 h 3069244"/>
                <a:gd name="connsiteX122" fmla="*/ 5232400 w 5245364"/>
                <a:gd name="connsiteY122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64050 w 5232400"/>
                <a:gd name="connsiteY118" fmla="*/ 179994 h 3069244"/>
                <a:gd name="connsiteX119" fmla="*/ 5156200 w 5232400"/>
                <a:gd name="connsiteY119" fmla="*/ 8544 h 3069244"/>
                <a:gd name="connsiteX120" fmla="*/ 5181600 w 5232400"/>
                <a:gd name="connsiteY120" fmla="*/ 2194 h 3069244"/>
                <a:gd name="connsiteX121" fmla="*/ 5232400 w 5232400"/>
                <a:gd name="connsiteY121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5156200 w 5232400"/>
                <a:gd name="connsiteY118" fmla="*/ 8544 h 3069244"/>
                <a:gd name="connsiteX119" fmla="*/ 5181600 w 5232400"/>
                <a:gd name="connsiteY119" fmla="*/ 2194 h 3069244"/>
                <a:gd name="connsiteX120" fmla="*/ 5232400 w 5232400"/>
                <a:gd name="connsiteY120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33326 w 5232400"/>
                <a:gd name="connsiteY118" fmla="*/ 190416 h 3069244"/>
                <a:gd name="connsiteX119" fmla="*/ 5156200 w 5232400"/>
                <a:gd name="connsiteY119" fmla="*/ 8544 h 3069244"/>
                <a:gd name="connsiteX120" fmla="*/ 5181600 w 5232400"/>
                <a:gd name="connsiteY120" fmla="*/ 2194 h 3069244"/>
                <a:gd name="connsiteX121" fmla="*/ 5232400 w 5232400"/>
                <a:gd name="connsiteY121" fmla="*/ 2194 h 3069244"/>
                <a:gd name="connsiteX0" fmla="*/ 0 w 5232400"/>
                <a:gd name="connsiteY0" fmla="*/ 3069244 h 3069244"/>
                <a:gd name="connsiteX1" fmla="*/ 12700 w 5232400"/>
                <a:gd name="connsiteY1" fmla="*/ 3050194 h 3069244"/>
                <a:gd name="connsiteX2" fmla="*/ 31750 w 5232400"/>
                <a:gd name="connsiteY2" fmla="*/ 2973994 h 3069244"/>
                <a:gd name="connsiteX3" fmla="*/ 50800 w 5232400"/>
                <a:gd name="connsiteY3" fmla="*/ 2967644 h 3069244"/>
                <a:gd name="connsiteX4" fmla="*/ 63500 w 5232400"/>
                <a:gd name="connsiteY4" fmla="*/ 2929544 h 3069244"/>
                <a:gd name="connsiteX5" fmla="*/ 69850 w 5232400"/>
                <a:gd name="connsiteY5" fmla="*/ 2885094 h 3069244"/>
                <a:gd name="connsiteX6" fmla="*/ 88900 w 5232400"/>
                <a:gd name="connsiteY6" fmla="*/ 2866044 h 3069244"/>
                <a:gd name="connsiteX7" fmla="*/ 114300 w 5232400"/>
                <a:gd name="connsiteY7" fmla="*/ 2827944 h 3069244"/>
                <a:gd name="connsiteX8" fmla="*/ 120650 w 5232400"/>
                <a:gd name="connsiteY8" fmla="*/ 2802544 h 3069244"/>
                <a:gd name="connsiteX9" fmla="*/ 139700 w 5232400"/>
                <a:gd name="connsiteY9" fmla="*/ 2796194 h 3069244"/>
                <a:gd name="connsiteX10" fmla="*/ 158750 w 5232400"/>
                <a:gd name="connsiteY10" fmla="*/ 2783494 h 3069244"/>
                <a:gd name="connsiteX11" fmla="*/ 171450 w 5232400"/>
                <a:gd name="connsiteY11" fmla="*/ 2764444 h 3069244"/>
                <a:gd name="connsiteX12" fmla="*/ 190500 w 5232400"/>
                <a:gd name="connsiteY12" fmla="*/ 2751744 h 3069244"/>
                <a:gd name="connsiteX13" fmla="*/ 215900 w 5232400"/>
                <a:gd name="connsiteY13" fmla="*/ 2713644 h 3069244"/>
                <a:gd name="connsiteX14" fmla="*/ 247650 w 5232400"/>
                <a:gd name="connsiteY14" fmla="*/ 2675544 h 3069244"/>
                <a:gd name="connsiteX15" fmla="*/ 266700 w 5232400"/>
                <a:gd name="connsiteY15" fmla="*/ 2631094 h 3069244"/>
                <a:gd name="connsiteX16" fmla="*/ 279400 w 5232400"/>
                <a:gd name="connsiteY16" fmla="*/ 2580294 h 3069244"/>
                <a:gd name="connsiteX17" fmla="*/ 304800 w 5232400"/>
                <a:gd name="connsiteY17" fmla="*/ 2542194 h 3069244"/>
                <a:gd name="connsiteX18" fmla="*/ 342900 w 5232400"/>
                <a:gd name="connsiteY18" fmla="*/ 2529494 h 3069244"/>
                <a:gd name="connsiteX19" fmla="*/ 400050 w 5232400"/>
                <a:gd name="connsiteY19" fmla="*/ 2516794 h 3069244"/>
                <a:gd name="connsiteX20" fmla="*/ 412750 w 5232400"/>
                <a:gd name="connsiteY20" fmla="*/ 2497744 h 3069244"/>
                <a:gd name="connsiteX21" fmla="*/ 444500 w 5232400"/>
                <a:gd name="connsiteY21" fmla="*/ 2491394 h 3069244"/>
                <a:gd name="connsiteX22" fmla="*/ 539750 w 5232400"/>
                <a:gd name="connsiteY22" fmla="*/ 2472344 h 3069244"/>
                <a:gd name="connsiteX23" fmla="*/ 584200 w 5232400"/>
                <a:gd name="connsiteY23" fmla="*/ 2415194 h 3069244"/>
                <a:gd name="connsiteX24" fmla="*/ 622300 w 5232400"/>
                <a:gd name="connsiteY24" fmla="*/ 2377094 h 3069244"/>
                <a:gd name="connsiteX25" fmla="*/ 624681 w 5232400"/>
                <a:gd name="connsiteY25" fmla="*/ 2331057 h 3069244"/>
                <a:gd name="connsiteX26" fmla="*/ 679450 w 5232400"/>
                <a:gd name="connsiteY26" fmla="*/ 2300100 h 3069244"/>
                <a:gd name="connsiteX27" fmla="*/ 717550 w 5232400"/>
                <a:gd name="connsiteY27" fmla="*/ 2269144 h 3069244"/>
                <a:gd name="connsiteX28" fmla="*/ 762000 w 5232400"/>
                <a:gd name="connsiteY28" fmla="*/ 2256444 h 3069244"/>
                <a:gd name="connsiteX29" fmla="*/ 781050 w 5232400"/>
                <a:gd name="connsiteY29" fmla="*/ 2243744 h 3069244"/>
                <a:gd name="connsiteX30" fmla="*/ 844550 w 5232400"/>
                <a:gd name="connsiteY30" fmla="*/ 2224694 h 3069244"/>
                <a:gd name="connsiteX31" fmla="*/ 863600 w 5232400"/>
                <a:gd name="connsiteY31" fmla="*/ 2218344 h 3069244"/>
                <a:gd name="connsiteX32" fmla="*/ 869950 w 5232400"/>
                <a:gd name="connsiteY32" fmla="*/ 2192944 h 3069244"/>
                <a:gd name="connsiteX33" fmla="*/ 889000 w 5232400"/>
                <a:gd name="connsiteY33" fmla="*/ 2180244 h 3069244"/>
                <a:gd name="connsiteX34" fmla="*/ 946150 w 5232400"/>
                <a:gd name="connsiteY34" fmla="*/ 2167544 h 3069244"/>
                <a:gd name="connsiteX35" fmla="*/ 965200 w 5232400"/>
                <a:gd name="connsiteY35" fmla="*/ 2154844 h 3069244"/>
                <a:gd name="connsiteX36" fmla="*/ 1028700 w 5232400"/>
                <a:gd name="connsiteY36" fmla="*/ 2135794 h 3069244"/>
                <a:gd name="connsiteX37" fmla="*/ 1035050 w 5232400"/>
                <a:gd name="connsiteY37" fmla="*/ 2104044 h 3069244"/>
                <a:gd name="connsiteX38" fmla="*/ 1047750 w 5232400"/>
                <a:gd name="connsiteY38" fmla="*/ 2035371 h 3069244"/>
                <a:gd name="connsiteX39" fmla="*/ 1143000 w 5232400"/>
                <a:gd name="connsiteY39" fmla="*/ 2009971 h 3069244"/>
                <a:gd name="connsiteX40" fmla="*/ 1174750 w 5232400"/>
                <a:gd name="connsiteY40" fmla="*/ 2008794 h 3069244"/>
                <a:gd name="connsiteX41" fmla="*/ 1181100 w 5232400"/>
                <a:gd name="connsiteY41" fmla="*/ 1989744 h 3069244"/>
                <a:gd name="connsiteX42" fmla="*/ 1206500 w 5232400"/>
                <a:gd name="connsiteY42" fmla="*/ 1983394 h 3069244"/>
                <a:gd name="connsiteX43" fmla="*/ 1225550 w 5232400"/>
                <a:gd name="connsiteY43" fmla="*/ 1977044 h 3069244"/>
                <a:gd name="connsiteX44" fmla="*/ 1263650 w 5232400"/>
                <a:gd name="connsiteY44" fmla="*/ 1951644 h 3069244"/>
                <a:gd name="connsiteX45" fmla="*/ 1282700 w 5232400"/>
                <a:gd name="connsiteY45" fmla="*/ 1938944 h 3069244"/>
                <a:gd name="connsiteX46" fmla="*/ 1314450 w 5232400"/>
                <a:gd name="connsiteY46" fmla="*/ 1900844 h 3069244"/>
                <a:gd name="connsiteX47" fmla="*/ 1435100 w 5232400"/>
                <a:gd name="connsiteY47" fmla="*/ 1869094 h 3069244"/>
                <a:gd name="connsiteX48" fmla="*/ 1492250 w 5232400"/>
                <a:gd name="connsiteY48" fmla="*/ 1824644 h 3069244"/>
                <a:gd name="connsiteX49" fmla="*/ 1524000 w 5232400"/>
                <a:gd name="connsiteY49" fmla="*/ 1818294 h 3069244"/>
                <a:gd name="connsiteX50" fmla="*/ 1562100 w 5232400"/>
                <a:gd name="connsiteY50" fmla="*/ 1792894 h 3069244"/>
                <a:gd name="connsiteX51" fmla="*/ 1581150 w 5232400"/>
                <a:gd name="connsiteY51" fmla="*/ 1780194 h 3069244"/>
                <a:gd name="connsiteX52" fmla="*/ 1619250 w 5232400"/>
                <a:gd name="connsiteY52" fmla="*/ 1767494 h 3069244"/>
                <a:gd name="connsiteX53" fmla="*/ 1625600 w 5232400"/>
                <a:gd name="connsiteY53" fmla="*/ 1735744 h 3069244"/>
                <a:gd name="connsiteX54" fmla="*/ 1663700 w 5232400"/>
                <a:gd name="connsiteY54" fmla="*/ 1703994 h 3069244"/>
                <a:gd name="connsiteX55" fmla="*/ 1682750 w 5232400"/>
                <a:gd name="connsiteY55" fmla="*/ 1691294 h 3069244"/>
                <a:gd name="connsiteX56" fmla="*/ 1720850 w 5232400"/>
                <a:gd name="connsiteY56" fmla="*/ 1615094 h 3069244"/>
                <a:gd name="connsiteX57" fmla="*/ 1816100 w 5232400"/>
                <a:gd name="connsiteY57" fmla="*/ 1608744 h 3069244"/>
                <a:gd name="connsiteX58" fmla="*/ 1841500 w 5232400"/>
                <a:gd name="connsiteY58" fmla="*/ 1602394 h 3069244"/>
                <a:gd name="connsiteX59" fmla="*/ 1847850 w 5232400"/>
                <a:gd name="connsiteY59" fmla="*/ 1583344 h 3069244"/>
                <a:gd name="connsiteX60" fmla="*/ 1866900 w 5232400"/>
                <a:gd name="connsiteY60" fmla="*/ 1570644 h 3069244"/>
                <a:gd name="connsiteX61" fmla="*/ 1924050 w 5232400"/>
                <a:gd name="connsiteY61" fmla="*/ 1551594 h 3069244"/>
                <a:gd name="connsiteX62" fmla="*/ 1943100 w 5232400"/>
                <a:gd name="connsiteY62" fmla="*/ 1545244 h 3069244"/>
                <a:gd name="connsiteX63" fmla="*/ 1962150 w 5232400"/>
                <a:gd name="connsiteY63" fmla="*/ 1526194 h 3069244"/>
                <a:gd name="connsiteX64" fmla="*/ 2006600 w 5232400"/>
                <a:gd name="connsiteY64" fmla="*/ 1500794 h 3069244"/>
                <a:gd name="connsiteX65" fmla="*/ 2025650 w 5232400"/>
                <a:gd name="connsiteY65" fmla="*/ 1494444 h 3069244"/>
                <a:gd name="connsiteX66" fmla="*/ 2038350 w 5232400"/>
                <a:gd name="connsiteY66" fmla="*/ 1449994 h 3069244"/>
                <a:gd name="connsiteX67" fmla="*/ 2044700 w 5232400"/>
                <a:gd name="connsiteY67" fmla="*/ 1430944 h 3069244"/>
                <a:gd name="connsiteX68" fmla="*/ 2051050 w 5232400"/>
                <a:gd name="connsiteY68" fmla="*/ 1380144 h 3069244"/>
                <a:gd name="connsiteX69" fmla="*/ 2063750 w 5232400"/>
                <a:gd name="connsiteY69" fmla="*/ 1361094 h 3069244"/>
                <a:gd name="connsiteX70" fmla="*/ 2082800 w 5232400"/>
                <a:gd name="connsiteY70" fmla="*/ 1342044 h 3069244"/>
                <a:gd name="connsiteX71" fmla="*/ 2101850 w 5232400"/>
                <a:gd name="connsiteY71" fmla="*/ 1335694 h 3069244"/>
                <a:gd name="connsiteX72" fmla="*/ 2120900 w 5232400"/>
                <a:gd name="connsiteY72" fmla="*/ 1322994 h 3069244"/>
                <a:gd name="connsiteX73" fmla="*/ 2133600 w 5232400"/>
                <a:gd name="connsiteY73" fmla="*/ 1284894 h 3069244"/>
                <a:gd name="connsiteX74" fmla="*/ 2146300 w 5232400"/>
                <a:gd name="connsiteY74" fmla="*/ 1265844 h 3069244"/>
                <a:gd name="connsiteX75" fmla="*/ 2324100 w 5232400"/>
                <a:gd name="connsiteY75" fmla="*/ 1259494 h 3069244"/>
                <a:gd name="connsiteX76" fmla="*/ 2349500 w 5232400"/>
                <a:gd name="connsiteY76" fmla="*/ 1253144 h 3069244"/>
                <a:gd name="connsiteX77" fmla="*/ 2368550 w 5232400"/>
                <a:gd name="connsiteY77" fmla="*/ 1215044 h 3069244"/>
                <a:gd name="connsiteX78" fmla="*/ 2387600 w 5232400"/>
                <a:gd name="connsiteY78" fmla="*/ 1208694 h 3069244"/>
                <a:gd name="connsiteX79" fmla="*/ 2432050 w 5232400"/>
                <a:gd name="connsiteY79" fmla="*/ 1195994 h 3069244"/>
                <a:gd name="connsiteX80" fmla="*/ 2444750 w 5232400"/>
                <a:gd name="connsiteY80" fmla="*/ 1176944 h 3069244"/>
                <a:gd name="connsiteX81" fmla="*/ 2451100 w 5232400"/>
                <a:gd name="connsiteY81" fmla="*/ 1157894 h 3069244"/>
                <a:gd name="connsiteX82" fmla="*/ 2470150 w 5232400"/>
                <a:gd name="connsiteY82" fmla="*/ 1145194 h 3069244"/>
                <a:gd name="connsiteX83" fmla="*/ 2552700 w 5232400"/>
                <a:gd name="connsiteY83" fmla="*/ 1126144 h 3069244"/>
                <a:gd name="connsiteX84" fmla="*/ 2584450 w 5232400"/>
                <a:gd name="connsiteY84" fmla="*/ 1119794 h 3069244"/>
                <a:gd name="connsiteX85" fmla="*/ 2616200 w 5232400"/>
                <a:gd name="connsiteY85" fmla="*/ 1062644 h 3069244"/>
                <a:gd name="connsiteX86" fmla="*/ 2635250 w 5232400"/>
                <a:gd name="connsiteY86" fmla="*/ 1049944 h 3069244"/>
                <a:gd name="connsiteX87" fmla="*/ 2647950 w 5232400"/>
                <a:gd name="connsiteY87" fmla="*/ 1030894 h 3069244"/>
                <a:gd name="connsiteX88" fmla="*/ 2755900 w 5232400"/>
                <a:gd name="connsiteY88" fmla="*/ 1024544 h 3069244"/>
                <a:gd name="connsiteX89" fmla="*/ 2774950 w 5232400"/>
                <a:gd name="connsiteY89" fmla="*/ 1018194 h 3069244"/>
                <a:gd name="connsiteX90" fmla="*/ 2781300 w 5232400"/>
                <a:gd name="connsiteY90" fmla="*/ 999144 h 3069244"/>
                <a:gd name="connsiteX91" fmla="*/ 2800350 w 5232400"/>
                <a:gd name="connsiteY91" fmla="*/ 980094 h 3069244"/>
                <a:gd name="connsiteX92" fmla="*/ 2825750 w 5232400"/>
                <a:gd name="connsiteY92" fmla="*/ 973744 h 3069244"/>
                <a:gd name="connsiteX93" fmla="*/ 2895600 w 5232400"/>
                <a:gd name="connsiteY93" fmla="*/ 967394 h 3069244"/>
                <a:gd name="connsiteX94" fmla="*/ 2946400 w 5232400"/>
                <a:gd name="connsiteY94" fmla="*/ 948344 h 3069244"/>
                <a:gd name="connsiteX95" fmla="*/ 2959100 w 5232400"/>
                <a:gd name="connsiteY95" fmla="*/ 929294 h 3069244"/>
                <a:gd name="connsiteX96" fmla="*/ 2997200 w 5232400"/>
                <a:gd name="connsiteY96" fmla="*/ 916594 h 3069244"/>
                <a:gd name="connsiteX97" fmla="*/ 3009900 w 5232400"/>
                <a:gd name="connsiteY97" fmla="*/ 897544 h 3069244"/>
                <a:gd name="connsiteX98" fmla="*/ 3022600 w 5232400"/>
                <a:gd name="connsiteY98" fmla="*/ 859444 h 3069244"/>
                <a:gd name="connsiteX99" fmla="*/ 3048000 w 5232400"/>
                <a:gd name="connsiteY99" fmla="*/ 821344 h 3069244"/>
                <a:gd name="connsiteX100" fmla="*/ 3060700 w 5232400"/>
                <a:gd name="connsiteY100" fmla="*/ 802294 h 3069244"/>
                <a:gd name="connsiteX101" fmla="*/ 3448050 w 5232400"/>
                <a:gd name="connsiteY101" fmla="*/ 789594 h 3069244"/>
                <a:gd name="connsiteX102" fmla="*/ 3454400 w 5232400"/>
                <a:gd name="connsiteY102" fmla="*/ 745144 h 3069244"/>
                <a:gd name="connsiteX103" fmla="*/ 3479800 w 5232400"/>
                <a:gd name="connsiteY103" fmla="*/ 687994 h 3069244"/>
                <a:gd name="connsiteX104" fmla="*/ 3486150 w 5232400"/>
                <a:gd name="connsiteY104" fmla="*/ 649894 h 3069244"/>
                <a:gd name="connsiteX105" fmla="*/ 3625850 w 5232400"/>
                <a:gd name="connsiteY105" fmla="*/ 643544 h 3069244"/>
                <a:gd name="connsiteX106" fmla="*/ 3638550 w 5232400"/>
                <a:gd name="connsiteY106" fmla="*/ 605444 h 3069244"/>
                <a:gd name="connsiteX107" fmla="*/ 3644900 w 5232400"/>
                <a:gd name="connsiteY107" fmla="*/ 580044 h 3069244"/>
                <a:gd name="connsiteX108" fmla="*/ 3708400 w 5232400"/>
                <a:gd name="connsiteY108" fmla="*/ 573694 h 3069244"/>
                <a:gd name="connsiteX109" fmla="*/ 3727450 w 5232400"/>
                <a:gd name="connsiteY109" fmla="*/ 497494 h 3069244"/>
                <a:gd name="connsiteX110" fmla="*/ 3733800 w 5232400"/>
                <a:gd name="connsiteY110" fmla="*/ 478444 h 3069244"/>
                <a:gd name="connsiteX111" fmla="*/ 3867150 w 5232400"/>
                <a:gd name="connsiteY111" fmla="*/ 472094 h 3069244"/>
                <a:gd name="connsiteX112" fmla="*/ 3911600 w 5232400"/>
                <a:gd name="connsiteY112" fmla="*/ 465744 h 3069244"/>
                <a:gd name="connsiteX113" fmla="*/ 3994150 w 5232400"/>
                <a:gd name="connsiteY113" fmla="*/ 459394 h 3069244"/>
                <a:gd name="connsiteX114" fmla="*/ 4006850 w 5232400"/>
                <a:gd name="connsiteY114" fmla="*/ 389544 h 3069244"/>
                <a:gd name="connsiteX115" fmla="*/ 4032250 w 5232400"/>
                <a:gd name="connsiteY115" fmla="*/ 383194 h 3069244"/>
                <a:gd name="connsiteX116" fmla="*/ 4034631 w 5232400"/>
                <a:gd name="connsiteY116" fmla="*/ 318900 h 3069244"/>
                <a:gd name="connsiteX117" fmla="*/ 4432300 w 5232400"/>
                <a:gd name="connsiteY117" fmla="*/ 306994 h 3069244"/>
                <a:gd name="connsiteX118" fmla="*/ 4433326 w 5232400"/>
                <a:gd name="connsiteY118" fmla="*/ 190416 h 3069244"/>
                <a:gd name="connsiteX119" fmla="*/ 5130006 w 5232400"/>
                <a:gd name="connsiteY119" fmla="*/ 186727 h 3069244"/>
                <a:gd name="connsiteX120" fmla="*/ 5156200 w 5232400"/>
                <a:gd name="connsiteY120" fmla="*/ 8544 h 3069244"/>
                <a:gd name="connsiteX121" fmla="*/ 5181600 w 5232400"/>
                <a:gd name="connsiteY121" fmla="*/ 2194 h 3069244"/>
                <a:gd name="connsiteX122" fmla="*/ 5232400 w 5232400"/>
                <a:gd name="connsiteY122" fmla="*/ 2194 h 3069244"/>
                <a:gd name="connsiteX0" fmla="*/ 0 w 5232400"/>
                <a:gd name="connsiteY0" fmla="*/ 3091455 h 3091455"/>
                <a:gd name="connsiteX1" fmla="*/ 12700 w 5232400"/>
                <a:gd name="connsiteY1" fmla="*/ 3072405 h 3091455"/>
                <a:gd name="connsiteX2" fmla="*/ 31750 w 5232400"/>
                <a:gd name="connsiteY2" fmla="*/ 2996205 h 3091455"/>
                <a:gd name="connsiteX3" fmla="*/ 50800 w 5232400"/>
                <a:gd name="connsiteY3" fmla="*/ 2989855 h 3091455"/>
                <a:gd name="connsiteX4" fmla="*/ 63500 w 5232400"/>
                <a:gd name="connsiteY4" fmla="*/ 2951755 h 3091455"/>
                <a:gd name="connsiteX5" fmla="*/ 69850 w 5232400"/>
                <a:gd name="connsiteY5" fmla="*/ 2907305 h 3091455"/>
                <a:gd name="connsiteX6" fmla="*/ 88900 w 5232400"/>
                <a:gd name="connsiteY6" fmla="*/ 2888255 h 3091455"/>
                <a:gd name="connsiteX7" fmla="*/ 114300 w 5232400"/>
                <a:gd name="connsiteY7" fmla="*/ 2850155 h 3091455"/>
                <a:gd name="connsiteX8" fmla="*/ 120650 w 5232400"/>
                <a:gd name="connsiteY8" fmla="*/ 2824755 h 3091455"/>
                <a:gd name="connsiteX9" fmla="*/ 139700 w 5232400"/>
                <a:gd name="connsiteY9" fmla="*/ 2818405 h 3091455"/>
                <a:gd name="connsiteX10" fmla="*/ 158750 w 5232400"/>
                <a:gd name="connsiteY10" fmla="*/ 2805705 h 3091455"/>
                <a:gd name="connsiteX11" fmla="*/ 171450 w 5232400"/>
                <a:gd name="connsiteY11" fmla="*/ 2786655 h 3091455"/>
                <a:gd name="connsiteX12" fmla="*/ 190500 w 5232400"/>
                <a:gd name="connsiteY12" fmla="*/ 2773955 h 3091455"/>
                <a:gd name="connsiteX13" fmla="*/ 215900 w 5232400"/>
                <a:gd name="connsiteY13" fmla="*/ 2735855 h 3091455"/>
                <a:gd name="connsiteX14" fmla="*/ 247650 w 5232400"/>
                <a:gd name="connsiteY14" fmla="*/ 2697755 h 3091455"/>
                <a:gd name="connsiteX15" fmla="*/ 266700 w 5232400"/>
                <a:gd name="connsiteY15" fmla="*/ 2653305 h 3091455"/>
                <a:gd name="connsiteX16" fmla="*/ 279400 w 5232400"/>
                <a:gd name="connsiteY16" fmla="*/ 2602505 h 3091455"/>
                <a:gd name="connsiteX17" fmla="*/ 304800 w 5232400"/>
                <a:gd name="connsiteY17" fmla="*/ 2564405 h 3091455"/>
                <a:gd name="connsiteX18" fmla="*/ 342900 w 5232400"/>
                <a:gd name="connsiteY18" fmla="*/ 2551705 h 3091455"/>
                <a:gd name="connsiteX19" fmla="*/ 400050 w 5232400"/>
                <a:gd name="connsiteY19" fmla="*/ 2539005 h 3091455"/>
                <a:gd name="connsiteX20" fmla="*/ 412750 w 5232400"/>
                <a:gd name="connsiteY20" fmla="*/ 2519955 h 3091455"/>
                <a:gd name="connsiteX21" fmla="*/ 444500 w 5232400"/>
                <a:gd name="connsiteY21" fmla="*/ 2513605 h 3091455"/>
                <a:gd name="connsiteX22" fmla="*/ 539750 w 5232400"/>
                <a:gd name="connsiteY22" fmla="*/ 2494555 h 3091455"/>
                <a:gd name="connsiteX23" fmla="*/ 584200 w 5232400"/>
                <a:gd name="connsiteY23" fmla="*/ 2437405 h 3091455"/>
                <a:gd name="connsiteX24" fmla="*/ 622300 w 5232400"/>
                <a:gd name="connsiteY24" fmla="*/ 2399305 h 3091455"/>
                <a:gd name="connsiteX25" fmla="*/ 624681 w 5232400"/>
                <a:gd name="connsiteY25" fmla="*/ 2353268 h 3091455"/>
                <a:gd name="connsiteX26" fmla="*/ 679450 w 5232400"/>
                <a:gd name="connsiteY26" fmla="*/ 2322311 h 3091455"/>
                <a:gd name="connsiteX27" fmla="*/ 717550 w 5232400"/>
                <a:gd name="connsiteY27" fmla="*/ 2291355 h 3091455"/>
                <a:gd name="connsiteX28" fmla="*/ 762000 w 5232400"/>
                <a:gd name="connsiteY28" fmla="*/ 2278655 h 3091455"/>
                <a:gd name="connsiteX29" fmla="*/ 781050 w 5232400"/>
                <a:gd name="connsiteY29" fmla="*/ 2265955 h 3091455"/>
                <a:gd name="connsiteX30" fmla="*/ 844550 w 5232400"/>
                <a:gd name="connsiteY30" fmla="*/ 2246905 h 3091455"/>
                <a:gd name="connsiteX31" fmla="*/ 863600 w 5232400"/>
                <a:gd name="connsiteY31" fmla="*/ 2240555 h 3091455"/>
                <a:gd name="connsiteX32" fmla="*/ 869950 w 5232400"/>
                <a:gd name="connsiteY32" fmla="*/ 2215155 h 3091455"/>
                <a:gd name="connsiteX33" fmla="*/ 889000 w 5232400"/>
                <a:gd name="connsiteY33" fmla="*/ 2202455 h 3091455"/>
                <a:gd name="connsiteX34" fmla="*/ 946150 w 5232400"/>
                <a:gd name="connsiteY34" fmla="*/ 2189755 h 3091455"/>
                <a:gd name="connsiteX35" fmla="*/ 965200 w 5232400"/>
                <a:gd name="connsiteY35" fmla="*/ 2177055 h 3091455"/>
                <a:gd name="connsiteX36" fmla="*/ 1028700 w 5232400"/>
                <a:gd name="connsiteY36" fmla="*/ 2158005 h 3091455"/>
                <a:gd name="connsiteX37" fmla="*/ 1035050 w 5232400"/>
                <a:gd name="connsiteY37" fmla="*/ 2126255 h 3091455"/>
                <a:gd name="connsiteX38" fmla="*/ 1047750 w 5232400"/>
                <a:gd name="connsiteY38" fmla="*/ 2057582 h 3091455"/>
                <a:gd name="connsiteX39" fmla="*/ 1143000 w 5232400"/>
                <a:gd name="connsiteY39" fmla="*/ 2032182 h 3091455"/>
                <a:gd name="connsiteX40" fmla="*/ 1174750 w 5232400"/>
                <a:gd name="connsiteY40" fmla="*/ 2031005 h 3091455"/>
                <a:gd name="connsiteX41" fmla="*/ 1181100 w 5232400"/>
                <a:gd name="connsiteY41" fmla="*/ 2011955 h 3091455"/>
                <a:gd name="connsiteX42" fmla="*/ 1206500 w 5232400"/>
                <a:gd name="connsiteY42" fmla="*/ 2005605 h 3091455"/>
                <a:gd name="connsiteX43" fmla="*/ 1225550 w 5232400"/>
                <a:gd name="connsiteY43" fmla="*/ 1999255 h 3091455"/>
                <a:gd name="connsiteX44" fmla="*/ 1263650 w 5232400"/>
                <a:gd name="connsiteY44" fmla="*/ 1973855 h 3091455"/>
                <a:gd name="connsiteX45" fmla="*/ 1282700 w 5232400"/>
                <a:gd name="connsiteY45" fmla="*/ 1961155 h 3091455"/>
                <a:gd name="connsiteX46" fmla="*/ 1314450 w 5232400"/>
                <a:gd name="connsiteY46" fmla="*/ 1923055 h 3091455"/>
                <a:gd name="connsiteX47" fmla="*/ 1435100 w 5232400"/>
                <a:gd name="connsiteY47" fmla="*/ 1891305 h 3091455"/>
                <a:gd name="connsiteX48" fmla="*/ 1492250 w 5232400"/>
                <a:gd name="connsiteY48" fmla="*/ 1846855 h 3091455"/>
                <a:gd name="connsiteX49" fmla="*/ 1524000 w 5232400"/>
                <a:gd name="connsiteY49" fmla="*/ 1840505 h 3091455"/>
                <a:gd name="connsiteX50" fmla="*/ 1562100 w 5232400"/>
                <a:gd name="connsiteY50" fmla="*/ 1815105 h 3091455"/>
                <a:gd name="connsiteX51" fmla="*/ 1581150 w 5232400"/>
                <a:gd name="connsiteY51" fmla="*/ 1802405 h 3091455"/>
                <a:gd name="connsiteX52" fmla="*/ 1619250 w 5232400"/>
                <a:gd name="connsiteY52" fmla="*/ 1789705 h 3091455"/>
                <a:gd name="connsiteX53" fmla="*/ 1625600 w 5232400"/>
                <a:gd name="connsiteY53" fmla="*/ 1757955 h 3091455"/>
                <a:gd name="connsiteX54" fmla="*/ 1663700 w 5232400"/>
                <a:gd name="connsiteY54" fmla="*/ 1726205 h 3091455"/>
                <a:gd name="connsiteX55" fmla="*/ 1682750 w 5232400"/>
                <a:gd name="connsiteY55" fmla="*/ 1713505 h 3091455"/>
                <a:gd name="connsiteX56" fmla="*/ 1720850 w 5232400"/>
                <a:gd name="connsiteY56" fmla="*/ 1637305 h 3091455"/>
                <a:gd name="connsiteX57" fmla="*/ 1816100 w 5232400"/>
                <a:gd name="connsiteY57" fmla="*/ 1630955 h 3091455"/>
                <a:gd name="connsiteX58" fmla="*/ 1841500 w 5232400"/>
                <a:gd name="connsiteY58" fmla="*/ 1624605 h 3091455"/>
                <a:gd name="connsiteX59" fmla="*/ 1847850 w 5232400"/>
                <a:gd name="connsiteY59" fmla="*/ 1605555 h 3091455"/>
                <a:gd name="connsiteX60" fmla="*/ 1866900 w 5232400"/>
                <a:gd name="connsiteY60" fmla="*/ 1592855 h 3091455"/>
                <a:gd name="connsiteX61" fmla="*/ 1924050 w 5232400"/>
                <a:gd name="connsiteY61" fmla="*/ 1573805 h 3091455"/>
                <a:gd name="connsiteX62" fmla="*/ 1943100 w 5232400"/>
                <a:gd name="connsiteY62" fmla="*/ 1567455 h 3091455"/>
                <a:gd name="connsiteX63" fmla="*/ 1962150 w 5232400"/>
                <a:gd name="connsiteY63" fmla="*/ 1548405 h 3091455"/>
                <a:gd name="connsiteX64" fmla="*/ 2006600 w 5232400"/>
                <a:gd name="connsiteY64" fmla="*/ 1523005 h 3091455"/>
                <a:gd name="connsiteX65" fmla="*/ 2025650 w 5232400"/>
                <a:gd name="connsiteY65" fmla="*/ 1516655 h 3091455"/>
                <a:gd name="connsiteX66" fmla="*/ 2038350 w 5232400"/>
                <a:gd name="connsiteY66" fmla="*/ 1472205 h 3091455"/>
                <a:gd name="connsiteX67" fmla="*/ 2044700 w 5232400"/>
                <a:gd name="connsiteY67" fmla="*/ 1453155 h 3091455"/>
                <a:gd name="connsiteX68" fmla="*/ 2051050 w 5232400"/>
                <a:gd name="connsiteY68" fmla="*/ 1402355 h 3091455"/>
                <a:gd name="connsiteX69" fmla="*/ 2063750 w 5232400"/>
                <a:gd name="connsiteY69" fmla="*/ 1383305 h 3091455"/>
                <a:gd name="connsiteX70" fmla="*/ 2082800 w 5232400"/>
                <a:gd name="connsiteY70" fmla="*/ 1364255 h 3091455"/>
                <a:gd name="connsiteX71" fmla="*/ 2101850 w 5232400"/>
                <a:gd name="connsiteY71" fmla="*/ 1357905 h 3091455"/>
                <a:gd name="connsiteX72" fmla="*/ 2120900 w 5232400"/>
                <a:gd name="connsiteY72" fmla="*/ 1345205 h 3091455"/>
                <a:gd name="connsiteX73" fmla="*/ 2133600 w 5232400"/>
                <a:gd name="connsiteY73" fmla="*/ 1307105 h 3091455"/>
                <a:gd name="connsiteX74" fmla="*/ 2146300 w 5232400"/>
                <a:gd name="connsiteY74" fmla="*/ 1288055 h 3091455"/>
                <a:gd name="connsiteX75" fmla="*/ 2324100 w 5232400"/>
                <a:gd name="connsiteY75" fmla="*/ 1281705 h 3091455"/>
                <a:gd name="connsiteX76" fmla="*/ 2349500 w 5232400"/>
                <a:gd name="connsiteY76" fmla="*/ 1275355 h 3091455"/>
                <a:gd name="connsiteX77" fmla="*/ 2368550 w 5232400"/>
                <a:gd name="connsiteY77" fmla="*/ 1237255 h 3091455"/>
                <a:gd name="connsiteX78" fmla="*/ 2387600 w 5232400"/>
                <a:gd name="connsiteY78" fmla="*/ 1230905 h 3091455"/>
                <a:gd name="connsiteX79" fmla="*/ 2432050 w 5232400"/>
                <a:gd name="connsiteY79" fmla="*/ 1218205 h 3091455"/>
                <a:gd name="connsiteX80" fmla="*/ 2444750 w 5232400"/>
                <a:gd name="connsiteY80" fmla="*/ 1199155 h 3091455"/>
                <a:gd name="connsiteX81" fmla="*/ 2451100 w 5232400"/>
                <a:gd name="connsiteY81" fmla="*/ 1180105 h 3091455"/>
                <a:gd name="connsiteX82" fmla="*/ 2470150 w 5232400"/>
                <a:gd name="connsiteY82" fmla="*/ 1167405 h 3091455"/>
                <a:gd name="connsiteX83" fmla="*/ 2552700 w 5232400"/>
                <a:gd name="connsiteY83" fmla="*/ 1148355 h 3091455"/>
                <a:gd name="connsiteX84" fmla="*/ 2584450 w 5232400"/>
                <a:gd name="connsiteY84" fmla="*/ 1142005 h 3091455"/>
                <a:gd name="connsiteX85" fmla="*/ 2616200 w 5232400"/>
                <a:gd name="connsiteY85" fmla="*/ 1084855 h 3091455"/>
                <a:gd name="connsiteX86" fmla="*/ 2635250 w 5232400"/>
                <a:gd name="connsiteY86" fmla="*/ 1072155 h 3091455"/>
                <a:gd name="connsiteX87" fmla="*/ 2647950 w 5232400"/>
                <a:gd name="connsiteY87" fmla="*/ 1053105 h 3091455"/>
                <a:gd name="connsiteX88" fmla="*/ 2755900 w 5232400"/>
                <a:gd name="connsiteY88" fmla="*/ 1046755 h 3091455"/>
                <a:gd name="connsiteX89" fmla="*/ 2774950 w 5232400"/>
                <a:gd name="connsiteY89" fmla="*/ 1040405 h 3091455"/>
                <a:gd name="connsiteX90" fmla="*/ 2781300 w 5232400"/>
                <a:gd name="connsiteY90" fmla="*/ 1021355 h 3091455"/>
                <a:gd name="connsiteX91" fmla="*/ 2800350 w 5232400"/>
                <a:gd name="connsiteY91" fmla="*/ 1002305 h 3091455"/>
                <a:gd name="connsiteX92" fmla="*/ 2825750 w 5232400"/>
                <a:gd name="connsiteY92" fmla="*/ 995955 h 3091455"/>
                <a:gd name="connsiteX93" fmla="*/ 2895600 w 5232400"/>
                <a:gd name="connsiteY93" fmla="*/ 989605 h 3091455"/>
                <a:gd name="connsiteX94" fmla="*/ 2946400 w 5232400"/>
                <a:gd name="connsiteY94" fmla="*/ 970555 h 3091455"/>
                <a:gd name="connsiteX95" fmla="*/ 2959100 w 5232400"/>
                <a:gd name="connsiteY95" fmla="*/ 951505 h 3091455"/>
                <a:gd name="connsiteX96" fmla="*/ 2997200 w 5232400"/>
                <a:gd name="connsiteY96" fmla="*/ 938805 h 3091455"/>
                <a:gd name="connsiteX97" fmla="*/ 3009900 w 5232400"/>
                <a:gd name="connsiteY97" fmla="*/ 919755 h 3091455"/>
                <a:gd name="connsiteX98" fmla="*/ 3022600 w 5232400"/>
                <a:gd name="connsiteY98" fmla="*/ 881655 h 3091455"/>
                <a:gd name="connsiteX99" fmla="*/ 3048000 w 5232400"/>
                <a:gd name="connsiteY99" fmla="*/ 843555 h 3091455"/>
                <a:gd name="connsiteX100" fmla="*/ 3060700 w 5232400"/>
                <a:gd name="connsiteY100" fmla="*/ 824505 h 3091455"/>
                <a:gd name="connsiteX101" fmla="*/ 3448050 w 5232400"/>
                <a:gd name="connsiteY101" fmla="*/ 811805 h 3091455"/>
                <a:gd name="connsiteX102" fmla="*/ 3454400 w 5232400"/>
                <a:gd name="connsiteY102" fmla="*/ 767355 h 3091455"/>
                <a:gd name="connsiteX103" fmla="*/ 3479800 w 5232400"/>
                <a:gd name="connsiteY103" fmla="*/ 710205 h 3091455"/>
                <a:gd name="connsiteX104" fmla="*/ 3486150 w 5232400"/>
                <a:gd name="connsiteY104" fmla="*/ 672105 h 3091455"/>
                <a:gd name="connsiteX105" fmla="*/ 3625850 w 5232400"/>
                <a:gd name="connsiteY105" fmla="*/ 665755 h 3091455"/>
                <a:gd name="connsiteX106" fmla="*/ 3638550 w 5232400"/>
                <a:gd name="connsiteY106" fmla="*/ 627655 h 3091455"/>
                <a:gd name="connsiteX107" fmla="*/ 3644900 w 5232400"/>
                <a:gd name="connsiteY107" fmla="*/ 602255 h 3091455"/>
                <a:gd name="connsiteX108" fmla="*/ 3708400 w 5232400"/>
                <a:gd name="connsiteY108" fmla="*/ 595905 h 3091455"/>
                <a:gd name="connsiteX109" fmla="*/ 3727450 w 5232400"/>
                <a:gd name="connsiteY109" fmla="*/ 519705 h 3091455"/>
                <a:gd name="connsiteX110" fmla="*/ 3733800 w 5232400"/>
                <a:gd name="connsiteY110" fmla="*/ 500655 h 3091455"/>
                <a:gd name="connsiteX111" fmla="*/ 3867150 w 5232400"/>
                <a:gd name="connsiteY111" fmla="*/ 494305 h 3091455"/>
                <a:gd name="connsiteX112" fmla="*/ 3911600 w 5232400"/>
                <a:gd name="connsiteY112" fmla="*/ 487955 h 3091455"/>
                <a:gd name="connsiteX113" fmla="*/ 3994150 w 5232400"/>
                <a:gd name="connsiteY113" fmla="*/ 481605 h 3091455"/>
                <a:gd name="connsiteX114" fmla="*/ 4006850 w 5232400"/>
                <a:gd name="connsiteY114" fmla="*/ 411755 h 3091455"/>
                <a:gd name="connsiteX115" fmla="*/ 4032250 w 5232400"/>
                <a:gd name="connsiteY115" fmla="*/ 405405 h 3091455"/>
                <a:gd name="connsiteX116" fmla="*/ 4034631 w 5232400"/>
                <a:gd name="connsiteY116" fmla="*/ 341111 h 3091455"/>
                <a:gd name="connsiteX117" fmla="*/ 4432300 w 5232400"/>
                <a:gd name="connsiteY117" fmla="*/ 329205 h 3091455"/>
                <a:gd name="connsiteX118" fmla="*/ 4433326 w 5232400"/>
                <a:gd name="connsiteY118" fmla="*/ 212627 h 3091455"/>
                <a:gd name="connsiteX119" fmla="*/ 5130006 w 5232400"/>
                <a:gd name="connsiteY119" fmla="*/ 208938 h 3091455"/>
                <a:gd name="connsiteX120" fmla="*/ 5156200 w 5232400"/>
                <a:gd name="connsiteY120" fmla="*/ 30755 h 3091455"/>
                <a:gd name="connsiteX121" fmla="*/ 5232400 w 5232400"/>
                <a:gd name="connsiteY121" fmla="*/ 24405 h 3091455"/>
                <a:gd name="connsiteX0" fmla="*/ 0 w 5232400"/>
                <a:gd name="connsiteY0" fmla="*/ 3067050 h 3067050"/>
                <a:gd name="connsiteX1" fmla="*/ 12700 w 5232400"/>
                <a:gd name="connsiteY1" fmla="*/ 3048000 h 3067050"/>
                <a:gd name="connsiteX2" fmla="*/ 31750 w 5232400"/>
                <a:gd name="connsiteY2" fmla="*/ 2971800 h 3067050"/>
                <a:gd name="connsiteX3" fmla="*/ 50800 w 5232400"/>
                <a:gd name="connsiteY3" fmla="*/ 2965450 h 3067050"/>
                <a:gd name="connsiteX4" fmla="*/ 63500 w 5232400"/>
                <a:gd name="connsiteY4" fmla="*/ 2927350 h 3067050"/>
                <a:gd name="connsiteX5" fmla="*/ 69850 w 5232400"/>
                <a:gd name="connsiteY5" fmla="*/ 2882900 h 3067050"/>
                <a:gd name="connsiteX6" fmla="*/ 88900 w 5232400"/>
                <a:gd name="connsiteY6" fmla="*/ 2863850 h 3067050"/>
                <a:gd name="connsiteX7" fmla="*/ 114300 w 5232400"/>
                <a:gd name="connsiteY7" fmla="*/ 2825750 h 3067050"/>
                <a:gd name="connsiteX8" fmla="*/ 120650 w 5232400"/>
                <a:gd name="connsiteY8" fmla="*/ 2800350 h 3067050"/>
                <a:gd name="connsiteX9" fmla="*/ 139700 w 5232400"/>
                <a:gd name="connsiteY9" fmla="*/ 2794000 h 3067050"/>
                <a:gd name="connsiteX10" fmla="*/ 158750 w 5232400"/>
                <a:gd name="connsiteY10" fmla="*/ 2781300 h 3067050"/>
                <a:gd name="connsiteX11" fmla="*/ 171450 w 5232400"/>
                <a:gd name="connsiteY11" fmla="*/ 2762250 h 3067050"/>
                <a:gd name="connsiteX12" fmla="*/ 190500 w 5232400"/>
                <a:gd name="connsiteY12" fmla="*/ 2749550 h 3067050"/>
                <a:gd name="connsiteX13" fmla="*/ 215900 w 5232400"/>
                <a:gd name="connsiteY13" fmla="*/ 2711450 h 3067050"/>
                <a:gd name="connsiteX14" fmla="*/ 247650 w 5232400"/>
                <a:gd name="connsiteY14" fmla="*/ 2673350 h 3067050"/>
                <a:gd name="connsiteX15" fmla="*/ 266700 w 5232400"/>
                <a:gd name="connsiteY15" fmla="*/ 2628900 h 3067050"/>
                <a:gd name="connsiteX16" fmla="*/ 279400 w 5232400"/>
                <a:gd name="connsiteY16" fmla="*/ 2578100 h 3067050"/>
                <a:gd name="connsiteX17" fmla="*/ 304800 w 5232400"/>
                <a:gd name="connsiteY17" fmla="*/ 2540000 h 3067050"/>
                <a:gd name="connsiteX18" fmla="*/ 342900 w 5232400"/>
                <a:gd name="connsiteY18" fmla="*/ 2527300 h 3067050"/>
                <a:gd name="connsiteX19" fmla="*/ 400050 w 5232400"/>
                <a:gd name="connsiteY19" fmla="*/ 2514600 h 3067050"/>
                <a:gd name="connsiteX20" fmla="*/ 412750 w 5232400"/>
                <a:gd name="connsiteY20" fmla="*/ 2495550 h 3067050"/>
                <a:gd name="connsiteX21" fmla="*/ 444500 w 5232400"/>
                <a:gd name="connsiteY21" fmla="*/ 2489200 h 3067050"/>
                <a:gd name="connsiteX22" fmla="*/ 539750 w 5232400"/>
                <a:gd name="connsiteY22" fmla="*/ 2470150 h 3067050"/>
                <a:gd name="connsiteX23" fmla="*/ 584200 w 5232400"/>
                <a:gd name="connsiteY23" fmla="*/ 2413000 h 3067050"/>
                <a:gd name="connsiteX24" fmla="*/ 622300 w 5232400"/>
                <a:gd name="connsiteY24" fmla="*/ 2374900 h 3067050"/>
                <a:gd name="connsiteX25" fmla="*/ 624681 w 5232400"/>
                <a:gd name="connsiteY25" fmla="*/ 2328863 h 3067050"/>
                <a:gd name="connsiteX26" fmla="*/ 679450 w 5232400"/>
                <a:gd name="connsiteY26" fmla="*/ 2297906 h 3067050"/>
                <a:gd name="connsiteX27" fmla="*/ 717550 w 5232400"/>
                <a:gd name="connsiteY27" fmla="*/ 2266950 h 3067050"/>
                <a:gd name="connsiteX28" fmla="*/ 762000 w 5232400"/>
                <a:gd name="connsiteY28" fmla="*/ 2254250 h 3067050"/>
                <a:gd name="connsiteX29" fmla="*/ 781050 w 5232400"/>
                <a:gd name="connsiteY29" fmla="*/ 2241550 h 3067050"/>
                <a:gd name="connsiteX30" fmla="*/ 844550 w 5232400"/>
                <a:gd name="connsiteY30" fmla="*/ 2222500 h 3067050"/>
                <a:gd name="connsiteX31" fmla="*/ 863600 w 5232400"/>
                <a:gd name="connsiteY31" fmla="*/ 2216150 h 3067050"/>
                <a:gd name="connsiteX32" fmla="*/ 869950 w 5232400"/>
                <a:gd name="connsiteY32" fmla="*/ 2190750 h 3067050"/>
                <a:gd name="connsiteX33" fmla="*/ 889000 w 5232400"/>
                <a:gd name="connsiteY33" fmla="*/ 2178050 h 3067050"/>
                <a:gd name="connsiteX34" fmla="*/ 946150 w 5232400"/>
                <a:gd name="connsiteY34" fmla="*/ 2165350 h 3067050"/>
                <a:gd name="connsiteX35" fmla="*/ 965200 w 5232400"/>
                <a:gd name="connsiteY35" fmla="*/ 2152650 h 3067050"/>
                <a:gd name="connsiteX36" fmla="*/ 1028700 w 5232400"/>
                <a:gd name="connsiteY36" fmla="*/ 2133600 h 3067050"/>
                <a:gd name="connsiteX37" fmla="*/ 1035050 w 5232400"/>
                <a:gd name="connsiteY37" fmla="*/ 2101850 h 3067050"/>
                <a:gd name="connsiteX38" fmla="*/ 1047750 w 5232400"/>
                <a:gd name="connsiteY38" fmla="*/ 2033177 h 3067050"/>
                <a:gd name="connsiteX39" fmla="*/ 1143000 w 5232400"/>
                <a:gd name="connsiteY39" fmla="*/ 2007777 h 3067050"/>
                <a:gd name="connsiteX40" fmla="*/ 1174750 w 5232400"/>
                <a:gd name="connsiteY40" fmla="*/ 2006600 h 3067050"/>
                <a:gd name="connsiteX41" fmla="*/ 1181100 w 5232400"/>
                <a:gd name="connsiteY41" fmla="*/ 1987550 h 3067050"/>
                <a:gd name="connsiteX42" fmla="*/ 1206500 w 5232400"/>
                <a:gd name="connsiteY42" fmla="*/ 1981200 h 3067050"/>
                <a:gd name="connsiteX43" fmla="*/ 1225550 w 5232400"/>
                <a:gd name="connsiteY43" fmla="*/ 1974850 h 3067050"/>
                <a:gd name="connsiteX44" fmla="*/ 1263650 w 5232400"/>
                <a:gd name="connsiteY44" fmla="*/ 1949450 h 3067050"/>
                <a:gd name="connsiteX45" fmla="*/ 1282700 w 5232400"/>
                <a:gd name="connsiteY45" fmla="*/ 1936750 h 3067050"/>
                <a:gd name="connsiteX46" fmla="*/ 1314450 w 5232400"/>
                <a:gd name="connsiteY46" fmla="*/ 1898650 h 3067050"/>
                <a:gd name="connsiteX47" fmla="*/ 1435100 w 5232400"/>
                <a:gd name="connsiteY47" fmla="*/ 1866900 h 3067050"/>
                <a:gd name="connsiteX48" fmla="*/ 1492250 w 5232400"/>
                <a:gd name="connsiteY48" fmla="*/ 1822450 h 3067050"/>
                <a:gd name="connsiteX49" fmla="*/ 1524000 w 5232400"/>
                <a:gd name="connsiteY49" fmla="*/ 1816100 h 3067050"/>
                <a:gd name="connsiteX50" fmla="*/ 1562100 w 5232400"/>
                <a:gd name="connsiteY50" fmla="*/ 1790700 h 3067050"/>
                <a:gd name="connsiteX51" fmla="*/ 1581150 w 5232400"/>
                <a:gd name="connsiteY51" fmla="*/ 1778000 h 3067050"/>
                <a:gd name="connsiteX52" fmla="*/ 1619250 w 5232400"/>
                <a:gd name="connsiteY52" fmla="*/ 1765300 h 3067050"/>
                <a:gd name="connsiteX53" fmla="*/ 1625600 w 5232400"/>
                <a:gd name="connsiteY53" fmla="*/ 1733550 h 3067050"/>
                <a:gd name="connsiteX54" fmla="*/ 1663700 w 5232400"/>
                <a:gd name="connsiteY54" fmla="*/ 1701800 h 3067050"/>
                <a:gd name="connsiteX55" fmla="*/ 1682750 w 5232400"/>
                <a:gd name="connsiteY55" fmla="*/ 1689100 h 3067050"/>
                <a:gd name="connsiteX56" fmla="*/ 1720850 w 5232400"/>
                <a:gd name="connsiteY56" fmla="*/ 1612900 h 3067050"/>
                <a:gd name="connsiteX57" fmla="*/ 1816100 w 5232400"/>
                <a:gd name="connsiteY57" fmla="*/ 1606550 h 3067050"/>
                <a:gd name="connsiteX58" fmla="*/ 1841500 w 5232400"/>
                <a:gd name="connsiteY58" fmla="*/ 1600200 h 3067050"/>
                <a:gd name="connsiteX59" fmla="*/ 1847850 w 5232400"/>
                <a:gd name="connsiteY59" fmla="*/ 1581150 h 3067050"/>
                <a:gd name="connsiteX60" fmla="*/ 1866900 w 5232400"/>
                <a:gd name="connsiteY60" fmla="*/ 1568450 h 3067050"/>
                <a:gd name="connsiteX61" fmla="*/ 1924050 w 5232400"/>
                <a:gd name="connsiteY61" fmla="*/ 1549400 h 3067050"/>
                <a:gd name="connsiteX62" fmla="*/ 1943100 w 5232400"/>
                <a:gd name="connsiteY62" fmla="*/ 1543050 h 3067050"/>
                <a:gd name="connsiteX63" fmla="*/ 1962150 w 5232400"/>
                <a:gd name="connsiteY63" fmla="*/ 1524000 h 3067050"/>
                <a:gd name="connsiteX64" fmla="*/ 2006600 w 5232400"/>
                <a:gd name="connsiteY64" fmla="*/ 1498600 h 3067050"/>
                <a:gd name="connsiteX65" fmla="*/ 2025650 w 5232400"/>
                <a:gd name="connsiteY65" fmla="*/ 1492250 h 3067050"/>
                <a:gd name="connsiteX66" fmla="*/ 2038350 w 5232400"/>
                <a:gd name="connsiteY66" fmla="*/ 1447800 h 3067050"/>
                <a:gd name="connsiteX67" fmla="*/ 2044700 w 5232400"/>
                <a:gd name="connsiteY67" fmla="*/ 1428750 h 3067050"/>
                <a:gd name="connsiteX68" fmla="*/ 2051050 w 5232400"/>
                <a:gd name="connsiteY68" fmla="*/ 1377950 h 3067050"/>
                <a:gd name="connsiteX69" fmla="*/ 2063750 w 5232400"/>
                <a:gd name="connsiteY69" fmla="*/ 1358900 h 3067050"/>
                <a:gd name="connsiteX70" fmla="*/ 2082800 w 5232400"/>
                <a:gd name="connsiteY70" fmla="*/ 1339850 h 3067050"/>
                <a:gd name="connsiteX71" fmla="*/ 2101850 w 5232400"/>
                <a:gd name="connsiteY71" fmla="*/ 1333500 h 3067050"/>
                <a:gd name="connsiteX72" fmla="*/ 2120900 w 5232400"/>
                <a:gd name="connsiteY72" fmla="*/ 1320800 h 3067050"/>
                <a:gd name="connsiteX73" fmla="*/ 2133600 w 5232400"/>
                <a:gd name="connsiteY73" fmla="*/ 1282700 h 3067050"/>
                <a:gd name="connsiteX74" fmla="*/ 2146300 w 5232400"/>
                <a:gd name="connsiteY74" fmla="*/ 1263650 h 3067050"/>
                <a:gd name="connsiteX75" fmla="*/ 2324100 w 5232400"/>
                <a:gd name="connsiteY75" fmla="*/ 1257300 h 3067050"/>
                <a:gd name="connsiteX76" fmla="*/ 2349500 w 5232400"/>
                <a:gd name="connsiteY76" fmla="*/ 1250950 h 3067050"/>
                <a:gd name="connsiteX77" fmla="*/ 2368550 w 5232400"/>
                <a:gd name="connsiteY77" fmla="*/ 1212850 h 3067050"/>
                <a:gd name="connsiteX78" fmla="*/ 2387600 w 5232400"/>
                <a:gd name="connsiteY78" fmla="*/ 1206500 h 3067050"/>
                <a:gd name="connsiteX79" fmla="*/ 2432050 w 5232400"/>
                <a:gd name="connsiteY79" fmla="*/ 1193800 h 3067050"/>
                <a:gd name="connsiteX80" fmla="*/ 2444750 w 5232400"/>
                <a:gd name="connsiteY80" fmla="*/ 1174750 h 3067050"/>
                <a:gd name="connsiteX81" fmla="*/ 2451100 w 5232400"/>
                <a:gd name="connsiteY81" fmla="*/ 1155700 h 3067050"/>
                <a:gd name="connsiteX82" fmla="*/ 2470150 w 5232400"/>
                <a:gd name="connsiteY82" fmla="*/ 1143000 h 3067050"/>
                <a:gd name="connsiteX83" fmla="*/ 2552700 w 5232400"/>
                <a:gd name="connsiteY83" fmla="*/ 1123950 h 3067050"/>
                <a:gd name="connsiteX84" fmla="*/ 2584450 w 5232400"/>
                <a:gd name="connsiteY84" fmla="*/ 1117600 h 3067050"/>
                <a:gd name="connsiteX85" fmla="*/ 2616200 w 5232400"/>
                <a:gd name="connsiteY85" fmla="*/ 1060450 h 3067050"/>
                <a:gd name="connsiteX86" fmla="*/ 2635250 w 5232400"/>
                <a:gd name="connsiteY86" fmla="*/ 1047750 h 3067050"/>
                <a:gd name="connsiteX87" fmla="*/ 2647950 w 5232400"/>
                <a:gd name="connsiteY87" fmla="*/ 1028700 h 3067050"/>
                <a:gd name="connsiteX88" fmla="*/ 2755900 w 5232400"/>
                <a:gd name="connsiteY88" fmla="*/ 1022350 h 3067050"/>
                <a:gd name="connsiteX89" fmla="*/ 2774950 w 5232400"/>
                <a:gd name="connsiteY89" fmla="*/ 1016000 h 3067050"/>
                <a:gd name="connsiteX90" fmla="*/ 2781300 w 5232400"/>
                <a:gd name="connsiteY90" fmla="*/ 996950 h 3067050"/>
                <a:gd name="connsiteX91" fmla="*/ 2800350 w 5232400"/>
                <a:gd name="connsiteY91" fmla="*/ 977900 h 3067050"/>
                <a:gd name="connsiteX92" fmla="*/ 2825750 w 5232400"/>
                <a:gd name="connsiteY92" fmla="*/ 971550 h 3067050"/>
                <a:gd name="connsiteX93" fmla="*/ 2895600 w 5232400"/>
                <a:gd name="connsiteY93" fmla="*/ 965200 h 3067050"/>
                <a:gd name="connsiteX94" fmla="*/ 2946400 w 5232400"/>
                <a:gd name="connsiteY94" fmla="*/ 946150 h 3067050"/>
                <a:gd name="connsiteX95" fmla="*/ 2959100 w 5232400"/>
                <a:gd name="connsiteY95" fmla="*/ 927100 h 3067050"/>
                <a:gd name="connsiteX96" fmla="*/ 2997200 w 5232400"/>
                <a:gd name="connsiteY96" fmla="*/ 914400 h 3067050"/>
                <a:gd name="connsiteX97" fmla="*/ 3009900 w 5232400"/>
                <a:gd name="connsiteY97" fmla="*/ 895350 h 3067050"/>
                <a:gd name="connsiteX98" fmla="*/ 3022600 w 5232400"/>
                <a:gd name="connsiteY98" fmla="*/ 857250 h 3067050"/>
                <a:gd name="connsiteX99" fmla="*/ 3048000 w 5232400"/>
                <a:gd name="connsiteY99" fmla="*/ 819150 h 3067050"/>
                <a:gd name="connsiteX100" fmla="*/ 3060700 w 5232400"/>
                <a:gd name="connsiteY100" fmla="*/ 800100 h 3067050"/>
                <a:gd name="connsiteX101" fmla="*/ 3448050 w 5232400"/>
                <a:gd name="connsiteY101" fmla="*/ 787400 h 3067050"/>
                <a:gd name="connsiteX102" fmla="*/ 3454400 w 5232400"/>
                <a:gd name="connsiteY102" fmla="*/ 742950 h 3067050"/>
                <a:gd name="connsiteX103" fmla="*/ 3479800 w 5232400"/>
                <a:gd name="connsiteY103" fmla="*/ 685800 h 3067050"/>
                <a:gd name="connsiteX104" fmla="*/ 3486150 w 5232400"/>
                <a:gd name="connsiteY104" fmla="*/ 647700 h 3067050"/>
                <a:gd name="connsiteX105" fmla="*/ 3625850 w 5232400"/>
                <a:gd name="connsiteY105" fmla="*/ 641350 h 3067050"/>
                <a:gd name="connsiteX106" fmla="*/ 3638550 w 5232400"/>
                <a:gd name="connsiteY106" fmla="*/ 603250 h 3067050"/>
                <a:gd name="connsiteX107" fmla="*/ 3644900 w 5232400"/>
                <a:gd name="connsiteY107" fmla="*/ 577850 h 3067050"/>
                <a:gd name="connsiteX108" fmla="*/ 3708400 w 5232400"/>
                <a:gd name="connsiteY108" fmla="*/ 571500 h 3067050"/>
                <a:gd name="connsiteX109" fmla="*/ 3727450 w 5232400"/>
                <a:gd name="connsiteY109" fmla="*/ 495300 h 3067050"/>
                <a:gd name="connsiteX110" fmla="*/ 3733800 w 5232400"/>
                <a:gd name="connsiteY110" fmla="*/ 476250 h 3067050"/>
                <a:gd name="connsiteX111" fmla="*/ 3867150 w 5232400"/>
                <a:gd name="connsiteY111" fmla="*/ 469900 h 3067050"/>
                <a:gd name="connsiteX112" fmla="*/ 3911600 w 5232400"/>
                <a:gd name="connsiteY112" fmla="*/ 463550 h 3067050"/>
                <a:gd name="connsiteX113" fmla="*/ 3994150 w 5232400"/>
                <a:gd name="connsiteY113" fmla="*/ 457200 h 3067050"/>
                <a:gd name="connsiteX114" fmla="*/ 4006850 w 5232400"/>
                <a:gd name="connsiteY114" fmla="*/ 387350 h 3067050"/>
                <a:gd name="connsiteX115" fmla="*/ 4032250 w 5232400"/>
                <a:gd name="connsiteY115" fmla="*/ 381000 h 3067050"/>
                <a:gd name="connsiteX116" fmla="*/ 4034631 w 5232400"/>
                <a:gd name="connsiteY116" fmla="*/ 316706 h 3067050"/>
                <a:gd name="connsiteX117" fmla="*/ 4432300 w 5232400"/>
                <a:gd name="connsiteY117" fmla="*/ 304800 h 3067050"/>
                <a:gd name="connsiteX118" fmla="*/ 4433326 w 5232400"/>
                <a:gd name="connsiteY118" fmla="*/ 188222 h 3067050"/>
                <a:gd name="connsiteX119" fmla="*/ 5130006 w 5232400"/>
                <a:gd name="connsiteY119" fmla="*/ 184533 h 3067050"/>
                <a:gd name="connsiteX120" fmla="*/ 5232400 w 5232400"/>
                <a:gd name="connsiteY120" fmla="*/ 0 h 3067050"/>
                <a:gd name="connsiteX0" fmla="*/ 0 w 5232400"/>
                <a:gd name="connsiteY0" fmla="*/ 3067050 h 3067050"/>
                <a:gd name="connsiteX1" fmla="*/ 12700 w 5232400"/>
                <a:gd name="connsiteY1" fmla="*/ 3048000 h 3067050"/>
                <a:gd name="connsiteX2" fmla="*/ 31750 w 5232400"/>
                <a:gd name="connsiteY2" fmla="*/ 2971800 h 3067050"/>
                <a:gd name="connsiteX3" fmla="*/ 50800 w 5232400"/>
                <a:gd name="connsiteY3" fmla="*/ 2965450 h 3067050"/>
                <a:gd name="connsiteX4" fmla="*/ 63500 w 5232400"/>
                <a:gd name="connsiteY4" fmla="*/ 2927350 h 3067050"/>
                <a:gd name="connsiteX5" fmla="*/ 69850 w 5232400"/>
                <a:gd name="connsiteY5" fmla="*/ 2882900 h 3067050"/>
                <a:gd name="connsiteX6" fmla="*/ 88900 w 5232400"/>
                <a:gd name="connsiteY6" fmla="*/ 2863850 h 3067050"/>
                <a:gd name="connsiteX7" fmla="*/ 114300 w 5232400"/>
                <a:gd name="connsiteY7" fmla="*/ 2825750 h 3067050"/>
                <a:gd name="connsiteX8" fmla="*/ 120650 w 5232400"/>
                <a:gd name="connsiteY8" fmla="*/ 2800350 h 3067050"/>
                <a:gd name="connsiteX9" fmla="*/ 139700 w 5232400"/>
                <a:gd name="connsiteY9" fmla="*/ 2794000 h 3067050"/>
                <a:gd name="connsiteX10" fmla="*/ 158750 w 5232400"/>
                <a:gd name="connsiteY10" fmla="*/ 2781300 h 3067050"/>
                <a:gd name="connsiteX11" fmla="*/ 171450 w 5232400"/>
                <a:gd name="connsiteY11" fmla="*/ 2762250 h 3067050"/>
                <a:gd name="connsiteX12" fmla="*/ 190500 w 5232400"/>
                <a:gd name="connsiteY12" fmla="*/ 2749550 h 3067050"/>
                <a:gd name="connsiteX13" fmla="*/ 215900 w 5232400"/>
                <a:gd name="connsiteY13" fmla="*/ 2711450 h 3067050"/>
                <a:gd name="connsiteX14" fmla="*/ 247650 w 5232400"/>
                <a:gd name="connsiteY14" fmla="*/ 2673350 h 3067050"/>
                <a:gd name="connsiteX15" fmla="*/ 266700 w 5232400"/>
                <a:gd name="connsiteY15" fmla="*/ 2628900 h 3067050"/>
                <a:gd name="connsiteX16" fmla="*/ 279400 w 5232400"/>
                <a:gd name="connsiteY16" fmla="*/ 2578100 h 3067050"/>
                <a:gd name="connsiteX17" fmla="*/ 304800 w 5232400"/>
                <a:gd name="connsiteY17" fmla="*/ 2540000 h 3067050"/>
                <a:gd name="connsiteX18" fmla="*/ 342900 w 5232400"/>
                <a:gd name="connsiteY18" fmla="*/ 2527300 h 3067050"/>
                <a:gd name="connsiteX19" fmla="*/ 400050 w 5232400"/>
                <a:gd name="connsiteY19" fmla="*/ 2514600 h 3067050"/>
                <a:gd name="connsiteX20" fmla="*/ 412750 w 5232400"/>
                <a:gd name="connsiteY20" fmla="*/ 2495550 h 3067050"/>
                <a:gd name="connsiteX21" fmla="*/ 444500 w 5232400"/>
                <a:gd name="connsiteY21" fmla="*/ 2489200 h 3067050"/>
                <a:gd name="connsiteX22" fmla="*/ 539750 w 5232400"/>
                <a:gd name="connsiteY22" fmla="*/ 2470150 h 3067050"/>
                <a:gd name="connsiteX23" fmla="*/ 584200 w 5232400"/>
                <a:gd name="connsiteY23" fmla="*/ 2413000 h 3067050"/>
                <a:gd name="connsiteX24" fmla="*/ 622300 w 5232400"/>
                <a:gd name="connsiteY24" fmla="*/ 2374900 h 3067050"/>
                <a:gd name="connsiteX25" fmla="*/ 624681 w 5232400"/>
                <a:gd name="connsiteY25" fmla="*/ 2328863 h 3067050"/>
                <a:gd name="connsiteX26" fmla="*/ 679450 w 5232400"/>
                <a:gd name="connsiteY26" fmla="*/ 2297906 h 3067050"/>
                <a:gd name="connsiteX27" fmla="*/ 717550 w 5232400"/>
                <a:gd name="connsiteY27" fmla="*/ 2266950 h 3067050"/>
                <a:gd name="connsiteX28" fmla="*/ 762000 w 5232400"/>
                <a:gd name="connsiteY28" fmla="*/ 2254250 h 3067050"/>
                <a:gd name="connsiteX29" fmla="*/ 781050 w 5232400"/>
                <a:gd name="connsiteY29" fmla="*/ 2241550 h 3067050"/>
                <a:gd name="connsiteX30" fmla="*/ 844550 w 5232400"/>
                <a:gd name="connsiteY30" fmla="*/ 2222500 h 3067050"/>
                <a:gd name="connsiteX31" fmla="*/ 863600 w 5232400"/>
                <a:gd name="connsiteY31" fmla="*/ 2216150 h 3067050"/>
                <a:gd name="connsiteX32" fmla="*/ 869950 w 5232400"/>
                <a:gd name="connsiteY32" fmla="*/ 2190750 h 3067050"/>
                <a:gd name="connsiteX33" fmla="*/ 889000 w 5232400"/>
                <a:gd name="connsiteY33" fmla="*/ 2178050 h 3067050"/>
                <a:gd name="connsiteX34" fmla="*/ 946150 w 5232400"/>
                <a:gd name="connsiteY34" fmla="*/ 2165350 h 3067050"/>
                <a:gd name="connsiteX35" fmla="*/ 965200 w 5232400"/>
                <a:gd name="connsiteY35" fmla="*/ 2152650 h 3067050"/>
                <a:gd name="connsiteX36" fmla="*/ 1028700 w 5232400"/>
                <a:gd name="connsiteY36" fmla="*/ 2133600 h 3067050"/>
                <a:gd name="connsiteX37" fmla="*/ 1035050 w 5232400"/>
                <a:gd name="connsiteY37" fmla="*/ 2101850 h 3067050"/>
                <a:gd name="connsiteX38" fmla="*/ 1047750 w 5232400"/>
                <a:gd name="connsiteY38" fmla="*/ 2033177 h 3067050"/>
                <a:gd name="connsiteX39" fmla="*/ 1143000 w 5232400"/>
                <a:gd name="connsiteY39" fmla="*/ 2007777 h 3067050"/>
                <a:gd name="connsiteX40" fmla="*/ 1174750 w 5232400"/>
                <a:gd name="connsiteY40" fmla="*/ 2006600 h 3067050"/>
                <a:gd name="connsiteX41" fmla="*/ 1181100 w 5232400"/>
                <a:gd name="connsiteY41" fmla="*/ 1987550 h 3067050"/>
                <a:gd name="connsiteX42" fmla="*/ 1206500 w 5232400"/>
                <a:gd name="connsiteY42" fmla="*/ 1981200 h 3067050"/>
                <a:gd name="connsiteX43" fmla="*/ 1225550 w 5232400"/>
                <a:gd name="connsiteY43" fmla="*/ 1974850 h 3067050"/>
                <a:gd name="connsiteX44" fmla="*/ 1263650 w 5232400"/>
                <a:gd name="connsiteY44" fmla="*/ 1949450 h 3067050"/>
                <a:gd name="connsiteX45" fmla="*/ 1282700 w 5232400"/>
                <a:gd name="connsiteY45" fmla="*/ 1936750 h 3067050"/>
                <a:gd name="connsiteX46" fmla="*/ 1314450 w 5232400"/>
                <a:gd name="connsiteY46" fmla="*/ 1898650 h 3067050"/>
                <a:gd name="connsiteX47" fmla="*/ 1435100 w 5232400"/>
                <a:gd name="connsiteY47" fmla="*/ 1866900 h 3067050"/>
                <a:gd name="connsiteX48" fmla="*/ 1492250 w 5232400"/>
                <a:gd name="connsiteY48" fmla="*/ 1822450 h 3067050"/>
                <a:gd name="connsiteX49" fmla="*/ 1524000 w 5232400"/>
                <a:gd name="connsiteY49" fmla="*/ 1816100 h 3067050"/>
                <a:gd name="connsiteX50" fmla="*/ 1562100 w 5232400"/>
                <a:gd name="connsiteY50" fmla="*/ 1790700 h 3067050"/>
                <a:gd name="connsiteX51" fmla="*/ 1581150 w 5232400"/>
                <a:gd name="connsiteY51" fmla="*/ 1778000 h 3067050"/>
                <a:gd name="connsiteX52" fmla="*/ 1619250 w 5232400"/>
                <a:gd name="connsiteY52" fmla="*/ 1765300 h 3067050"/>
                <a:gd name="connsiteX53" fmla="*/ 1625600 w 5232400"/>
                <a:gd name="connsiteY53" fmla="*/ 1733550 h 3067050"/>
                <a:gd name="connsiteX54" fmla="*/ 1663700 w 5232400"/>
                <a:gd name="connsiteY54" fmla="*/ 1701800 h 3067050"/>
                <a:gd name="connsiteX55" fmla="*/ 1682750 w 5232400"/>
                <a:gd name="connsiteY55" fmla="*/ 1689100 h 3067050"/>
                <a:gd name="connsiteX56" fmla="*/ 1720850 w 5232400"/>
                <a:gd name="connsiteY56" fmla="*/ 1612900 h 3067050"/>
                <a:gd name="connsiteX57" fmla="*/ 1816100 w 5232400"/>
                <a:gd name="connsiteY57" fmla="*/ 1606550 h 3067050"/>
                <a:gd name="connsiteX58" fmla="*/ 1841500 w 5232400"/>
                <a:gd name="connsiteY58" fmla="*/ 1600200 h 3067050"/>
                <a:gd name="connsiteX59" fmla="*/ 1847850 w 5232400"/>
                <a:gd name="connsiteY59" fmla="*/ 1581150 h 3067050"/>
                <a:gd name="connsiteX60" fmla="*/ 1866900 w 5232400"/>
                <a:gd name="connsiteY60" fmla="*/ 1568450 h 3067050"/>
                <a:gd name="connsiteX61" fmla="*/ 1924050 w 5232400"/>
                <a:gd name="connsiteY61" fmla="*/ 1549400 h 3067050"/>
                <a:gd name="connsiteX62" fmla="*/ 1943100 w 5232400"/>
                <a:gd name="connsiteY62" fmla="*/ 1543050 h 3067050"/>
                <a:gd name="connsiteX63" fmla="*/ 1962150 w 5232400"/>
                <a:gd name="connsiteY63" fmla="*/ 1524000 h 3067050"/>
                <a:gd name="connsiteX64" fmla="*/ 2006600 w 5232400"/>
                <a:gd name="connsiteY64" fmla="*/ 1498600 h 3067050"/>
                <a:gd name="connsiteX65" fmla="*/ 2025650 w 5232400"/>
                <a:gd name="connsiteY65" fmla="*/ 1492250 h 3067050"/>
                <a:gd name="connsiteX66" fmla="*/ 2038350 w 5232400"/>
                <a:gd name="connsiteY66" fmla="*/ 1447800 h 3067050"/>
                <a:gd name="connsiteX67" fmla="*/ 2044700 w 5232400"/>
                <a:gd name="connsiteY67" fmla="*/ 1428750 h 3067050"/>
                <a:gd name="connsiteX68" fmla="*/ 2051050 w 5232400"/>
                <a:gd name="connsiteY68" fmla="*/ 1377950 h 3067050"/>
                <a:gd name="connsiteX69" fmla="*/ 2063750 w 5232400"/>
                <a:gd name="connsiteY69" fmla="*/ 1358900 h 3067050"/>
                <a:gd name="connsiteX70" fmla="*/ 2082800 w 5232400"/>
                <a:gd name="connsiteY70" fmla="*/ 1339850 h 3067050"/>
                <a:gd name="connsiteX71" fmla="*/ 2101850 w 5232400"/>
                <a:gd name="connsiteY71" fmla="*/ 1333500 h 3067050"/>
                <a:gd name="connsiteX72" fmla="*/ 2120900 w 5232400"/>
                <a:gd name="connsiteY72" fmla="*/ 1320800 h 3067050"/>
                <a:gd name="connsiteX73" fmla="*/ 2133600 w 5232400"/>
                <a:gd name="connsiteY73" fmla="*/ 1282700 h 3067050"/>
                <a:gd name="connsiteX74" fmla="*/ 2146300 w 5232400"/>
                <a:gd name="connsiteY74" fmla="*/ 1263650 h 3067050"/>
                <a:gd name="connsiteX75" fmla="*/ 2324100 w 5232400"/>
                <a:gd name="connsiteY75" fmla="*/ 1257300 h 3067050"/>
                <a:gd name="connsiteX76" fmla="*/ 2349500 w 5232400"/>
                <a:gd name="connsiteY76" fmla="*/ 1250950 h 3067050"/>
                <a:gd name="connsiteX77" fmla="*/ 2368550 w 5232400"/>
                <a:gd name="connsiteY77" fmla="*/ 1212850 h 3067050"/>
                <a:gd name="connsiteX78" fmla="*/ 2387600 w 5232400"/>
                <a:gd name="connsiteY78" fmla="*/ 1206500 h 3067050"/>
                <a:gd name="connsiteX79" fmla="*/ 2432050 w 5232400"/>
                <a:gd name="connsiteY79" fmla="*/ 1193800 h 3067050"/>
                <a:gd name="connsiteX80" fmla="*/ 2444750 w 5232400"/>
                <a:gd name="connsiteY80" fmla="*/ 1174750 h 3067050"/>
                <a:gd name="connsiteX81" fmla="*/ 2451100 w 5232400"/>
                <a:gd name="connsiteY81" fmla="*/ 1155700 h 3067050"/>
                <a:gd name="connsiteX82" fmla="*/ 2470150 w 5232400"/>
                <a:gd name="connsiteY82" fmla="*/ 1143000 h 3067050"/>
                <a:gd name="connsiteX83" fmla="*/ 2552700 w 5232400"/>
                <a:gd name="connsiteY83" fmla="*/ 1123950 h 3067050"/>
                <a:gd name="connsiteX84" fmla="*/ 2584450 w 5232400"/>
                <a:gd name="connsiteY84" fmla="*/ 1117600 h 3067050"/>
                <a:gd name="connsiteX85" fmla="*/ 2616200 w 5232400"/>
                <a:gd name="connsiteY85" fmla="*/ 1060450 h 3067050"/>
                <a:gd name="connsiteX86" fmla="*/ 2635250 w 5232400"/>
                <a:gd name="connsiteY86" fmla="*/ 1047750 h 3067050"/>
                <a:gd name="connsiteX87" fmla="*/ 2647950 w 5232400"/>
                <a:gd name="connsiteY87" fmla="*/ 1028700 h 3067050"/>
                <a:gd name="connsiteX88" fmla="*/ 2755900 w 5232400"/>
                <a:gd name="connsiteY88" fmla="*/ 1022350 h 3067050"/>
                <a:gd name="connsiteX89" fmla="*/ 2774950 w 5232400"/>
                <a:gd name="connsiteY89" fmla="*/ 1016000 h 3067050"/>
                <a:gd name="connsiteX90" fmla="*/ 2781300 w 5232400"/>
                <a:gd name="connsiteY90" fmla="*/ 996950 h 3067050"/>
                <a:gd name="connsiteX91" fmla="*/ 2800350 w 5232400"/>
                <a:gd name="connsiteY91" fmla="*/ 977900 h 3067050"/>
                <a:gd name="connsiteX92" fmla="*/ 2825750 w 5232400"/>
                <a:gd name="connsiteY92" fmla="*/ 971550 h 3067050"/>
                <a:gd name="connsiteX93" fmla="*/ 2895600 w 5232400"/>
                <a:gd name="connsiteY93" fmla="*/ 965200 h 3067050"/>
                <a:gd name="connsiteX94" fmla="*/ 2946400 w 5232400"/>
                <a:gd name="connsiteY94" fmla="*/ 946150 h 3067050"/>
                <a:gd name="connsiteX95" fmla="*/ 2959100 w 5232400"/>
                <a:gd name="connsiteY95" fmla="*/ 927100 h 3067050"/>
                <a:gd name="connsiteX96" fmla="*/ 2997200 w 5232400"/>
                <a:gd name="connsiteY96" fmla="*/ 914400 h 3067050"/>
                <a:gd name="connsiteX97" fmla="*/ 3009900 w 5232400"/>
                <a:gd name="connsiteY97" fmla="*/ 895350 h 3067050"/>
                <a:gd name="connsiteX98" fmla="*/ 3022600 w 5232400"/>
                <a:gd name="connsiteY98" fmla="*/ 857250 h 3067050"/>
                <a:gd name="connsiteX99" fmla="*/ 3048000 w 5232400"/>
                <a:gd name="connsiteY99" fmla="*/ 819150 h 3067050"/>
                <a:gd name="connsiteX100" fmla="*/ 3060700 w 5232400"/>
                <a:gd name="connsiteY100" fmla="*/ 800100 h 3067050"/>
                <a:gd name="connsiteX101" fmla="*/ 3448050 w 5232400"/>
                <a:gd name="connsiteY101" fmla="*/ 787400 h 3067050"/>
                <a:gd name="connsiteX102" fmla="*/ 3454400 w 5232400"/>
                <a:gd name="connsiteY102" fmla="*/ 742950 h 3067050"/>
                <a:gd name="connsiteX103" fmla="*/ 3479800 w 5232400"/>
                <a:gd name="connsiteY103" fmla="*/ 685800 h 3067050"/>
                <a:gd name="connsiteX104" fmla="*/ 3486150 w 5232400"/>
                <a:gd name="connsiteY104" fmla="*/ 647700 h 3067050"/>
                <a:gd name="connsiteX105" fmla="*/ 3625850 w 5232400"/>
                <a:gd name="connsiteY105" fmla="*/ 641350 h 3067050"/>
                <a:gd name="connsiteX106" fmla="*/ 3638550 w 5232400"/>
                <a:gd name="connsiteY106" fmla="*/ 603250 h 3067050"/>
                <a:gd name="connsiteX107" fmla="*/ 3644900 w 5232400"/>
                <a:gd name="connsiteY107" fmla="*/ 577850 h 3067050"/>
                <a:gd name="connsiteX108" fmla="*/ 3708400 w 5232400"/>
                <a:gd name="connsiteY108" fmla="*/ 571500 h 3067050"/>
                <a:gd name="connsiteX109" fmla="*/ 3727450 w 5232400"/>
                <a:gd name="connsiteY109" fmla="*/ 495300 h 3067050"/>
                <a:gd name="connsiteX110" fmla="*/ 3733800 w 5232400"/>
                <a:gd name="connsiteY110" fmla="*/ 476250 h 3067050"/>
                <a:gd name="connsiteX111" fmla="*/ 3867150 w 5232400"/>
                <a:gd name="connsiteY111" fmla="*/ 469900 h 3067050"/>
                <a:gd name="connsiteX112" fmla="*/ 3911600 w 5232400"/>
                <a:gd name="connsiteY112" fmla="*/ 463550 h 3067050"/>
                <a:gd name="connsiteX113" fmla="*/ 3994150 w 5232400"/>
                <a:gd name="connsiteY113" fmla="*/ 457200 h 3067050"/>
                <a:gd name="connsiteX114" fmla="*/ 4006850 w 5232400"/>
                <a:gd name="connsiteY114" fmla="*/ 387350 h 3067050"/>
                <a:gd name="connsiteX115" fmla="*/ 4032250 w 5232400"/>
                <a:gd name="connsiteY115" fmla="*/ 381000 h 3067050"/>
                <a:gd name="connsiteX116" fmla="*/ 4034631 w 5232400"/>
                <a:gd name="connsiteY116" fmla="*/ 316706 h 3067050"/>
                <a:gd name="connsiteX117" fmla="*/ 4432300 w 5232400"/>
                <a:gd name="connsiteY117" fmla="*/ 304800 h 3067050"/>
                <a:gd name="connsiteX118" fmla="*/ 4433326 w 5232400"/>
                <a:gd name="connsiteY118" fmla="*/ 188222 h 3067050"/>
                <a:gd name="connsiteX119" fmla="*/ 5130006 w 5232400"/>
                <a:gd name="connsiteY119" fmla="*/ 184533 h 3067050"/>
                <a:gd name="connsiteX120" fmla="*/ 5135563 w 5232400"/>
                <a:gd name="connsiteY120" fmla="*/ 7144 h 3067050"/>
                <a:gd name="connsiteX121" fmla="*/ 5232400 w 5232400"/>
                <a:gd name="connsiteY121" fmla="*/ 0 h 3067050"/>
                <a:gd name="connsiteX0" fmla="*/ 0 w 5232400"/>
                <a:gd name="connsiteY0" fmla="*/ 3067050 h 3067050"/>
                <a:gd name="connsiteX1" fmla="*/ 12700 w 5232400"/>
                <a:gd name="connsiteY1" fmla="*/ 3048000 h 3067050"/>
                <a:gd name="connsiteX2" fmla="*/ 31750 w 5232400"/>
                <a:gd name="connsiteY2" fmla="*/ 2971800 h 3067050"/>
                <a:gd name="connsiteX3" fmla="*/ 50800 w 5232400"/>
                <a:gd name="connsiteY3" fmla="*/ 2965450 h 3067050"/>
                <a:gd name="connsiteX4" fmla="*/ 63500 w 5232400"/>
                <a:gd name="connsiteY4" fmla="*/ 2927350 h 3067050"/>
                <a:gd name="connsiteX5" fmla="*/ 69850 w 5232400"/>
                <a:gd name="connsiteY5" fmla="*/ 2882900 h 3067050"/>
                <a:gd name="connsiteX6" fmla="*/ 88900 w 5232400"/>
                <a:gd name="connsiteY6" fmla="*/ 2863850 h 3067050"/>
                <a:gd name="connsiteX7" fmla="*/ 114300 w 5232400"/>
                <a:gd name="connsiteY7" fmla="*/ 2825750 h 3067050"/>
                <a:gd name="connsiteX8" fmla="*/ 120650 w 5232400"/>
                <a:gd name="connsiteY8" fmla="*/ 2800350 h 3067050"/>
                <a:gd name="connsiteX9" fmla="*/ 139700 w 5232400"/>
                <a:gd name="connsiteY9" fmla="*/ 2794000 h 3067050"/>
                <a:gd name="connsiteX10" fmla="*/ 158750 w 5232400"/>
                <a:gd name="connsiteY10" fmla="*/ 2781300 h 3067050"/>
                <a:gd name="connsiteX11" fmla="*/ 171450 w 5232400"/>
                <a:gd name="connsiteY11" fmla="*/ 2762250 h 3067050"/>
                <a:gd name="connsiteX12" fmla="*/ 190500 w 5232400"/>
                <a:gd name="connsiteY12" fmla="*/ 2749550 h 3067050"/>
                <a:gd name="connsiteX13" fmla="*/ 215900 w 5232400"/>
                <a:gd name="connsiteY13" fmla="*/ 2711450 h 3067050"/>
                <a:gd name="connsiteX14" fmla="*/ 247650 w 5232400"/>
                <a:gd name="connsiteY14" fmla="*/ 2673350 h 3067050"/>
                <a:gd name="connsiteX15" fmla="*/ 266700 w 5232400"/>
                <a:gd name="connsiteY15" fmla="*/ 2628900 h 3067050"/>
                <a:gd name="connsiteX16" fmla="*/ 279400 w 5232400"/>
                <a:gd name="connsiteY16" fmla="*/ 2578100 h 3067050"/>
                <a:gd name="connsiteX17" fmla="*/ 304800 w 5232400"/>
                <a:gd name="connsiteY17" fmla="*/ 2540000 h 3067050"/>
                <a:gd name="connsiteX18" fmla="*/ 342900 w 5232400"/>
                <a:gd name="connsiteY18" fmla="*/ 2527300 h 3067050"/>
                <a:gd name="connsiteX19" fmla="*/ 400050 w 5232400"/>
                <a:gd name="connsiteY19" fmla="*/ 2514600 h 3067050"/>
                <a:gd name="connsiteX20" fmla="*/ 412750 w 5232400"/>
                <a:gd name="connsiteY20" fmla="*/ 2495550 h 3067050"/>
                <a:gd name="connsiteX21" fmla="*/ 444500 w 5232400"/>
                <a:gd name="connsiteY21" fmla="*/ 2489200 h 3067050"/>
                <a:gd name="connsiteX22" fmla="*/ 539750 w 5232400"/>
                <a:gd name="connsiteY22" fmla="*/ 2470150 h 3067050"/>
                <a:gd name="connsiteX23" fmla="*/ 584200 w 5232400"/>
                <a:gd name="connsiteY23" fmla="*/ 2413000 h 3067050"/>
                <a:gd name="connsiteX24" fmla="*/ 622300 w 5232400"/>
                <a:gd name="connsiteY24" fmla="*/ 2374900 h 3067050"/>
                <a:gd name="connsiteX25" fmla="*/ 624681 w 5232400"/>
                <a:gd name="connsiteY25" fmla="*/ 2328863 h 3067050"/>
                <a:gd name="connsiteX26" fmla="*/ 679450 w 5232400"/>
                <a:gd name="connsiteY26" fmla="*/ 2297906 h 3067050"/>
                <a:gd name="connsiteX27" fmla="*/ 717550 w 5232400"/>
                <a:gd name="connsiteY27" fmla="*/ 2266950 h 3067050"/>
                <a:gd name="connsiteX28" fmla="*/ 762000 w 5232400"/>
                <a:gd name="connsiteY28" fmla="*/ 2254250 h 3067050"/>
                <a:gd name="connsiteX29" fmla="*/ 781050 w 5232400"/>
                <a:gd name="connsiteY29" fmla="*/ 2241550 h 3067050"/>
                <a:gd name="connsiteX30" fmla="*/ 844550 w 5232400"/>
                <a:gd name="connsiteY30" fmla="*/ 2222500 h 3067050"/>
                <a:gd name="connsiteX31" fmla="*/ 863600 w 5232400"/>
                <a:gd name="connsiteY31" fmla="*/ 2216150 h 3067050"/>
                <a:gd name="connsiteX32" fmla="*/ 869950 w 5232400"/>
                <a:gd name="connsiteY32" fmla="*/ 2190750 h 3067050"/>
                <a:gd name="connsiteX33" fmla="*/ 889000 w 5232400"/>
                <a:gd name="connsiteY33" fmla="*/ 2178050 h 3067050"/>
                <a:gd name="connsiteX34" fmla="*/ 946150 w 5232400"/>
                <a:gd name="connsiteY34" fmla="*/ 2165350 h 3067050"/>
                <a:gd name="connsiteX35" fmla="*/ 965200 w 5232400"/>
                <a:gd name="connsiteY35" fmla="*/ 2152650 h 3067050"/>
                <a:gd name="connsiteX36" fmla="*/ 1028700 w 5232400"/>
                <a:gd name="connsiteY36" fmla="*/ 2133600 h 3067050"/>
                <a:gd name="connsiteX37" fmla="*/ 1035050 w 5232400"/>
                <a:gd name="connsiteY37" fmla="*/ 2101850 h 3067050"/>
                <a:gd name="connsiteX38" fmla="*/ 1047750 w 5232400"/>
                <a:gd name="connsiteY38" fmla="*/ 2033177 h 3067050"/>
                <a:gd name="connsiteX39" fmla="*/ 1143000 w 5232400"/>
                <a:gd name="connsiteY39" fmla="*/ 2007777 h 3067050"/>
                <a:gd name="connsiteX40" fmla="*/ 1174750 w 5232400"/>
                <a:gd name="connsiteY40" fmla="*/ 2006600 h 3067050"/>
                <a:gd name="connsiteX41" fmla="*/ 1181100 w 5232400"/>
                <a:gd name="connsiteY41" fmla="*/ 1987550 h 3067050"/>
                <a:gd name="connsiteX42" fmla="*/ 1206500 w 5232400"/>
                <a:gd name="connsiteY42" fmla="*/ 1981200 h 3067050"/>
                <a:gd name="connsiteX43" fmla="*/ 1225550 w 5232400"/>
                <a:gd name="connsiteY43" fmla="*/ 1974850 h 3067050"/>
                <a:gd name="connsiteX44" fmla="*/ 1263650 w 5232400"/>
                <a:gd name="connsiteY44" fmla="*/ 1949450 h 3067050"/>
                <a:gd name="connsiteX45" fmla="*/ 1282700 w 5232400"/>
                <a:gd name="connsiteY45" fmla="*/ 1936750 h 3067050"/>
                <a:gd name="connsiteX46" fmla="*/ 1314450 w 5232400"/>
                <a:gd name="connsiteY46" fmla="*/ 1898650 h 3067050"/>
                <a:gd name="connsiteX47" fmla="*/ 1435100 w 5232400"/>
                <a:gd name="connsiteY47" fmla="*/ 1866900 h 3067050"/>
                <a:gd name="connsiteX48" fmla="*/ 1492250 w 5232400"/>
                <a:gd name="connsiteY48" fmla="*/ 1822450 h 3067050"/>
                <a:gd name="connsiteX49" fmla="*/ 1524000 w 5232400"/>
                <a:gd name="connsiteY49" fmla="*/ 1816100 h 3067050"/>
                <a:gd name="connsiteX50" fmla="*/ 1562100 w 5232400"/>
                <a:gd name="connsiteY50" fmla="*/ 1790700 h 3067050"/>
                <a:gd name="connsiteX51" fmla="*/ 1581150 w 5232400"/>
                <a:gd name="connsiteY51" fmla="*/ 1778000 h 3067050"/>
                <a:gd name="connsiteX52" fmla="*/ 1619250 w 5232400"/>
                <a:gd name="connsiteY52" fmla="*/ 1765300 h 3067050"/>
                <a:gd name="connsiteX53" fmla="*/ 1625600 w 5232400"/>
                <a:gd name="connsiteY53" fmla="*/ 1733550 h 3067050"/>
                <a:gd name="connsiteX54" fmla="*/ 1663700 w 5232400"/>
                <a:gd name="connsiteY54" fmla="*/ 1701800 h 3067050"/>
                <a:gd name="connsiteX55" fmla="*/ 1682750 w 5232400"/>
                <a:gd name="connsiteY55" fmla="*/ 1689100 h 3067050"/>
                <a:gd name="connsiteX56" fmla="*/ 1720850 w 5232400"/>
                <a:gd name="connsiteY56" fmla="*/ 1612900 h 3067050"/>
                <a:gd name="connsiteX57" fmla="*/ 1816100 w 5232400"/>
                <a:gd name="connsiteY57" fmla="*/ 1606550 h 3067050"/>
                <a:gd name="connsiteX58" fmla="*/ 1841500 w 5232400"/>
                <a:gd name="connsiteY58" fmla="*/ 1600200 h 3067050"/>
                <a:gd name="connsiteX59" fmla="*/ 1847850 w 5232400"/>
                <a:gd name="connsiteY59" fmla="*/ 1581150 h 3067050"/>
                <a:gd name="connsiteX60" fmla="*/ 1866900 w 5232400"/>
                <a:gd name="connsiteY60" fmla="*/ 1568450 h 3067050"/>
                <a:gd name="connsiteX61" fmla="*/ 1924050 w 5232400"/>
                <a:gd name="connsiteY61" fmla="*/ 1549400 h 3067050"/>
                <a:gd name="connsiteX62" fmla="*/ 1943100 w 5232400"/>
                <a:gd name="connsiteY62" fmla="*/ 1543050 h 3067050"/>
                <a:gd name="connsiteX63" fmla="*/ 1962150 w 5232400"/>
                <a:gd name="connsiteY63" fmla="*/ 1524000 h 3067050"/>
                <a:gd name="connsiteX64" fmla="*/ 2006600 w 5232400"/>
                <a:gd name="connsiteY64" fmla="*/ 1498600 h 3067050"/>
                <a:gd name="connsiteX65" fmla="*/ 2025650 w 5232400"/>
                <a:gd name="connsiteY65" fmla="*/ 1492250 h 3067050"/>
                <a:gd name="connsiteX66" fmla="*/ 2038350 w 5232400"/>
                <a:gd name="connsiteY66" fmla="*/ 1447800 h 3067050"/>
                <a:gd name="connsiteX67" fmla="*/ 2044700 w 5232400"/>
                <a:gd name="connsiteY67" fmla="*/ 1428750 h 3067050"/>
                <a:gd name="connsiteX68" fmla="*/ 2051050 w 5232400"/>
                <a:gd name="connsiteY68" fmla="*/ 1377950 h 3067050"/>
                <a:gd name="connsiteX69" fmla="*/ 2063750 w 5232400"/>
                <a:gd name="connsiteY69" fmla="*/ 1358900 h 3067050"/>
                <a:gd name="connsiteX70" fmla="*/ 2082800 w 5232400"/>
                <a:gd name="connsiteY70" fmla="*/ 1339850 h 3067050"/>
                <a:gd name="connsiteX71" fmla="*/ 2101850 w 5232400"/>
                <a:gd name="connsiteY71" fmla="*/ 1333500 h 3067050"/>
                <a:gd name="connsiteX72" fmla="*/ 2120900 w 5232400"/>
                <a:gd name="connsiteY72" fmla="*/ 1320800 h 3067050"/>
                <a:gd name="connsiteX73" fmla="*/ 2133600 w 5232400"/>
                <a:gd name="connsiteY73" fmla="*/ 1282700 h 3067050"/>
                <a:gd name="connsiteX74" fmla="*/ 2146300 w 5232400"/>
                <a:gd name="connsiteY74" fmla="*/ 1263650 h 3067050"/>
                <a:gd name="connsiteX75" fmla="*/ 2324100 w 5232400"/>
                <a:gd name="connsiteY75" fmla="*/ 1257300 h 3067050"/>
                <a:gd name="connsiteX76" fmla="*/ 2349500 w 5232400"/>
                <a:gd name="connsiteY76" fmla="*/ 1250950 h 3067050"/>
                <a:gd name="connsiteX77" fmla="*/ 2368550 w 5232400"/>
                <a:gd name="connsiteY77" fmla="*/ 1212850 h 3067050"/>
                <a:gd name="connsiteX78" fmla="*/ 2387600 w 5232400"/>
                <a:gd name="connsiteY78" fmla="*/ 1206500 h 3067050"/>
                <a:gd name="connsiteX79" fmla="*/ 2432050 w 5232400"/>
                <a:gd name="connsiteY79" fmla="*/ 1193800 h 3067050"/>
                <a:gd name="connsiteX80" fmla="*/ 2444750 w 5232400"/>
                <a:gd name="connsiteY80" fmla="*/ 1174750 h 3067050"/>
                <a:gd name="connsiteX81" fmla="*/ 2451100 w 5232400"/>
                <a:gd name="connsiteY81" fmla="*/ 1155700 h 3067050"/>
                <a:gd name="connsiteX82" fmla="*/ 2470150 w 5232400"/>
                <a:gd name="connsiteY82" fmla="*/ 1143000 h 3067050"/>
                <a:gd name="connsiteX83" fmla="*/ 2552700 w 5232400"/>
                <a:gd name="connsiteY83" fmla="*/ 1123950 h 3067050"/>
                <a:gd name="connsiteX84" fmla="*/ 2584450 w 5232400"/>
                <a:gd name="connsiteY84" fmla="*/ 1117600 h 3067050"/>
                <a:gd name="connsiteX85" fmla="*/ 2616200 w 5232400"/>
                <a:gd name="connsiteY85" fmla="*/ 1060450 h 3067050"/>
                <a:gd name="connsiteX86" fmla="*/ 2635250 w 5232400"/>
                <a:gd name="connsiteY86" fmla="*/ 1047750 h 3067050"/>
                <a:gd name="connsiteX87" fmla="*/ 2647950 w 5232400"/>
                <a:gd name="connsiteY87" fmla="*/ 1028700 h 3067050"/>
                <a:gd name="connsiteX88" fmla="*/ 2755900 w 5232400"/>
                <a:gd name="connsiteY88" fmla="*/ 1022350 h 3067050"/>
                <a:gd name="connsiteX89" fmla="*/ 2774950 w 5232400"/>
                <a:gd name="connsiteY89" fmla="*/ 1016000 h 3067050"/>
                <a:gd name="connsiteX90" fmla="*/ 2781300 w 5232400"/>
                <a:gd name="connsiteY90" fmla="*/ 996950 h 3067050"/>
                <a:gd name="connsiteX91" fmla="*/ 2800350 w 5232400"/>
                <a:gd name="connsiteY91" fmla="*/ 977900 h 3067050"/>
                <a:gd name="connsiteX92" fmla="*/ 2825750 w 5232400"/>
                <a:gd name="connsiteY92" fmla="*/ 971550 h 3067050"/>
                <a:gd name="connsiteX93" fmla="*/ 2895600 w 5232400"/>
                <a:gd name="connsiteY93" fmla="*/ 965200 h 3067050"/>
                <a:gd name="connsiteX94" fmla="*/ 2946400 w 5232400"/>
                <a:gd name="connsiteY94" fmla="*/ 946150 h 3067050"/>
                <a:gd name="connsiteX95" fmla="*/ 2959100 w 5232400"/>
                <a:gd name="connsiteY95" fmla="*/ 927100 h 3067050"/>
                <a:gd name="connsiteX96" fmla="*/ 2997200 w 5232400"/>
                <a:gd name="connsiteY96" fmla="*/ 914400 h 3067050"/>
                <a:gd name="connsiteX97" fmla="*/ 3009900 w 5232400"/>
                <a:gd name="connsiteY97" fmla="*/ 895350 h 3067050"/>
                <a:gd name="connsiteX98" fmla="*/ 3022600 w 5232400"/>
                <a:gd name="connsiteY98" fmla="*/ 857250 h 3067050"/>
                <a:gd name="connsiteX99" fmla="*/ 3048000 w 5232400"/>
                <a:gd name="connsiteY99" fmla="*/ 819150 h 3067050"/>
                <a:gd name="connsiteX100" fmla="*/ 3060700 w 5232400"/>
                <a:gd name="connsiteY100" fmla="*/ 800100 h 3067050"/>
                <a:gd name="connsiteX101" fmla="*/ 3448050 w 5232400"/>
                <a:gd name="connsiteY101" fmla="*/ 787400 h 3067050"/>
                <a:gd name="connsiteX102" fmla="*/ 3454400 w 5232400"/>
                <a:gd name="connsiteY102" fmla="*/ 742950 h 3067050"/>
                <a:gd name="connsiteX103" fmla="*/ 3479800 w 5232400"/>
                <a:gd name="connsiteY103" fmla="*/ 685800 h 3067050"/>
                <a:gd name="connsiteX104" fmla="*/ 3486150 w 5232400"/>
                <a:gd name="connsiteY104" fmla="*/ 647700 h 3067050"/>
                <a:gd name="connsiteX105" fmla="*/ 3625850 w 5232400"/>
                <a:gd name="connsiteY105" fmla="*/ 641350 h 3067050"/>
                <a:gd name="connsiteX106" fmla="*/ 3638550 w 5232400"/>
                <a:gd name="connsiteY106" fmla="*/ 603250 h 3067050"/>
                <a:gd name="connsiteX107" fmla="*/ 3644900 w 5232400"/>
                <a:gd name="connsiteY107" fmla="*/ 577850 h 3067050"/>
                <a:gd name="connsiteX108" fmla="*/ 3708400 w 5232400"/>
                <a:gd name="connsiteY108" fmla="*/ 571500 h 3067050"/>
                <a:gd name="connsiteX109" fmla="*/ 3727450 w 5232400"/>
                <a:gd name="connsiteY109" fmla="*/ 495300 h 3067050"/>
                <a:gd name="connsiteX110" fmla="*/ 3733800 w 5232400"/>
                <a:gd name="connsiteY110" fmla="*/ 476250 h 3067050"/>
                <a:gd name="connsiteX111" fmla="*/ 3867150 w 5232400"/>
                <a:gd name="connsiteY111" fmla="*/ 469900 h 3067050"/>
                <a:gd name="connsiteX112" fmla="*/ 3911600 w 5232400"/>
                <a:gd name="connsiteY112" fmla="*/ 463550 h 3067050"/>
                <a:gd name="connsiteX113" fmla="*/ 3994150 w 5232400"/>
                <a:gd name="connsiteY113" fmla="*/ 457200 h 3067050"/>
                <a:gd name="connsiteX114" fmla="*/ 4006850 w 5232400"/>
                <a:gd name="connsiteY114" fmla="*/ 387350 h 3067050"/>
                <a:gd name="connsiteX115" fmla="*/ 4032250 w 5232400"/>
                <a:gd name="connsiteY115" fmla="*/ 381000 h 3067050"/>
                <a:gd name="connsiteX116" fmla="*/ 4034631 w 5232400"/>
                <a:gd name="connsiteY116" fmla="*/ 316706 h 3067050"/>
                <a:gd name="connsiteX117" fmla="*/ 4432300 w 5232400"/>
                <a:gd name="connsiteY117" fmla="*/ 304800 h 3067050"/>
                <a:gd name="connsiteX118" fmla="*/ 4433326 w 5232400"/>
                <a:gd name="connsiteY118" fmla="*/ 188222 h 3067050"/>
                <a:gd name="connsiteX119" fmla="*/ 5130006 w 5232400"/>
                <a:gd name="connsiteY119" fmla="*/ 184533 h 3067050"/>
                <a:gd name="connsiteX120" fmla="*/ 5135563 w 5232400"/>
                <a:gd name="connsiteY120" fmla="*/ 7144 h 3067050"/>
                <a:gd name="connsiteX121" fmla="*/ 5232400 w 5232400"/>
                <a:gd name="connsiteY121" fmla="*/ 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232400" h="3067050">
                  <a:moveTo>
                    <a:pt x="0" y="3067050"/>
                  </a:moveTo>
                  <a:cubicBezTo>
                    <a:pt x="4233" y="3060700"/>
                    <a:pt x="10849" y="3055404"/>
                    <a:pt x="12700" y="3048000"/>
                  </a:cubicBezTo>
                  <a:cubicBezTo>
                    <a:pt x="18313" y="3025548"/>
                    <a:pt x="9047" y="2989962"/>
                    <a:pt x="31750" y="2971800"/>
                  </a:cubicBezTo>
                  <a:cubicBezTo>
                    <a:pt x="36977" y="2967619"/>
                    <a:pt x="44450" y="2967567"/>
                    <a:pt x="50800" y="2965450"/>
                  </a:cubicBezTo>
                  <a:cubicBezTo>
                    <a:pt x="55033" y="2952750"/>
                    <a:pt x="61607" y="2940602"/>
                    <a:pt x="63500" y="2927350"/>
                  </a:cubicBezTo>
                  <a:cubicBezTo>
                    <a:pt x="65617" y="2912533"/>
                    <a:pt x="64291" y="2896797"/>
                    <a:pt x="69850" y="2882900"/>
                  </a:cubicBezTo>
                  <a:cubicBezTo>
                    <a:pt x="73185" y="2874562"/>
                    <a:pt x="83387" y="2870939"/>
                    <a:pt x="88900" y="2863850"/>
                  </a:cubicBezTo>
                  <a:cubicBezTo>
                    <a:pt x="98271" y="2851802"/>
                    <a:pt x="114300" y="2825750"/>
                    <a:pt x="114300" y="2825750"/>
                  </a:cubicBezTo>
                  <a:cubicBezTo>
                    <a:pt x="116417" y="2817283"/>
                    <a:pt x="115198" y="2807165"/>
                    <a:pt x="120650" y="2800350"/>
                  </a:cubicBezTo>
                  <a:cubicBezTo>
                    <a:pt x="124831" y="2795123"/>
                    <a:pt x="133713" y="2796993"/>
                    <a:pt x="139700" y="2794000"/>
                  </a:cubicBezTo>
                  <a:cubicBezTo>
                    <a:pt x="146526" y="2790587"/>
                    <a:pt x="152400" y="2785533"/>
                    <a:pt x="158750" y="2781300"/>
                  </a:cubicBezTo>
                  <a:cubicBezTo>
                    <a:pt x="162983" y="2774950"/>
                    <a:pt x="166054" y="2767646"/>
                    <a:pt x="171450" y="2762250"/>
                  </a:cubicBezTo>
                  <a:cubicBezTo>
                    <a:pt x="176846" y="2756854"/>
                    <a:pt x="185474" y="2755293"/>
                    <a:pt x="190500" y="2749550"/>
                  </a:cubicBezTo>
                  <a:cubicBezTo>
                    <a:pt x="200551" y="2738063"/>
                    <a:pt x="205107" y="2722243"/>
                    <a:pt x="215900" y="2711450"/>
                  </a:cubicBezTo>
                  <a:cubicBezTo>
                    <a:pt x="240346" y="2687004"/>
                    <a:pt x="229969" y="2699872"/>
                    <a:pt x="247650" y="2673350"/>
                  </a:cubicBezTo>
                  <a:cubicBezTo>
                    <a:pt x="260866" y="2620487"/>
                    <a:pt x="244774" y="2672753"/>
                    <a:pt x="266700" y="2628900"/>
                  </a:cubicBezTo>
                  <a:cubicBezTo>
                    <a:pt x="294179" y="2573942"/>
                    <a:pt x="243171" y="2657803"/>
                    <a:pt x="279400" y="2578100"/>
                  </a:cubicBezTo>
                  <a:cubicBezTo>
                    <a:pt x="285716" y="2564205"/>
                    <a:pt x="290320" y="2544827"/>
                    <a:pt x="304800" y="2540000"/>
                  </a:cubicBezTo>
                  <a:cubicBezTo>
                    <a:pt x="317500" y="2535767"/>
                    <a:pt x="329773" y="2529925"/>
                    <a:pt x="342900" y="2527300"/>
                  </a:cubicBezTo>
                  <a:cubicBezTo>
                    <a:pt x="383208" y="2519238"/>
                    <a:pt x="364179" y="2523568"/>
                    <a:pt x="400050" y="2514600"/>
                  </a:cubicBezTo>
                  <a:cubicBezTo>
                    <a:pt x="404283" y="2508250"/>
                    <a:pt x="406124" y="2499336"/>
                    <a:pt x="412750" y="2495550"/>
                  </a:cubicBezTo>
                  <a:cubicBezTo>
                    <a:pt x="422121" y="2490195"/>
                    <a:pt x="433871" y="2491076"/>
                    <a:pt x="444500" y="2489200"/>
                  </a:cubicBezTo>
                  <a:cubicBezTo>
                    <a:pt x="532478" y="2473675"/>
                    <a:pt x="494926" y="2485091"/>
                    <a:pt x="539750" y="2470150"/>
                  </a:cubicBezTo>
                  <a:cubicBezTo>
                    <a:pt x="551868" y="2409562"/>
                    <a:pt x="533196" y="2464004"/>
                    <a:pt x="584200" y="2413000"/>
                  </a:cubicBezTo>
                  <a:lnTo>
                    <a:pt x="622300" y="2374900"/>
                  </a:lnTo>
                  <a:lnTo>
                    <a:pt x="624681" y="2328863"/>
                  </a:lnTo>
                  <a:lnTo>
                    <a:pt x="679450" y="2297906"/>
                  </a:lnTo>
                  <a:lnTo>
                    <a:pt x="717550" y="2266950"/>
                  </a:lnTo>
                  <a:cubicBezTo>
                    <a:pt x="720587" y="2263913"/>
                    <a:pt x="761780" y="2254305"/>
                    <a:pt x="762000" y="2254250"/>
                  </a:cubicBezTo>
                  <a:cubicBezTo>
                    <a:pt x="768350" y="2250017"/>
                    <a:pt x="774076" y="2244650"/>
                    <a:pt x="781050" y="2241550"/>
                  </a:cubicBezTo>
                  <a:cubicBezTo>
                    <a:pt x="808213" y="2229478"/>
                    <a:pt x="818691" y="2229888"/>
                    <a:pt x="844550" y="2222500"/>
                  </a:cubicBezTo>
                  <a:cubicBezTo>
                    <a:pt x="850986" y="2220661"/>
                    <a:pt x="857250" y="2218267"/>
                    <a:pt x="863600" y="2216150"/>
                  </a:cubicBezTo>
                  <a:cubicBezTo>
                    <a:pt x="865717" y="2207683"/>
                    <a:pt x="865109" y="2198012"/>
                    <a:pt x="869950" y="2190750"/>
                  </a:cubicBezTo>
                  <a:cubicBezTo>
                    <a:pt x="874183" y="2184400"/>
                    <a:pt x="881985" y="2181056"/>
                    <a:pt x="889000" y="2178050"/>
                  </a:cubicBezTo>
                  <a:cubicBezTo>
                    <a:pt x="896847" y="2174687"/>
                    <a:pt x="940499" y="2166480"/>
                    <a:pt x="946150" y="2165350"/>
                  </a:cubicBezTo>
                  <a:cubicBezTo>
                    <a:pt x="952500" y="2161117"/>
                    <a:pt x="958226" y="2155750"/>
                    <a:pt x="965200" y="2152650"/>
                  </a:cubicBezTo>
                  <a:cubicBezTo>
                    <a:pt x="985077" y="2143816"/>
                    <a:pt x="1007590" y="2138877"/>
                    <a:pt x="1028700" y="2133600"/>
                  </a:cubicBezTo>
                  <a:cubicBezTo>
                    <a:pt x="1030817" y="2123017"/>
                    <a:pt x="1032210" y="2112263"/>
                    <a:pt x="1035050" y="2101850"/>
                  </a:cubicBezTo>
                  <a:cubicBezTo>
                    <a:pt x="1038572" y="2088935"/>
                    <a:pt x="1036611" y="2040603"/>
                    <a:pt x="1047750" y="2033177"/>
                  </a:cubicBezTo>
                  <a:cubicBezTo>
                    <a:pt x="1065742" y="2022594"/>
                    <a:pt x="1121833" y="2017302"/>
                    <a:pt x="1143000" y="2007777"/>
                  </a:cubicBezTo>
                  <a:cubicBezTo>
                    <a:pt x="1162050" y="1995077"/>
                    <a:pt x="1164167" y="2027767"/>
                    <a:pt x="1174750" y="2006600"/>
                  </a:cubicBezTo>
                  <a:cubicBezTo>
                    <a:pt x="1177743" y="2000613"/>
                    <a:pt x="1175873" y="1991731"/>
                    <a:pt x="1181100" y="1987550"/>
                  </a:cubicBezTo>
                  <a:cubicBezTo>
                    <a:pt x="1187915" y="1982098"/>
                    <a:pt x="1198109" y="1983598"/>
                    <a:pt x="1206500" y="1981200"/>
                  </a:cubicBezTo>
                  <a:cubicBezTo>
                    <a:pt x="1212936" y="1979361"/>
                    <a:pt x="1219699" y="1978101"/>
                    <a:pt x="1225550" y="1974850"/>
                  </a:cubicBezTo>
                  <a:cubicBezTo>
                    <a:pt x="1238893" y="1967437"/>
                    <a:pt x="1250950" y="1957917"/>
                    <a:pt x="1263650" y="1949450"/>
                  </a:cubicBezTo>
                  <a:lnTo>
                    <a:pt x="1282700" y="1936750"/>
                  </a:lnTo>
                  <a:cubicBezTo>
                    <a:pt x="1291974" y="1908928"/>
                    <a:pt x="1284364" y="1919710"/>
                    <a:pt x="1314450" y="1898650"/>
                  </a:cubicBezTo>
                  <a:cubicBezTo>
                    <a:pt x="1372246" y="1858193"/>
                    <a:pt x="1343238" y="1873966"/>
                    <a:pt x="1435100" y="1866900"/>
                  </a:cubicBezTo>
                  <a:cubicBezTo>
                    <a:pt x="1449302" y="1852698"/>
                    <a:pt x="1473262" y="1826248"/>
                    <a:pt x="1492250" y="1822450"/>
                  </a:cubicBezTo>
                  <a:lnTo>
                    <a:pt x="1524000" y="1816100"/>
                  </a:lnTo>
                  <a:lnTo>
                    <a:pt x="1562100" y="1790700"/>
                  </a:lnTo>
                  <a:cubicBezTo>
                    <a:pt x="1568450" y="1786467"/>
                    <a:pt x="1573910" y="1780413"/>
                    <a:pt x="1581150" y="1778000"/>
                  </a:cubicBezTo>
                  <a:lnTo>
                    <a:pt x="1619250" y="1765300"/>
                  </a:lnTo>
                  <a:cubicBezTo>
                    <a:pt x="1621367" y="1754717"/>
                    <a:pt x="1621810" y="1743656"/>
                    <a:pt x="1625600" y="1733550"/>
                  </a:cubicBezTo>
                  <a:cubicBezTo>
                    <a:pt x="1634441" y="1709973"/>
                    <a:pt x="1642773" y="1713758"/>
                    <a:pt x="1663700" y="1701800"/>
                  </a:cubicBezTo>
                  <a:cubicBezTo>
                    <a:pt x="1670326" y="1698014"/>
                    <a:pt x="1676400" y="1693333"/>
                    <a:pt x="1682750" y="1689100"/>
                  </a:cubicBezTo>
                  <a:cubicBezTo>
                    <a:pt x="1686209" y="1678723"/>
                    <a:pt x="1704064" y="1614019"/>
                    <a:pt x="1720850" y="1612900"/>
                  </a:cubicBezTo>
                  <a:lnTo>
                    <a:pt x="1816100" y="1606550"/>
                  </a:lnTo>
                  <a:cubicBezTo>
                    <a:pt x="1824567" y="1604433"/>
                    <a:pt x="1834685" y="1605652"/>
                    <a:pt x="1841500" y="1600200"/>
                  </a:cubicBezTo>
                  <a:cubicBezTo>
                    <a:pt x="1846727" y="1596019"/>
                    <a:pt x="1843669" y="1586377"/>
                    <a:pt x="1847850" y="1581150"/>
                  </a:cubicBezTo>
                  <a:cubicBezTo>
                    <a:pt x="1852618" y="1575191"/>
                    <a:pt x="1859926" y="1571550"/>
                    <a:pt x="1866900" y="1568450"/>
                  </a:cubicBezTo>
                  <a:lnTo>
                    <a:pt x="1924050" y="1549400"/>
                  </a:lnTo>
                  <a:lnTo>
                    <a:pt x="1943100" y="1543050"/>
                  </a:lnTo>
                  <a:cubicBezTo>
                    <a:pt x="1949450" y="1536700"/>
                    <a:pt x="1955251" y="1529749"/>
                    <a:pt x="1962150" y="1524000"/>
                  </a:cubicBezTo>
                  <a:cubicBezTo>
                    <a:pt x="1973404" y="1514622"/>
                    <a:pt x="1993813" y="1504080"/>
                    <a:pt x="2006600" y="1498600"/>
                  </a:cubicBezTo>
                  <a:cubicBezTo>
                    <a:pt x="2012752" y="1495963"/>
                    <a:pt x="2019300" y="1494367"/>
                    <a:pt x="2025650" y="1492250"/>
                  </a:cubicBezTo>
                  <a:cubicBezTo>
                    <a:pt x="2040875" y="1446575"/>
                    <a:pt x="2022403" y="1503614"/>
                    <a:pt x="2038350" y="1447800"/>
                  </a:cubicBezTo>
                  <a:cubicBezTo>
                    <a:pt x="2040189" y="1441364"/>
                    <a:pt x="2042583" y="1435100"/>
                    <a:pt x="2044700" y="1428750"/>
                  </a:cubicBezTo>
                  <a:cubicBezTo>
                    <a:pt x="2046817" y="1411817"/>
                    <a:pt x="2046560" y="1394414"/>
                    <a:pt x="2051050" y="1377950"/>
                  </a:cubicBezTo>
                  <a:cubicBezTo>
                    <a:pt x="2053058" y="1370587"/>
                    <a:pt x="2058864" y="1364763"/>
                    <a:pt x="2063750" y="1358900"/>
                  </a:cubicBezTo>
                  <a:cubicBezTo>
                    <a:pt x="2069499" y="1352001"/>
                    <a:pt x="2075328" y="1344831"/>
                    <a:pt x="2082800" y="1339850"/>
                  </a:cubicBezTo>
                  <a:cubicBezTo>
                    <a:pt x="2088369" y="1336137"/>
                    <a:pt x="2095863" y="1336493"/>
                    <a:pt x="2101850" y="1333500"/>
                  </a:cubicBezTo>
                  <a:cubicBezTo>
                    <a:pt x="2108676" y="1330087"/>
                    <a:pt x="2114550" y="1325033"/>
                    <a:pt x="2120900" y="1320800"/>
                  </a:cubicBezTo>
                  <a:cubicBezTo>
                    <a:pt x="2125133" y="1308100"/>
                    <a:pt x="2126174" y="1293839"/>
                    <a:pt x="2133600" y="1282700"/>
                  </a:cubicBezTo>
                  <a:cubicBezTo>
                    <a:pt x="2137833" y="1276350"/>
                    <a:pt x="2138735" y="1264659"/>
                    <a:pt x="2146300" y="1263650"/>
                  </a:cubicBezTo>
                  <a:cubicBezTo>
                    <a:pt x="2205084" y="1255812"/>
                    <a:pt x="2264833" y="1259417"/>
                    <a:pt x="2324100" y="1257300"/>
                  </a:cubicBezTo>
                  <a:cubicBezTo>
                    <a:pt x="2332567" y="1255183"/>
                    <a:pt x="2342238" y="1255791"/>
                    <a:pt x="2349500" y="1250950"/>
                  </a:cubicBezTo>
                  <a:lnTo>
                    <a:pt x="2368550" y="1212850"/>
                  </a:lnTo>
                  <a:cubicBezTo>
                    <a:pt x="2373283" y="1208117"/>
                    <a:pt x="2381164" y="1208339"/>
                    <a:pt x="2387600" y="1206500"/>
                  </a:cubicBezTo>
                  <a:cubicBezTo>
                    <a:pt x="2443414" y="1190553"/>
                    <a:pt x="2386375" y="1209025"/>
                    <a:pt x="2432050" y="1193800"/>
                  </a:cubicBezTo>
                  <a:cubicBezTo>
                    <a:pt x="2436283" y="1187450"/>
                    <a:pt x="2441337" y="1181576"/>
                    <a:pt x="2444750" y="1174750"/>
                  </a:cubicBezTo>
                  <a:cubicBezTo>
                    <a:pt x="2447743" y="1168763"/>
                    <a:pt x="2446919" y="1160927"/>
                    <a:pt x="2451100" y="1155700"/>
                  </a:cubicBezTo>
                  <a:cubicBezTo>
                    <a:pt x="2455868" y="1149741"/>
                    <a:pt x="2463176" y="1146100"/>
                    <a:pt x="2470150" y="1143000"/>
                  </a:cubicBezTo>
                  <a:cubicBezTo>
                    <a:pt x="2505953" y="1127087"/>
                    <a:pt x="2513440" y="1130493"/>
                    <a:pt x="2552700" y="1123950"/>
                  </a:cubicBezTo>
                  <a:cubicBezTo>
                    <a:pt x="2563346" y="1122176"/>
                    <a:pt x="2573867" y="1119717"/>
                    <a:pt x="2584450" y="1117600"/>
                  </a:cubicBezTo>
                  <a:cubicBezTo>
                    <a:pt x="2591067" y="1097749"/>
                    <a:pt x="2597485" y="1072927"/>
                    <a:pt x="2616200" y="1060450"/>
                  </a:cubicBezTo>
                  <a:lnTo>
                    <a:pt x="2635250" y="1047750"/>
                  </a:lnTo>
                  <a:cubicBezTo>
                    <a:pt x="2639483" y="1041400"/>
                    <a:pt x="2640482" y="1030272"/>
                    <a:pt x="2647950" y="1028700"/>
                  </a:cubicBezTo>
                  <a:cubicBezTo>
                    <a:pt x="2683222" y="1021274"/>
                    <a:pt x="2720033" y="1025937"/>
                    <a:pt x="2755900" y="1022350"/>
                  </a:cubicBezTo>
                  <a:cubicBezTo>
                    <a:pt x="2762560" y="1021684"/>
                    <a:pt x="2768600" y="1018117"/>
                    <a:pt x="2774950" y="1016000"/>
                  </a:cubicBezTo>
                  <a:cubicBezTo>
                    <a:pt x="2777067" y="1009650"/>
                    <a:pt x="2777587" y="1002519"/>
                    <a:pt x="2781300" y="996950"/>
                  </a:cubicBezTo>
                  <a:cubicBezTo>
                    <a:pt x="2786281" y="989478"/>
                    <a:pt x="2792553" y="982355"/>
                    <a:pt x="2800350" y="977900"/>
                  </a:cubicBezTo>
                  <a:cubicBezTo>
                    <a:pt x="2807927" y="973570"/>
                    <a:pt x="2817099" y="972703"/>
                    <a:pt x="2825750" y="971550"/>
                  </a:cubicBezTo>
                  <a:cubicBezTo>
                    <a:pt x="2848924" y="968460"/>
                    <a:pt x="2872317" y="967317"/>
                    <a:pt x="2895600" y="965200"/>
                  </a:cubicBezTo>
                  <a:cubicBezTo>
                    <a:pt x="2918317" y="960657"/>
                    <a:pt x="2930049" y="962501"/>
                    <a:pt x="2946400" y="946150"/>
                  </a:cubicBezTo>
                  <a:cubicBezTo>
                    <a:pt x="2951796" y="940754"/>
                    <a:pt x="2952628" y="931145"/>
                    <a:pt x="2959100" y="927100"/>
                  </a:cubicBezTo>
                  <a:cubicBezTo>
                    <a:pt x="2970452" y="920005"/>
                    <a:pt x="2997200" y="914400"/>
                    <a:pt x="2997200" y="914400"/>
                  </a:cubicBezTo>
                  <a:cubicBezTo>
                    <a:pt x="3001433" y="908050"/>
                    <a:pt x="3006800" y="902324"/>
                    <a:pt x="3009900" y="895350"/>
                  </a:cubicBezTo>
                  <a:cubicBezTo>
                    <a:pt x="3015337" y="883117"/>
                    <a:pt x="3015174" y="868389"/>
                    <a:pt x="3022600" y="857250"/>
                  </a:cubicBezTo>
                  <a:lnTo>
                    <a:pt x="3048000" y="819150"/>
                  </a:lnTo>
                  <a:cubicBezTo>
                    <a:pt x="3052233" y="812800"/>
                    <a:pt x="3053072" y="800350"/>
                    <a:pt x="3060700" y="800100"/>
                  </a:cubicBezTo>
                  <a:lnTo>
                    <a:pt x="3448050" y="787400"/>
                  </a:lnTo>
                  <a:cubicBezTo>
                    <a:pt x="3450167" y="772583"/>
                    <a:pt x="3450099" y="757286"/>
                    <a:pt x="3454400" y="742950"/>
                  </a:cubicBezTo>
                  <a:lnTo>
                    <a:pt x="3479800" y="685800"/>
                  </a:lnTo>
                  <a:cubicBezTo>
                    <a:pt x="3481917" y="673100"/>
                    <a:pt x="3473833" y="651449"/>
                    <a:pt x="3486150" y="647700"/>
                  </a:cubicBezTo>
                  <a:cubicBezTo>
                    <a:pt x="3530745" y="634128"/>
                    <a:pt x="3579283" y="643467"/>
                    <a:pt x="3625850" y="641350"/>
                  </a:cubicBezTo>
                  <a:cubicBezTo>
                    <a:pt x="3630083" y="628650"/>
                    <a:pt x="3635303" y="616237"/>
                    <a:pt x="3638550" y="603250"/>
                  </a:cubicBezTo>
                  <a:cubicBezTo>
                    <a:pt x="3640667" y="594783"/>
                    <a:pt x="3636955" y="581461"/>
                    <a:pt x="3644900" y="577850"/>
                  </a:cubicBezTo>
                  <a:cubicBezTo>
                    <a:pt x="3664266" y="569047"/>
                    <a:pt x="3687233" y="573617"/>
                    <a:pt x="3708400" y="571500"/>
                  </a:cubicBezTo>
                  <a:cubicBezTo>
                    <a:pt x="3719778" y="469094"/>
                    <a:pt x="3702451" y="545297"/>
                    <a:pt x="3727450" y="495300"/>
                  </a:cubicBezTo>
                  <a:cubicBezTo>
                    <a:pt x="3730443" y="489313"/>
                    <a:pt x="3727214" y="477447"/>
                    <a:pt x="3733800" y="476250"/>
                  </a:cubicBezTo>
                  <a:cubicBezTo>
                    <a:pt x="3777583" y="468290"/>
                    <a:pt x="3822700" y="472017"/>
                    <a:pt x="3867150" y="469900"/>
                  </a:cubicBezTo>
                  <a:cubicBezTo>
                    <a:pt x="3881967" y="467783"/>
                    <a:pt x="3896707" y="465039"/>
                    <a:pt x="3911600" y="463550"/>
                  </a:cubicBezTo>
                  <a:cubicBezTo>
                    <a:pt x="3939061" y="460804"/>
                    <a:pt x="3969466" y="469542"/>
                    <a:pt x="3994150" y="457200"/>
                  </a:cubicBezTo>
                  <a:cubicBezTo>
                    <a:pt x="3995914" y="456318"/>
                    <a:pt x="4003307" y="391602"/>
                    <a:pt x="4006850" y="387350"/>
                  </a:cubicBezTo>
                  <a:cubicBezTo>
                    <a:pt x="4012437" y="380646"/>
                    <a:pt x="4023783" y="383117"/>
                    <a:pt x="4032250" y="381000"/>
                  </a:cubicBezTo>
                  <a:cubicBezTo>
                    <a:pt x="4033044" y="359569"/>
                    <a:pt x="4033837" y="338137"/>
                    <a:pt x="4034631" y="316706"/>
                  </a:cubicBezTo>
                  <a:lnTo>
                    <a:pt x="4432300" y="304800"/>
                  </a:lnTo>
                  <a:lnTo>
                    <a:pt x="4433326" y="188222"/>
                  </a:lnTo>
                  <a:lnTo>
                    <a:pt x="5130006" y="184533"/>
                  </a:lnTo>
                  <a:lnTo>
                    <a:pt x="5135563" y="7144"/>
                  </a:lnTo>
                  <a:lnTo>
                    <a:pt x="5232400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2171700" y="3340100"/>
              <a:ext cx="5187950" cy="2393950"/>
            </a:xfrm>
            <a:custGeom>
              <a:avLst/>
              <a:gdLst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431800 w 5187950"/>
                <a:gd name="connsiteY4" fmla="*/ 2337316 h 2394466"/>
                <a:gd name="connsiteX5" fmla="*/ 438150 w 5187950"/>
                <a:gd name="connsiteY5" fmla="*/ 2311916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95500 w 5187950"/>
                <a:gd name="connsiteY41" fmla="*/ 1784866 h 2394466"/>
                <a:gd name="connsiteX42" fmla="*/ 2114550 w 5187950"/>
                <a:gd name="connsiteY42" fmla="*/ 1765816 h 2394466"/>
                <a:gd name="connsiteX43" fmla="*/ 2133600 w 5187950"/>
                <a:gd name="connsiteY43" fmla="*/ 1759466 h 2394466"/>
                <a:gd name="connsiteX44" fmla="*/ 2330450 w 5187950"/>
                <a:gd name="connsiteY44" fmla="*/ 1753116 h 2394466"/>
                <a:gd name="connsiteX45" fmla="*/ 2343150 w 5187950"/>
                <a:gd name="connsiteY45" fmla="*/ 1708666 h 2394466"/>
                <a:gd name="connsiteX46" fmla="*/ 2381250 w 5187950"/>
                <a:gd name="connsiteY46" fmla="*/ 1695966 h 2394466"/>
                <a:gd name="connsiteX47" fmla="*/ 2444750 w 5187950"/>
                <a:gd name="connsiteY47" fmla="*/ 1657866 h 2394466"/>
                <a:gd name="connsiteX48" fmla="*/ 2476500 w 5187950"/>
                <a:gd name="connsiteY48" fmla="*/ 1638816 h 2394466"/>
                <a:gd name="connsiteX49" fmla="*/ 2489200 w 5187950"/>
                <a:gd name="connsiteY49" fmla="*/ 1619766 h 2394466"/>
                <a:gd name="connsiteX50" fmla="*/ 2552700 w 5187950"/>
                <a:gd name="connsiteY50" fmla="*/ 1594366 h 2394466"/>
                <a:gd name="connsiteX51" fmla="*/ 2571750 w 5187950"/>
                <a:gd name="connsiteY51" fmla="*/ 1588016 h 2394466"/>
                <a:gd name="connsiteX52" fmla="*/ 2590800 w 5187950"/>
                <a:gd name="connsiteY52" fmla="*/ 1581666 h 2394466"/>
                <a:gd name="connsiteX53" fmla="*/ 2616200 w 5187950"/>
                <a:gd name="connsiteY53" fmla="*/ 1568966 h 2394466"/>
                <a:gd name="connsiteX54" fmla="*/ 2622550 w 5187950"/>
                <a:gd name="connsiteY54" fmla="*/ 1549916 h 2394466"/>
                <a:gd name="connsiteX55" fmla="*/ 2635250 w 5187950"/>
                <a:gd name="connsiteY55" fmla="*/ 1505466 h 2394466"/>
                <a:gd name="connsiteX56" fmla="*/ 2667000 w 5187950"/>
                <a:gd name="connsiteY56" fmla="*/ 1467366 h 2394466"/>
                <a:gd name="connsiteX57" fmla="*/ 2686050 w 5187950"/>
                <a:gd name="connsiteY57" fmla="*/ 1461016 h 2394466"/>
                <a:gd name="connsiteX58" fmla="*/ 2705100 w 5187950"/>
                <a:gd name="connsiteY58" fmla="*/ 1448316 h 2394466"/>
                <a:gd name="connsiteX59" fmla="*/ 2711450 w 5187950"/>
                <a:gd name="connsiteY59" fmla="*/ 1429266 h 2394466"/>
                <a:gd name="connsiteX60" fmla="*/ 2717800 w 5187950"/>
                <a:gd name="connsiteY60" fmla="*/ 1378466 h 2394466"/>
                <a:gd name="connsiteX61" fmla="*/ 2736850 w 5187950"/>
                <a:gd name="connsiteY61" fmla="*/ 1372116 h 2394466"/>
                <a:gd name="connsiteX62" fmla="*/ 2768600 w 5187950"/>
                <a:gd name="connsiteY62" fmla="*/ 1365766 h 2394466"/>
                <a:gd name="connsiteX63" fmla="*/ 2768600 w 5187950"/>
                <a:gd name="connsiteY63" fmla="*/ 1270516 h 2394466"/>
                <a:gd name="connsiteX64" fmla="*/ 2813050 w 5187950"/>
                <a:gd name="connsiteY64" fmla="*/ 1264166 h 2394466"/>
                <a:gd name="connsiteX65" fmla="*/ 2844800 w 5187950"/>
                <a:gd name="connsiteY65" fmla="*/ 1219716 h 2394466"/>
                <a:gd name="connsiteX66" fmla="*/ 2978150 w 5187950"/>
                <a:gd name="connsiteY66" fmla="*/ 1213366 h 2394466"/>
                <a:gd name="connsiteX67" fmla="*/ 3022600 w 5187950"/>
                <a:gd name="connsiteY67" fmla="*/ 1200666 h 2394466"/>
                <a:gd name="connsiteX68" fmla="*/ 3041650 w 5187950"/>
                <a:gd name="connsiteY68" fmla="*/ 1175266 h 2394466"/>
                <a:gd name="connsiteX69" fmla="*/ 3048000 w 5187950"/>
                <a:gd name="connsiteY69" fmla="*/ 1137166 h 2394466"/>
                <a:gd name="connsiteX70" fmla="*/ 3086100 w 5187950"/>
                <a:gd name="connsiteY70" fmla="*/ 1111766 h 2394466"/>
                <a:gd name="connsiteX71" fmla="*/ 3263900 w 5187950"/>
                <a:gd name="connsiteY71" fmla="*/ 1105416 h 2394466"/>
                <a:gd name="connsiteX72" fmla="*/ 3270250 w 5187950"/>
                <a:gd name="connsiteY72" fmla="*/ 1054616 h 2394466"/>
                <a:gd name="connsiteX73" fmla="*/ 3295650 w 5187950"/>
                <a:gd name="connsiteY73" fmla="*/ 1048266 h 2394466"/>
                <a:gd name="connsiteX74" fmla="*/ 3302000 w 5187950"/>
                <a:gd name="connsiteY74" fmla="*/ 1003816 h 2394466"/>
                <a:gd name="connsiteX75" fmla="*/ 3321050 w 5187950"/>
                <a:gd name="connsiteY75" fmla="*/ 997466 h 2394466"/>
                <a:gd name="connsiteX76" fmla="*/ 3359150 w 5187950"/>
                <a:gd name="connsiteY76" fmla="*/ 991116 h 2394466"/>
                <a:gd name="connsiteX77" fmla="*/ 3517900 w 5187950"/>
                <a:gd name="connsiteY77" fmla="*/ 984766 h 2394466"/>
                <a:gd name="connsiteX78" fmla="*/ 3543300 w 5187950"/>
                <a:gd name="connsiteY78" fmla="*/ 978416 h 2394466"/>
                <a:gd name="connsiteX79" fmla="*/ 3549650 w 5187950"/>
                <a:gd name="connsiteY79" fmla="*/ 953016 h 2394466"/>
                <a:gd name="connsiteX80" fmla="*/ 3651250 w 5187950"/>
                <a:gd name="connsiteY80" fmla="*/ 946666 h 2394466"/>
                <a:gd name="connsiteX81" fmla="*/ 3803650 w 5187950"/>
                <a:gd name="connsiteY81" fmla="*/ 940316 h 2394466"/>
                <a:gd name="connsiteX82" fmla="*/ 3803650 w 5187950"/>
                <a:gd name="connsiteY82" fmla="*/ 857766 h 2394466"/>
                <a:gd name="connsiteX83" fmla="*/ 3829050 w 5187950"/>
                <a:gd name="connsiteY83" fmla="*/ 851416 h 2394466"/>
                <a:gd name="connsiteX84" fmla="*/ 3867150 w 5187950"/>
                <a:gd name="connsiteY84" fmla="*/ 838716 h 2394466"/>
                <a:gd name="connsiteX85" fmla="*/ 3873500 w 5187950"/>
                <a:gd name="connsiteY85" fmla="*/ 775216 h 2394466"/>
                <a:gd name="connsiteX86" fmla="*/ 4019550 w 5187950"/>
                <a:gd name="connsiteY86" fmla="*/ 749816 h 2394466"/>
                <a:gd name="connsiteX87" fmla="*/ 4025900 w 5187950"/>
                <a:gd name="connsiteY87" fmla="*/ 705366 h 2394466"/>
                <a:gd name="connsiteX88" fmla="*/ 4032250 w 5187950"/>
                <a:gd name="connsiteY88" fmla="*/ 686316 h 2394466"/>
                <a:gd name="connsiteX89" fmla="*/ 4051300 w 5187950"/>
                <a:gd name="connsiteY89" fmla="*/ 679966 h 2394466"/>
                <a:gd name="connsiteX90" fmla="*/ 4413250 w 5187950"/>
                <a:gd name="connsiteY90" fmla="*/ 673616 h 2394466"/>
                <a:gd name="connsiteX91" fmla="*/ 4419600 w 5187950"/>
                <a:gd name="connsiteY91" fmla="*/ 654566 h 2394466"/>
                <a:gd name="connsiteX92" fmla="*/ 4406900 w 5187950"/>
                <a:gd name="connsiteY92" fmla="*/ 616466 h 2394466"/>
                <a:gd name="connsiteX93" fmla="*/ 4413250 w 5187950"/>
                <a:gd name="connsiteY93" fmla="*/ 527566 h 2394466"/>
                <a:gd name="connsiteX94" fmla="*/ 4483100 w 5187950"/>
                <a:gd name="connsiteY94" fmla="*/ 521216 h 2394466"/>
                <a:gd name="connsiteX95" fmla="*/ 4527550 w 5187950"/>
                <a:gd name="connsiteY95" fmla="*/ 514866 h 2394466"/>
                <a:gd name="connsiteX96" fmla="*/ 4540250 w 5187950"/>
                <a:gd name="connsiteY96" fmla="*/ 489466 h 2394466"/>
                <a:gd name="connsiteX97" fmla="*/ 4533900 w 5187950"/>
                <a:gd name="connsiteY97" fmla="*/ 438666 h 2394466"/>
                <a:gd name="connsiteX98" fmla="*/ 4521200 w 5187950"/>
                <a:gd name="connsiteY98" fmla="*/ 394216 h 2394466"/>
                <a:gd name="connsiteX99" fmla="*/ 4527550 w 5187950"/>
                <a:gd name="connsiteY99" fmla="*/ 375166 h 2394466"/>
                <a:gd name="connsiteX100" fmla="*/ 4692650 w 5187950"/>
                <a:gd name="connsiteY100" fmla="*/ 368816 h 2394466"/>
                <a:gd name="connsiteX101" fmla="*/ 4762500 w 5187950"/>
                <a:gd name="connsiteY101" fmla="*/ 362466 h 2394466"/>
                <a:gd name="connsiteX102" fmla="*/ 4864100 w 5187950"/>
                <a:gd name="connsiteY102" fmla="*/ 356116 h 2394466"/>
                <a:gd name="connsiteX103" fmla="*/ 4876800 w 5187950"/>
                <a:gd name="connsiteY103" fmla="*/ 318016 h 2394466"/>
                <a:gd name="connsiteX104" fmla="*/ 4883150 w 5187950"/>
                <a:gd name="connsiteY104" fmla="*/ 32266 h 2394466"/>
                <a:gd name="connsiteX105" fmla="*/ 4927600 w 5187950"/>
                <a:gd name="connsiteY105" fmla="*/ 6866 h 2394466"/>
                <a:gd name="connsiteX106" fmla="*/ 5124450 w 5187950"/>
                <a:gd name="connsiteY106" fmla="*/ 516 h 2394466"/>
                <a:gd name="connsiteX107" fmla="*/ 5187950 w 5187950"/>
                <a:gd name="connsiteY10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431800 w 5187950"/>
                <a:gd name="connsiteY4" fmla="*/ 2337316 h 2394466"/>
                <a:gd name="connsiteX5" fmla="*/ 438150 w 5187950"/>
                <a:gd name="connsiteY5" fmla="*/ 2311916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95500 w 5187950"/>
                <a:gd name="connsiteY41" fmla="*/ 1784866 h 2394466"/>
                <a:gd name="connsiteX42" fmla="*/ 2114550 w 5187950"/>
                <a:gd name="connsiteY42" fmla="*/ 1765816 h 2394466"/>
                <a:gd name="connsiteX43" fmla="*/ 2133600 w 5187950"/>
                <a:gd name="connsiteY43" fmla="*/ 1759466 h 2394466"/>
                <a:gd name="connsiteX44" fmla="*/ 2330450 w 5187950"/>
                <a:gd name="connsiteY44" fmla="*/ 1753116 h 2394466"/>
                <a:gd name="connsiteX45" fmla="*/ 2343150 w 5187950"/>
                <a:gd name="connsiteY45" fmla="*/ 1708666 h 2394466"/>
                <a:gd name="connsiteX46" fmla="*/ 2381250 w 5187950"/>
                <a:gd name="connsiteY46" fmla="*/ 1695966 h 2394466"/>
                <a:gd name="connsiteX47" fmla="*/ 2444750 w 5187950"/>
                <a:gd name="connsiteY47" fmla="*/ 1657866 h 2394466"/>
                <a:gd name="connsiteX48" fmla="*/ 2476500 w 5187950"/>
                <a:gd name="connsiteY48" fmla="*/ 1638816 h 2394466"/>
                <a:gd name="connsiteX49" fmla="*/ 2489200 w 5187950"/>
                <a:gd name="connsiteY49" fmla="*/ 1619766 h 2394466"/>
                <a:gd name="connsiteX50" fmla="*/ 2552700 w 5187950"/>
                <a:gd name="connsiteY50" fmla="*/ 1594366 h 2394466"/>
                <a:gd name="connsiteX51" fmla="*/ 2571750 w 5187950"/>
                <a:gd name="connsiteY51" fmla="*/ 1588016 h 2394466"/>
                <a:gd name="connsiteX52" fmla="*/ 2590800 w 5187950"/>
                <a:gd name="connsiteY52" fmla="*/ 1581666 h 2394466"/>
                <a:gd name="connsiteX53" fmla="*/ 2616200 w 5187950"/>
                <a:gd name="connsiteY53" fmla="*/ 1568966 h 2394466"/>
                <a:gd name="connsiteX54" fmla="*/ 2622550 w 5187950"/>
                <a:gd name="connsiteY54" fmla="*/ 1549916 h 2394466"/>
                <a:gd name="connsiteX55" fmla="*/ 2635250 w 5187950"/>
                <a:gd name="connsiteY55" fmla="*/ 1505466 h 2394466"/>
                <a:gd name="connsiteX56" fmla="*/ 2667000 w 5187950"/>
                <a:gd name="connsiteY56" fmla="*/ 1467366 h 2394466"/>
                <a:gd name="connsiteX57" fmla="*/ 2686050 w 5187950"/>
                <a:gd name="connsiteY57" fmla="*/ 1461016 h 2394466"/>
                <a:gd name="connsiteX58" fmla="*/ 2705100 w 5187950"/>
                <a:gd name="connsiteY58" fmla="*/ 1448316 h 2394466"/>
                <a:gd name="connsiteX59" fmla="*/ 2711450 w 5187950"/>
                <a:gd name="connsiteY59" fmla="*/ 1429266 h 2394466"/>
                <a:gd name="connsiteX60" fmla="*/ 2717800 w 5187950"/>
                <a:gd name="connsiteY60" fmla="*/ 1378466 h 2394466"/>
                <a:gd name="connsiteX61" fmla="*/ 2736850 w 5187950"/>
                <a:gd name="connsiteY61" fmla="*/ 1372116 h 2394466"/>
                <a:gd name="connsiteX62" fmla="*/ 2768600 w 5187950"/>
                <a:gd name="connsiteY62" fmla="*/ 1365766 h 2394466"/>
                <a:gd name="connsiteX63" fmla="*/ 2768600 w 5187950"/>
                <a:gd name="connsiteY63" fmla="*/ 1270516 h 2394466"/>
                <a:gd name="connsiteX64" fmla="*/ 2813050 w 5187950"/>
                <a:gd name="connsiteY64" fmla="*/ 1264166 h 2394466"/>
                <a:gd name="connsiteX65" fmla="*/ 2844800 w 5187950"/>
                <a:gd name="connsiteY65" fmla="*/ 1219716 h 2394466"/>
                <a:gd name="connsiteX66" fmla="*/ 2978150 w 5187950"/>
                <a:gd name="connsiteY66" fmla="*/ 1213366 h 2394466"/>
                <a:gd name="connsiteX67" fmla="*/ 3022600 w 5187950"/>
                <a:gd name="connsiteY67" fmla="*/ 1200666 h 2394466"/>
                <a:gd name="connsiteX68" fmla="*/ 3041650 w 5187950"/>
                <a:gd name="connsiteY68" fmla="*/ 1175266 h 2394466"/>
                <a:gd name="connsiteX69" fmla="*/ 3048000 w 5187950"/>
                <a:gd name="connsiteY69" fmla="*/ 1137166 h 2394466"/>
                <a:gd name="connsiteX70" fmla="*/ 3086100 w 5187950"/>
                <a:gd name="connsiteY70" fmla="*/ 1111766 h 2394466"/>
                <a:gd name="connsiteX71" fmla="*/ 3263900 w 5187950"/>
                <a:gd name="connsiteY71" fmla="*/ 1105416 h 2394466"/>
                <a:gd name="connsiteX72" fmla="*/ 3270250 w 5187950"/>
                <a:gd name="connsiteY72" fmla="*/ 1054616 h 2394466"/>
                <a:gd name="connsiteX73" fmla="*/ 3295650 w 5187950"/>
                <a:gd name="connsiteY73" fmla="*/ 1048266 h 2394466"/>
                <a:gd name="connsiteX74" fmla="*/ 3302000 w 5187950"/>
                <a:gd name="connsiteY74" fmla="*/ 1003816 h 2394466"/>
                <a:gd name="connsiteX75" fmla="*/ 3321050 w 5187950"/>
                <a:gd name="connsiteY75" fmla="*/ 997466 h 2394466"/>
                <a:gd name="connsiteX76" fmla="*/ 3359150 w 5187950"/>
                <a:gd name="connsiteY76" fmla="*/ 991116 h 2394466"/>
                <a:gd name="connsiteX77" fmla="*/ 3517900 w 5187950"/>
                <a:gd name="connsiteY77" fmla="*/ 984766 h 2394466"/>
                <a:gd name="connsiteX78" fmla="*/ 3543300 w 5187950"/>
                <a:gd name="connsiteY78" fmla="*/ 978416 h 2394466"/>
                <a:gd name="connsiteX79" fmla="*/ 3549650 w 5187950"/>
                <a:gd name="connsiteY79" fmla="*/ 953016 h 2394466"/>
                <a:gd name="connsiteX80" fmla="*/ 3651250 w 5187950"/>
                <a:gd name="connsiteY80" fmla="*/ 946666 h 2394466"/>
                <a:gd name="connsiteX81" fmla="*/ 3803650 w 5187950"/>
                <a:gd name="connsiteY81" fmla="*/ 940316 h 2394466"/>
                <a:gd name="connsiteX82" fmla="*/ 3803650 w 5187950"/>
                <a:gd name="connsiteY82" fmla="*/ 857766 h 2394466"/>
                <a:gd name="connsiteX83" fmla="*/ 3829050 w 5187950"/>
                <a:gd name="connsiteY83" fmla="*/ 851416 h 2394466"/>
                <a:gd name="connsiteX84" fmla="*/ 3867150 w 5187950"/>
                <a:gd name="connsiteY84" fmla="*/ 838716 h 2394466"/>
                <a:gd name="connsiteX85" fmla="*/ 3873500 w 5187950"/>
                <a:gd name="connsiteY85" fmla="*/ 775216 h 2394466"/>
                <a:gd name="connsiteX86" fmla="*/ 4019550 w 5187950"/>
                <a:gd name="connsiteY86" fmla="*/ 749816 h 2394466"/>
                <a:gd name="connsiteX87" fmla="*/ 4025900 w 5187950"/>
                <a:gd name="connsiteY87" fmla="*/ 705366 h 2394466"/>
                <a:gd name="connsiteX88" fmla="*/ 4032250 w 5187950"/>
                <a:gd name="connsiteY88" fmla="*/ 686316 h 2394466"/>
                <a:gd name="connsiteX89" fmla="*/ 4051300 w 5187950"/>
                <a:gd name="connsiteY89" fmla="*/ 679966 h 2394466"/>
                <a:gd name="connsiteX90" fmla="*/ 4413250 w 5187950"/>
                <a:gd name="connsiteY90" fmla="*/ 673616 h 2394466"/>
                <a:gd name="connsiteX91" fmla="*/ 4419600 w 5187950"/>
                <a:gd name="connsiteY91" fmla="*/ 654566 h 2394466"/>
                <a:gd name="connsiteX92" fmla="*/ 4406900 w 5187950"/>
                <a:gd name="connsiteY92" fmla="*/ 616466 h 2394466"/>
                <a:gd name="connsiteX93" fmla="*/ 4413250 w 5187950"/>
                <a:gd name="connsiteY93" fmla="*/ 527566 h 2394466"/>
                <a:gd name="connsiteX94" fmla="*/ 4483100 w 5187950"/>
                <a:gd name="connsiteY94" fmla="*/ 521216 h 2394466"/>
                <a:gd name="connsiteX95" fmla="*/ 4527550 w 5187950"/>
                <a:gd name="connsiteY95" fmla="*/ 514866 h 2394466"/>
                <a:gd name="connsiteX96" fmla="*/ 4540250 w 5187950"/>
                <a:gd name="connsiteY96" fmla="*/ 489466 h 2394466"/>
                <a:gd name="connsiteX97" fmla="*/ 4533900 w 5187950"/>
                <a:gd name="connsiteY97" fmla="*/ 438666 h 2394466"/>
                <a:gd name="connsiteX98" fmla="*/ 4521200 w 5187950"/>
                <a:gd name="connsiteY98" fmla="*/ 394216 h 2394466"/>
                <a:gd name="connsiteX99" fmla="*/ 4527550 w 5187950"/>
                <a:gd name="connsiteY99" fmla="*/ 375166 h 2394466"/>
                <a:gd name="connsiteX100" fmla="*/ 4692650 w 5187950"/>
                <a:gd name="connsiteY100" fmla="*/ 368816 h 2394466"/>
                <a:gd name="connsiteX101" fmla="*/ 4762500 w 5187950"/>
                <a:gd name="connsiteY101" fmla="*/ 362466 h 2394466"/>
                <a:gd name="connsiteX102" fmla="*/ 4864100 w 5187950"/>
                <a:gd name="connsiteY102" fmla="*/ 356116 h 2394466"/>
                <a:gd name="connsiteX103" fmla="*/ 4876800 w 5187950"/>
                <a:gd name="connsiteY103" fmla="*/ 318016 h 2394466"/>
                <a:gd name="connsiteX104" fmla="*/ 4883150 w 5187950"/>
                <a:gd name="connsiteY104" fmla="*/ 32266 h 2394466"/>
                <a:gd name="connsiteX105" fmla="*/ 4927600 w 5187950"/>
                <a:gd name="connsiteY105" fmla="*/ 6866 h 2394466"/>
                <a:gd name="connsiteX106" fmla="*/ 5124450 w 5187950"/>
                <a:gd name="connsiteY106" fmla="*/ 516 h 2394466"/>
                <a:gd name="connsiteX107" fmla="*/ 5187950 w 5187950"/>
                <a:gd name="connsiteY10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31800 w 5187950"/>
                <a:gd name="connsiteY5" fmla="*/ 2337316 h 2394466"/>
                <a:gd name="connsiteX6" fmla="*/ 438150 w 5187950"/>
                <a:gd name="connsiteY6" fmla="*/ 2311916 h 2394466"/>
                <a:gd name="connsiteX7" fmla="*/ 508000 w 5187950"/>
                <a:gd name="connsiteY7" fmla="*/ 2305566 h 2394466"/>
                <a:gd name="connsiteX8" fmla="*/ 533400 w 5187950"/>
                <a:gd name="connsiteY8" fmla="*/ 2292866 h 2394466"/>
                <a:gd name="connsiteX9" fmla="*/ 552450 w 5187950"/>
                <a:gd name="connsiteY9" fmla="*/ 2286516 h 2394466"/>
                <a:gd name="connsiteX10" fmla="*/ 558800 w 5187950"/>
                <a:gd name="connsiteY10" fmla="*/ 2267466 h 2394466"/>
                <a:gd name="connsiteX11" fmla="*/ 577850 w 5187950"/>
                <a:gd name="connsiteY11" fmla="*/ 2261116 h 2394466"/>
                <a:gd name="connsiteX12" fmla="*/ 609600 w 5187950"/>
                <a:gd name="connsiteY12" fmla="*/ 2254766 h 2394466"/>
                <a:gd name="connsiteX13" fmla="*/ 895350 w 5187950"/>
                <a:gd name="connsiteY13" fmla="*/ 2248416 h 2394466"/>
                <a:gd name="connsiteX14" fmla="*/ 908050 w 5187950"/>
                <a:gd name="connsiteY14" fmla="*/ 2229366 h 2394466"/>
                <a:gd name="connsiteX15" fmla="*/ 920750 w 5187950"/>
                <a:gd name="connsiteY15" fmla="*/ 2178566 h 2394466"/>
                <a:gd name="connsiteX16" fmla="*/ 939800 w 5187950"/>
                <a:gd name="connsiteY16" fmla="*/ 2172216 h 2394466"/>
                <a:gd name="connsiteX17" fmla="*/ 1047750 w 5187950"/>
                <a:gd name="connsiteY17" fmla="*/ 2172216 h 2394466"/>
                <a:gd name="connsiteX18" fmla="*/ 1060450 w 5187950"/>
                <a:gd name="connsiteY18" fmla="*/ 2153166 h 2394466"/>
                <a:gd name="connsiteX19" fmla="*/ 1117600 w 5187950"/>
                <a:gd name="connsiteY19" fmla="*/ 2146816 h 2394466"/>
                <a:gd name="connsiteX20" fmla="*/ 1123950 w 5187950"/>
                <a:gd name="connsiteY20" fmla="*/ 2127766 h 2394466"/>
                <a:gd name="connsiteX21" fmla="*/ 1212850 w 5187950"/>
                <a:gd name="connsiteY21" fmla="*/ 2121416 h 2394466"/>
                <a:gd name="connsiteX22" fmla="*/ 1289050 w 5187950"/>
                <a:gd name="connsiteY22" fmla="*/ 2115066 h 2394466"/>
                <a:gd name="connsiteX23" fmla="*/ 1301750 w 5187950"/>
                <a:gd name="connsiteY23" fmla="*/ 2096016 h 2394466"/>
                <a:gd name="connsiteX24" fmla="*/ 1339850 w 5187950"/>
                <a:gd name="connsiteY24" fmla="*/ 2083316 h 2394466"/>
                <a:gd name="connsiteX25" fmla="*/ 1358900 w 5187950"/>
                <a:gd name="connsiteY25" fmla="*/ 2076966 h 2394466"/>
                <a:gd name="connsiteX26" fmla="*/ 1377950 w 5187950"/>
                <a:gd name="connsiteY26" fmla="*/ 2064266 h 2394466"/>
                <a:gd name="connsiteX27" fmla="*/ 1416050 w 5187950"/>
                <a:gd name="connsiteY27" fmla="*/ 2051566 h 2394466"/>
                <a:gd name="connsiteX28" fmla="*/ 1435100 w 5187950"/>
                <a:gd name="connsiteY28" fmla="*/ 2045216 h 2394466"/>
                <a:gd name="connsiteX29" fmla="*/ 1454150 w 5187950"/>
                <a:gd name="connsiteY29" fmla="*/ 2019816 h 2394466"/>
                <a:gd name="connsiteX30" fmla="*/ 1460500 w 5187950"/>
                <a:gd name="connsiteY30" fmla="*/ 1994416 h 2394466"/>
                <a:gd name="connsiteX31" fmla="*/ 1479550 w 5187950"/>
                <a:gd name="connsiteY31" fmla="*/ 1981716 h 2394466"/>
                <a:gd name="connsiteX32" fmla="*/ 1549400 w 5187950"/>
                <a:gd name="connsiteY32" fmla="*/ 1969016 h 2394466"/>
                <a:gd name="connsiteX33" fmla="*/ 1619250 w 5187950"/>
                <a:gd name="connsiteY33" fmla="*/ 1943616 h 2394466"/>
                <a:gd name="connsiteX34" fmla="*/ 1638300 w 5187950"/>
                <a:gd name="connsiteY34" fmla="*/ 1930916 h 2394466"/>
                <a:gd name="connsiteX35" fmla="*/ 1657350 w 5187950"/>
                <a:gd name="connsiteY35" fmla="*/ 1924566 h 2394466"/>
                <a:gd name="connsiteX36" fmla="*/ 1695450 w 5187950"/>
                <a:gd name="connsiteY36" fmla="*/ 1905516 h 2394466"/>
                <a:gd name="connsiteX37" fmla="*/ 1758950 w 5187950"/>
                <a:gd name="connsiteY37" fmla="*/ 1892816 h 2394466"/>
                <a:gd name="connsiteX38" fmla="*/ 1784350 w 5187950"/>
                <a:gd name="connsiteY38" fmla="*/ 1854716 h 2394466"/>
                <a:gd name="connsiteX39" fmla="*/ 1803400 w 5187950"/>
                <a:gd name="connsiteY39" fmla="*/ 1842016 h 2394466"/>
                <a:gd name="connsiteX40" fmla="*/ 1898650 w 5187950"/>
                <a:gd name="connsiteY40" fmla="*/ 1829316 h 2394466"/>
                <a:gd name="connsiteX41" fmla="*/ 1987550 w 5187950"/>
                <a:gd name="connsiteY41" fmla="*/ 1822966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302000 w 5187950"/>
                <a:gd name="connsiteY75" fmla="*/ 1003816 h 2394466"/>
                <a:gd name="connsiteX76" fmla="*/ 3321050 w 5187950"/>
                <a:gd name="connsiteY76" fmla="*/ 997466 h 2394466"/>
                <a:gd name="connsiteX77" fmla="*/ 3359150 w 5187950"/>
                <a:gd name="connsiteY77" fmla="*/ 991116 h 2394466"/>
                <a:gd name="connsiteX78" fmla="*/ 3517900 w 5187950"/>
                <a:gd name="connsiteY78" fmla="*/ 984766 h 2394466"/>
                <a:gd name="connsiteX79" fmla="*/ 3543300 w 5187950"/>
                <a:gd name="connsiteY79" fmla="*/ 978416 h 2394466"/>
                <a:gd name="connsiteX80" fmla="*/ 3549650 w 5187950"/>
                <a:gd name="connsiteY80" fmla="*/ 953016 h 2394466"/>
                <a:gd name="connsiteX81" fmla="*/ 3651250 w 5187950"/>
                <a:gd name="connsiteY81" fmla="*/ 946666 h 2394466"/>
                <a:gd name="connsiteX82" fmla="*/ 3803650 w 5187950"/>
                <a:gd name="connsiteY82" fmla="*/ 940316 h 2394466"/>
                <a:gd name="connsiteX83" fmla="*/ 3803650 w 5187950"/>
                <a:gd name="connsiteY83" fmla="*/ 857766 h 2394466"/>
                <a:gd name="connsiteX84" fmla="*/ 3829050 w 5187950"/>
                <a:gd name="connsiteY84" fmla="*/ 851416 h 2394466"/>
                <a:gd name="connsiteX85" fmla="*/ 3867150 w 5187950"/>
                <a:gd name="connsiteY85" fmla="*/ 838716 h 2394466"/>
                <a:gd name="connsiteX86" fmla="*/ 3873500 w 5187950"/>
                <a:gd name="connsiteY86" fmla="*/ 775216 h 2394466"/>
                <a:gd name="connsiteX87" fmla="*/ 4019550 w 5187950"/>
                <a:gd name="connsiteY87" fmla="*/ 749816 h 2394466"/>
                <a:gd name="connsiteX88" fmla="*/ 4025900 w 5187950"/>
                <a:gd name="connsiteY88" fmla="*/ 705366 h 2394466"/>
                <a:gd name="connsiteX89" fmla="*/ 4032250 w 5187950"/>
                <a:gd name="connsiteY89" fmla="*/ 686316 h 2394466"/>
                <a:gd name="connsiteX90" fmla="*/ 4051300 w 5187950"/>
                <a:gd name="connsiteY90" fmla="*/ 679966 h 2394466"/>
                <a:gd name="connsiteX91" fmla="*/ 4413250 w 5187950"/>
                <a:gd name="connsiteY91" fmla="*/ 673616 h 2394466"/>
                <a:gd name="connsiteX92" fmla="*/ 4419600 w 5187950"/>
                <a:gd name="connsiteY92" fmla="*/ 654566 h 2394466"/>
                <a:gd name="connsiteX93" fmla="*/ 4406900 w 5187950"/>
                <a:gd name="connsiteY93" fmla="*/ 616466 h 2394466"/>
                <a:gd name="connsiteX94" fmla="*/ 4413250 w 5187950"/>
                <a:gd name="connsiteY94" fmla="*/ 527566 h 2394466"/>
                <a:gd name="connsiteX95" fmla="*/ 4483100 w 5187950"/>
                <a:gd name="connsiteY95" fmla="*/ 521216 h 2394466"/>
                <a:gd name="connsiteX96" fmla="*/ 4527550 w 5187950"/>
                <a:gd name="connsiteY96" fmla="*/ 514866 h 2394466"/>
                <a:gd name="connsiteX97" fmla="*/ 4540250 w 5187950"/>
                <a:gd name="connsiteY97" fmla="*/ 489466 h 2394466"/>
                <a:gd name="connsiteX98" fmla="*/ 4533900 w 5187950"/>
                <a:gd name="connsiteY98" fmla="*/ 438666 h 2394466"/>
                <a:gd name="connsiteX99" fmla="*/ 4521200 w 5187950"/>
                <a:gd name="connsiteY99" fmla="*/ 394216 h 2394466"/>
                <a:gd name="connsiteX100" fmla="*/ 4527550 w 5187950"/>
                <a:gd name="connsiteY100" fmla="*/ 375166 h 2394466"/>
                <a:gd name="connsiteX101" fmla="*/ 4692650 w 5187950"/>
                <a:gd name="connsiteY101" fmla="*/ 368816 h 2394466"/>
                <a:gd name="connsiteX102" fmla="*/ 4762500 w 5187950"/>
                <a:gd name="connsiteY102" fmla="*/ 362466 h 2394466"/>
                <a:gd name="connsiteX103" fmla="*/ 4864100 w 5187950"/>
                <a:gd name="connsiteY103" fmla="*/ 356116 h 2394466"/>
                <a:gd name="connsiteX104" fmla="*/ 4876800 w 5187950"/>
                <a:gd name="connsiteY104" fmla="*/ 318016 h 2394466"/>
                <a:gd name="connsiteX105" fmla="*/ 4883150 w 5187950"/>
                <a:gd name="connsiteY105" fmla="*/ 32266 h 2394466"/>
                <a:gd name="connsiteX106" fmla="*/ 4927600 w 5187950"/>
                <a:gd name="connsiteY106" fmla="*/ 6866 h 2394466"/>
                <a:gd name="connsiteX107" fmla="*/ 5124450 w 5187950"/>
                <a:gd name="connsiteY107" fmla="*/ 516 h 2394466"/>
                <a:gd name="connsiteX108" fmla="*/ 5187950 w 5187950"/>
                <a:gd name="connsiteY108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31800 w 5187950"/>
                <a:gd name="connsiteY5" fmla="*/ 2337316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95500 w 5187950"/>
                <a:gd name="connsiteY41" fmla="*/ 1784866 h 2394466"/>
                <a:gd name="connsiteX42" fmla="*/ 2114550 w 5187950"/>
                <a:gd name="connsiteY42" fmla="*/ 1765816 h 2394466"/>
                <a:gd name="connsiteX43" fmla="*/ 2133600 w 5187950"/>
                <a:gd name="connsiteY43" fmla="*/ 1759466 h 2394466"/>
                <a:gd name="connsiteX44" fmla="*/ 2330450 w 5187950"/>
                <a:gd name="connsiteY44" fmla="*/ 1753116 h 2394466"/>
                <a:gd name="connsiteX45" fmla="*/ 2343150 w 5187950"/>
                <a:gd name="connsiteY45" fmla="*/ 1708666 h 2394466"/>
                <a:gd name="connsiteX46" fmla="*/ 2381250 w 5187950"/>
                <a:gd name="connsiteY46" fmla="*/ 1695966 h 2394466"/>
                <a:gd name="connsiteX47" fmla="*/ 2444750 w 5187950"/>
                <a:gd name="connsiteY47" fmla="*/ 1657866 h 2394466"/>
                <a:gd name="connsiteX48" fmla="*/ 2476500 w 5187950"/>
                <a:gd name="connsiteY48" fmla="*/ 1638816 h 2394466"/>
                <a:gd name="connsiteX49" fmla="*/ 2489200 w 5187950"/>
                <a:gd name="connsiteY49" fmla="*/ 1619766 h 2394466"/>
                <a:gd name="connsiteX50" fmla="*/ 2552700 w 5187950"/>
                <a:gd name="connsiteY50" fmla="*/ 1594366 h 2394466"/>
                <a:gd name="connsiteX51" fmla="*/ 2571750 w 5187950"/>
                <a:gd name="connsiteY51" fmla="*/ 1588016 h 2394466"/>
                <a:gd name="connsiteX52" fmla="*/ 2590800 w 5187950"/>
                <a:gd name="connsiteY52" fmla="*/ 1581666 h 2394466"/>
                <a:gd name="connsiteX53" fmla="*/ 2616200 w 5187950"/>
                <a:gd name="connsiteY53" fmla="*/ 1568966 h 2394466"/>
                <a:gd name="connsiteX54" fmla="*/ 2622550 w 5187950"/>
                <a:gd name="connsiteY54" fmla="*/ 1549916 h 2394466"/>
                <a:gd name="connsiteX55" fmla="*/ 2635250 w 5187950"/>
                <a:gd name="connsiteY55" fmla="*/ 1505466 h 2394466"/>
                <a:gd name="connsiteX56" fmla="*/ 2667000 w 5187950"/>
                <a:gd name="connsiteY56" fmla="*/ 1467366 h 2394466"/>
                <a:gd name="connsiteX57" fmla="*/ 2686050 w 5187950"/>
                <a:gd name="connsiteY57" fmla="*/ 1461016 h 2394466"/>
                <a:gd name="connsiteX58" fmla="*/ 2705100 w 5187950"/>
                <a:gd name="connsiteY58" fmla="*/ 1448316 h 2394466"/>
                <a:gd name="connsiteX59" fmla="*/ 2711450 w 5187950"/>
                <a:gd name="connsiteY59" fmla="*/ 1429266 h 2394466"/>
                <a:gd name="connsiteX60" fmla="*/ 2717800 w 5187950"/>
                <a:gd name="connsiteY60" fmla="*/ 1378466 h 2394466"/>
                <a:gd name="connsiteX61" fmla="*/ 2736850 w 5187950"/>
                <a:gd name="connsiteY61" fmla="*/ 1372116 h 2394466"/>
                <a:gd name="connsiteX62" fmla="*/ 2768600 w 5187950"/>
                <a:gd name="connsiteY62" fmla="*/ 1365766 h 2394466"/>
                <a:gd name="connsiteX63" fmla="*/ 2768600 w 5187950"/>
                <a:gd name="connsiteY63" fmla="*/ 1270516 h 2394466"/>
                <a:gd name="connsiteX64" fmla="*/ 2813050 w 5187950"/>
                <a:gd name="connsiteY64" fmla="*/ 1264166 h 2394466"/>
                <a:gd name="connsiteX65" fmla="*/ 2844800 w 5187950"/>
                <a:gd name="connsiteY65" fmla="*/ 1219716 h 2394466"/>
                <a:gd name="connsiteX66" fmla="*/ 2978150 w 5187950"/>
                <a:gd name="connsiteY66" fmla="*/ 1213366 h 2394466"/>
                <a:gd name="connsiteX67" fmla="*/ 3022600 w 5187950"/>
                <a:gd name="connsiteY67" fmla="*/ 1200666 h 2394466"/>
                <a:gd name="connsiteX68" fmla="*/ 3041650 w 5187950"/>
                <a:gd name="connsiteY68" fmla="*/ 1175266 h 2394466"/>
                <a:gd name="connsiteX69" fmla="*/ 3048000 w 5187950"/>
                <a:gd name="connsiteY69" fmla="*/ 1137166 h 2394466"/>
                <a:gd name="connsiteX70" fmla="*/ 3086100 w 5187950"/>
                <a:gd name="connsiteY70" fmla="*/ 1111766 h 2394466"/>
                <a:gd name="connsiteX71" fmla="*/ 3263900 w 5187950"/>
                <a:gd name="connsiteY71" fmla="*/ 1105416 h 2394466"/>
                <a:gd name="connsiteX72" fmla="*/ 3270250 w 5187950"/>
                <a:gd name="connsiteY72" fmla="*/ 1054616 h 2394466"/>
                <a:gd name="connsiteX73" fmla="*/ 3295650 w 5187950"/>
                <a:gd name="connsiteY73" fmla="*/ 1048266 h 2394466"/>
                <a:gd name="connsiteX74" fmla="*/ 3302000 w 5187950"/>
                <a:gd name="connsiteY74" fmla="*/ 1003816 h 2394466"/>
                <a:gd name="connsiteX75" fmla="*/ 3321050 w 5187950"/>
                <a:gd name="connsiteY75" fmla="*/ 997466 h 2394466"/>
                <a:gd name="connsiteX76" fmla="*/ 3359150 w 5187950"/>
                <a:gd name="connsiteY76" fmla="*/ 991116 h 2394466"/>
                <a:gd name="connsiteX77" fmla="*/ 3517900 w 5187950"/>
                <a:gd name="connsiteY77" fmla="*/ 984766 h 2394466"/>
                <a:gd name="connsiteX78" fmla="*/ 3543300 w 5187950"/>
                <a:gd name="connsiteY78" fmla="*/ 978416 h 2394466"/>
                <a:gd name="connsiteX79" fmla="*/ 3549650 w 5187950"/>
                <a:gd name="connsiteY79" fmla="*/ 953016 h 2394466"/>
                <a:gd name="connsiteX80" fmla="*/ 3651250 w 5187950"/>
                <a:gd name="connsiteY80" fmla="*/ 946666 h 2394466"/>
                <a:gd name="connsiteX81" fmla="*/ 3803650 w 5187950"/>
                <a:gd name="connsiteY81" fmla="*/ 940316 h 2394466"/>
                <a:gd name="connsiteX82" fmla="*/ 3803650 w 5187950"/>
                <a:gd name="connsiteY82" fmla="*/ 857766 h 2394466"/>
                <a:gd name="connsiteX83" fmla="*/ 3829050 w 5187950"/>
                <a:gd name="connsiteY83" fmla="*/ 851416 h 2394466"/>
                <a:gd name="connsiteX84" fmla="*/ 3867150 w 5187950"/>
                <a:gd name="connsiteY84" fmla="*/ 838716 h 2394466"/>
                <a:gd name="connsiteX85" fmla="*/ 3873500 w 5187950"/>
                <a:gd name="connsiteY85" fmla="*/ 775216 h 2394466"/>
                <a:gd name="connsiteX86" fmla="*/ 4019550 w 5187950"/>
                <a:gd name="connsiteY86" fmla="*/ 749816 h 2394466"/>
                <a:gd name="connsiteX87" fmla="*/ 4025900 w 5187950"/>
                <a:gd name="connsiteY87" fmla="*/ 705366 h 2394466"/>
                <a:gd name="connsiteX88" fmla="*/ 4032250 w 5187950"/>
                <a:gd name="connsiteY88" fmla="*/ 686316 h 2394466"/>
                <a:gd name="connsiteX89" fmla="*/ 4051300 w 5187950"/>
                <a:gd name="connsiteY89" fmla="*/ 679966 h 2394466"/>
                <a:gd name="connsiteX90" fmla="*/ 4413250 w 5187950"/>
                <a:gd name="connsiteY90" fmla="*/ 673616 h 2394466"/>
                <a:gd name="connsiteX91" fmla="*/ 4419600 w 5187950"/>
                <a:gd name="connsiteY91" fmla="*/ 654566 h 2394466"/>
                <a:gd name="connsiteX92" fmla="*/ 4406900 w 5187950"/>
                <a:gd name="connsiteY92" fmla="*/ 616466 h 2394466"/>
                <a:gd name="connsiteX93" fmla="*/ 4413250 w 5187950"/>
                <a:gd name="connsiteY93" fmla="*/ 527566 h 2394466"/>
                <a:gd name="connsiteX94" fmla="*/ 4483100 w 5187950"/>
                <a:gd name="connsiteY94" fmla="*/ 521216 h 2394466"/>
                <a:gd name="connsiteX95" fmla="*/ 4527550 w 5187950"/>
                <a:gd name="connsiteY95" fmla="*/ 514866 h 2394466"/>
                <a:gd name="connsiteX96" fmla="*/ 4540250 w 5187950"/>
                <a:gd name="connsiteY96" fmla="*/ 489466 h 2394466"/>
                <a:gd name="connsiteX97" fmla="*/ 4533900 w 5187950"/>
                <a:gd name="connsiteY97" fmla="*/ 438666 h 2394466"/>
                <a:gd name="connsiteX98" fmla="*/ 4521200 w 5187950"/>
                <a:gd name="connsiteY98" fmla="*/ 394216 h 2394466"/>
                <a:gd name="connsiteX99" fmla="*/ 4527550 w 5187950"/>
                <a:gd name="connsiteY99" fmla="*/ 375166 h 2394466"/>
                <a:gd name="connsiteX100" fmla="*/ 4692650 w 5187950"/>
                <a:gd name="connsiteY100" fmla="*/ 368816 h 2394466"/>
                <a:gd name="connsiteX101" fmla="*/ 4762500 w 5187950"/>
                <a:gd name="connsiteY101" fmla="*/ 362466 h 2394466"/>
                <a:gd name="connsiteX102" fmla="*/ 4864100 w 5187950"/>
                <a:gd name="connsiteY102" fmla="*/ 356116 h 2394466"/>
                <a:gd name="connsiteX103" fmla="*/ 4876800 w 5187950"/>
                <a:gd name="connsiteY103" fmla="*/ 318016 h 2394466"/>
                <a:gd name="connsiteX104" fmla="*/ 4883150 w 5187950"/>
                <a:gd name="connsiteY104" fmla="*/ 32266 h 2394466"/>
                <a:gd name="connsiteX105" fmla="*/ 4927600 w 5187950"/>
                <a:gd name="connsiteY105" fmla="*/ 6866 h 2394466"/>
                <a:gd name="connsiteX106" fmla="*/ 5124450 w 5187950"/>
                <a:gd name="connsiteY106" fmla="*/ 516 h 2394466"/>
                <a:gd name="connsiteX107" fmla="*/ 5187950 w 5187950"/>
                <a:gd name="connsiteY10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31800 w 5187950"/>
                <a:gd name="connsiteY5" fmla="*/ 2337316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95500 w 5187950"/>
                <a:gd name="connsiteY41" fmla="*/ 1784866 h 2394466"/>
                <a:gd name="connsiteX42" fmla="*/ 2114550 w 5187950"/>
                <a:gd name="connsiteY42" fmla="*/ 1765816 h 2394466"/>
                <a:gd name="connsiteX43" fmla="*/ 2133600 w 5187950"/>
                <a:gd name="connsiteY43" fmla="*/ 1759466 h 2394466"/>
                <a:gd name="connsiteX44" fmla="*/ 2330450 w 5187950"/>
                <a:gd name="connsiteY44" fmla="*/ 1753116 h 2394466"/>
                <a:gd name="connsiteX45" fmla="*/ 2343150 w 5187950"/>
                <a:gd name="connsiteY45" fmla="*/ 1708666 h 2394466"/>
                <a:gd name="connsiteX46" fmla="*/ 2381250 w 5187950"/>
                <a:gd name="connsiteY46" fmla="*/ 1695966 h 2394466"/>
                <a:gd name="connsiteX47" fmla="*/ 2444750 w 5187950"/>
                <a:gd name="connsiteY47" fmla="*/ 1657866 h 2394466"/>
                <a:gd name="connsiteX48" fmla="*/ 2476500 w 5187950"/>
                <a:gd name="connsiteY48" fmla="*/ 1638816 h 2394466"/>
                <a:gd name="connsiteX49" fmla="*/ 2489200 w 5187950"/>
                <a:gd name="connsiteY49" fmla="*/ 1619766 h 2394466"/>
                <a:gd name="connsiteX50" fmla="*/ 2552700 w 5187950"/>
                <a:gd name="connsiteY50" fmla="*/ 1594366 h 2394466"/>
                <a:gd name="connsiteX51" fmla="*/ 2571750 w 5187950"/>
                <a:gd name="connsiteY51" fmla="*/ 1588016 h 2394466"/>
                <a:gd name="connsiteX52" fmla="*/ 2590800 w 5187950"/>
                <a:gd name="connsiteY52" fmla="*/ 1581666 h 2394466"/>
                <a:gd name="connsiteX53" fmla="*/ 2616200 w 5187950"/>
                <a:gd name="connsiteY53" fmla="*/ 1568966 h 2394466"/>
                <a:gd name="connsiteX54" fmla="*/ 2622550 w 5187950"/>
                <a:gd name="connsiteY54" fmla="*/ 1549916 h 2394466"/>
                <a:gd name="connsiteX55" fmla="*/ 2635250 w 5187950"/>
                <a:gd name="connsiteY55" fmla="*/ 1505466 h 2394466"/>
                <a:gd name="connsiteX56" fmla="*/ 2667000 w 5187950"/>
                <a:gd name="connsiteY56" fmla="*/ 1467366 h 2394466"/>
                <a:gd name="connsiteX57" fmla="*/ 2686050 w 5187950"/>
                <a:gd name="connsiteY57" fmla="*/ 1461016 h 2394466"/>
                <a:gd name="connsiteX58" fmla="*/ 2705100 w 5187950"/>
                <a:gd name="connsiteY58" fmla="*/ 1448316 h 2394466"/>
                <a:gd name="connsiteX59" fmla="*/ 2711450 w 5187950"/>
                <a:gd name="connsiteY59" fmla="*/ 1429266 h 2394466"/>
                <a:gd name="connsiteX60" fmla="*/ 2717800 w 5187950"/>
                <a:gd name="connsiteY60" fmla="*/ 1378466 h 2394466"/>
                <a:gd name="connsiteX61" fmla="*/ 2736850 w 5187950"/>
                <a:gd name="connsiteY61" fmla="*/ 1372116 h 2394466"/>
                <a:gd name="connsiteX62" fmla="*/ 2768600 w 5187950"/>
                <a:gd name="connsiteY62" fmla="*/ 1365766 h 2394466"/>
                <a:gd name="connsiteX63" fmla="*/ 2768600 w 5187950"/>
                <a:gd name="connsiteY63" fmla="*/ 1270516 h 2394466"/>
                <a:gd name="connsiteX64" fmla="*/ 2813050 w 5187950"/>
                <a:gd name="connsiteY64" fmla="*/ 1264166 h 2394466"/>
                <a:gd name="connsiteX65" fmla="*/ 2844800 w 5187950"/>
                <a:gd name="connsiteY65" fmla="*/ 1219716 h 2394466"/>
                <a:gd name="connsiteX66" fmla="*/ 2978150 w 5187950"/>
                <a:gd name="connsiteY66" fmla="*/ 1213366 h 2394466"/>
                <a:gd name="connsiteX67" fmla="*/ 3022600 w 5187950"/>
                <a:gd name="connsiteY67" fmla="*/ 1200666 h 2394466"/>
                <a:gd name="connsiteX68" fmla="*/ 3041650 w 5187950"/>
                <a:gd name="connsiteY68" fmla="*/ 1175266 h 2394466"/>
                <a:gd name="connsiteX69" fmla="*/ 3048000 w 5187950"/>
                <a:gd name="connsiteY69" fmla="*/ 1137166 h 2394466"/>
                <a:gd name="connsiteX70" fmla="*/ 3086100 w 5187950"/>
                <a:gd name="connsiteY70" fmla="*/ 1111766 h 2394466"/>
                <a:gd name="connsiteX71" fmla="*/ 3263900 w 5187950"/>
                <a:gd name="connsiteY71" fmla="*/ 1105416 h 2394466"/>
                <a:gd name="connsiteX72" fmla="*/ 3270250 w 5187950"/>
                <a:gd name="connsiteY72" fmla="*/ 1054616 h 2394466"/>
                <a:gd name="connsiteX73" fmla="*/ 3295650 w 5187950"/>
                <a:gd name="connsiteY73" fmla="*/ 1048266 h 2394466"/>
                <a:gd name="connsiteX74" fmla="*/ 3302000 w 5187950"/>
                <a:gd name="connsiteY74" fmla="*/ 1003816 h 2394466"/>
                <a:gd name="connsiteX75" fmla="*/ 3321050 w 5187950"/>
                <a:gd name="connsiteY75" fmla="*/ 997466 h 2394466"/>
                <a:gd name="connsiteX76" fmla="*/ 3359150 w 5187950"/>
                <a:gd name="connsiteY76" fmla="*/ 991116 h 2394466"/>
                <a:gd name="connsiteX77" fmla="*/ 3517900 w 5187950"/>
                <a:gd name="connsiteY77" fmla="*/ 984766 h 2394466"/>
                <a:gd name="connsiteX78" fmla="*/ 3543300 w 5187950"/>
                <a:gd name="connsiteY78" fmla="*/ 978416 h 2394466"/>
                <a:gd name="connsiteX79" fmla="*/ 3549650 w 5187950"/>
                <a:gd name="connsiteY79" fmla="*/ 953016 h 2394466"/>
                <a:gd name="connsiteX80" fmla="*/ 3651250 w 5187950"/>
                <a:gd name="connsiteY80" fmla="*/ 946666 h 2394466"/>
                <a:gd name="connsiteX81" fmla="*/ 3803650 w 5187950"/>
                <a:gd name="connsiteY81" fmla="*/ 940316 h 2394466"/>
                <a:gd name="connsiteX82" fmla="*/ 3803650 w 5187950"/>
                <a:gd name="connsiteY82" fmla="*/ 857766 h 2394466"/>
                <a:gd name="connsiteX83" fmla="*/ 3829050 w 5187950"/>
                <a:gd name="connsiteY83" fmla="*/ 851416 h 2394466"/>
                <a:gd name="connsiteX84" fmla="*/ 3867150 w 5187950"/>
                <a:gd name="connsiteY84" fmla="*/ 838716 h 2394466"/>
                <a:gd name="connsiteX85" fmla="*/ 3873500 w 5187950"/>
                <a:gd name="connsiteY85" fmla="*/ 775216 h 2394466"/>
                <a:gd name="connsiteX86" fmla="*/ 4019550 w 5187950"/>
                <a:gd name="connsiteY86" fmla="*/ 749816 h 2394466"/>
                <a:gd name="connsiteX87" fmla="*/ 4025900 w 5187950"/>
                <a:gd name="connsiteY87" fmla="*/ 705366 h 2394466"/>
                <a:gd name="connsiteX88" fmla="*/ 4032250 w 5187950"/>
                <a:gd name="connsiteY88" fmla="*/ 686316 h 2394466"/>
                <a:gd name="connsiteX89" fmla="*/ 4051300 w 5187950"/>
                <a:gd name="connsiteY89" fmla="*/ 679966 h 2394466"/>
                <a:gd name="connsiteX90" fmla="*/ 4413250 w 5187950"/>
                <a:gd name="connsiteY90" fmla="*/ 673616 h 2394466"/>
                <a:gd name="connsiteX91" fmla="*/ 4419600 w 5187950"/>
                <a:gd name="connsiteY91" fmla="*/ 654566 h 2394466"/>
                <a:gd name="connsiteX92" fmla="*/ 4406900 w 5187950"/>
                <a:gd name="connsiteY92" fmla="*/ 616466 h 2394466"/>
                <a:gd name="connsiteX93" fmla="*/ 4413250 w 5187950"/>
                <a:gd name="connsiteY93" fmla="*/ 527566 h 2394466"/>
                <a:gd name="connsiteX94" fmla="*/ 4483100 w 5187950"/>
                <a:gd name="connsiteY94" fmla="*/ 521216 h 2394466"/>
                <a:gd name="connsiteX95" fmla="*/ 4527550 w 5187950"/>
                <a:gd name="connsiteY95" fmla="*/ 514866 h 2394466"/>
                <a:gd name="connsiteX96" fmla="*/ 4540250 w 5187950"/>
                <a:gd name="connsiteY96" fmla="*/ 489466 h 2394466"/>
                <a:gd name="connsiteX97" fmla="*/ 4533900 w 5187950"/>
                <a:gd name="connsiteY97" fmla="*/ 438666 h 2394466"/>
                <a:gd name="connsiteX98" fmla="*/ 4521200 w 5187950"/>
                <a:gd name="connsiteY98" fmla="*/ 394216 h 2394466"/>
                <a:gd name="connsiteX99" fmla="*/ 4527550 w 5187950"/>
                <a:gd name="connsiteY99" fmla="*/ 375166 h 2394466"/>
                <a:gd name="connsiteX100" fmla="*/ 4692650 w 5187950"/>
                <a:gd name="connsiteY100" fmla="*/ 368816 h 2394466"/>
                <a:gd name="connsiteX101" fmla="*/ 4762500 w 5187950"/>
                <a:gd name="connsiteY101" fmla="*/ 362466 h 2394466"/>
                <a:gd name="connsiteX102" fmla="*/ 4864100 w 5187950"/>
                <a:gd name="connsiteY102" fmla="*/ 356116 h 2394466"/>
                <a:gd name="connsiteX103" fmla="*/ 4876800 w 5187950"/>
                <a:gd name="connsiteY103" fmla="*/ 318016 h 2394466"/>
                <a:gd name="connsiteX104" fmla="*/ 4883150 w 5187950"/>
                <a:gd name="connsiteY104" fmla="*/ 32266 h 2394466"/>
                <a:gd name="connsiteX105" fmla="*/ 4927600 w 5187950"/>
                <a:gd name="connsiteY105" fmla="*/ 6866 h 2394466"/>
                <a:gd name="connsiteX106" fmla="*/ 5124450 w 5187950"/>
                <a:gd name="connsiteY106" fmla="*/ 516 h 2394466"/>
                <a:gd name="connsiteX107" fmla="*/ 5187950 w 5187950"/>
                <a:gd name="connsiteY10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31800 w 5187950"/>
                <a:gd name="connsiteY5" fmla="*/ 229166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95500 w 5187950"/>
                <a:gd name="connsiteY41" fmla="*/ 1784866 h 2394466"/>
                <a:gd name="connsiteX42" fmla="*/ 2114550 w 5187950"/>
                <a:gd name="connsiteY42" fmla="*/ 1765816 h 2394466"/>
                <a:gd name="connsiteX43" fmla="*/ 2133600 w 5187950"/>
                <a:gd name="connsiteY43" fmla="*/ 1759466 h 2394466"/>
                <a:gd name="connsiteX44" fmla="*/ 2330450 w 5187950"/>
                <a:gd name="connsiteY44" fmla="*/ 1753116 h 2394466"/>
                <a:gd name="connsiteX45" fmla="*/ 2343150 w 5187950"/>
                <a:gd name="connsiteY45" fmla="*/ 1708666 h 2394466"/>
                <a:gd name="connsiteX46" fmla="*/ 2381250 w 5187950"/>
                <a:gd name="connsiteY46" fmla="*/ 1695966 h 2394466"/>
                <a:gd name="connsiteX47" fmla="*/ 2444750 w 5187950"/>
                <a:gd name="connsiteY47" fmla="*/ 1657866 h 2394466"/>
                <a:gd name="connsiteX48" fmla="*/ 2476500 w 5187950"/>
                <a:gd name="connsiteY48" fmla="*/ 1638816 h 2394466"/>
                <a:gd name="connsiteX49" fmla="*/ 2489200 w 5187950"/>
                <a:gd name="connsiteY49" fmla="*/ 1619766 h 2394466"/>
                <a:gd name="connsiteX50" fmla="*/ 2552700 w 5187950"/>
                <a:gd name="connsiteY50" fmla="*/ 1594366 h 2394466"/>
                <a:gd name="connsiteX51" fmla="*/ 2571750 w 5187950"/>
                <a:gd name="connsiteY51" fmla="*/ 1588016 h 2394466"/>
                <a:gd name="connsiteX52" fmla="*/ 2590800 w 5187950"/>
                <a:gd name="connsiteY52" fmla="*/ 1581666 h 2394466"/>
                <a:gd name="connsiteX53" fmla="*/ 2616200 w 5187950"/>
                <a:gd name="connsiteY53" fmla="*/ 1568966 h 2394466"/>
                <a:gd name="connsiteX54" fmla="*/ 2622550 w 5187950"/>
                <a:gd name="connsiteY54" fmla="*/ 1549916 h 2394466"/>
                <a:gd name="connsiteX55" fmla="*/ 2635250 w 5187950"/>
                <a:gd name="connsiteY55" fmla="*/ 1505466 h 2394466"/>
                <a:gd name="connsiteX56" fmla="*/ 2667000 w 5187950"/>
                <a:gd name="connsiteY56" fmla="*/ 1467366 h 2394466"/>
                <a:gd name="connsiteX57" fmla="*/ 2686050 w 5187950"/>
                <a:gd name="connsiteY57" fmla="*/ 1461016 h 2394466"/>
                <a:gd name="connsiteX58" fmla="*/ 2705100 w 5187950"/>
                <a:gd name="connsiteY58" fmla="*/ 1448316 h 2394466"/>
                <a:gd name="connsiteX59" fmla="*/ 2711450 w 5187950"/>
                <a:gd name="connsiteY59" fmla="*/ 1429266 h 2394466"/>
                <a:gd name="connsiteX60" fmla="*/ 2717800 w 5187950"/>
                <a:gd name="connsiteY60" fmla="*/ 1378466 h 2394466"/>
                <a:gd name="connsiteX61" fmla="*/ 2736850 w 5187950"/>
                <a:gd name="connsiteY61" fmla="*/ 1372116 h 2394466"/>
                <a:gd name="connsiteX62" fmla="*/ 2768600 w 5187950"/>
                <a:gd name="connsiteY62" fmla="*/ 1365766 h 2394466"/>
                <a:gd name="connsiteX63" fmla="*/ 2768600 w 5187950"/>
                <a:gd name="connsiteY63" fmla="*/ 1270516 h 2394466"/>
                <a:gd name="connsiteX64" fmla="*/ 2813050 w 5187950"/>
                <a:gd name="connsiteY64" fmla="*/ 1264166 h 2394466"/>
                <a:gd name="connsiteX65" fmla="*/ 2844800 w 5187950"/>
                <a:gd name="connsiteY65" fmla="*/ 1219716 h 2394466"/>
                <a:gd name="connsiteX66" fmla="*/ 2978150 w 5187950"/>
                <a:gd name="connsiteY66" fmla="*/ 1213366 h 2394466"/>
                <a:gd name="connsiteX67" fmla="*/ 3022600 w 5187950"/>
                <a:gd name="connsiteY67" fmla="*/ 1200666 h 2394466"/>
                <a:gd name="connsiteX68" fmla="*/ 3041650 w 5187950"/>
                <a:gd name="connsiteY68" fmla="*/ 1175266 h 2394466"/>
                <a:gd name="connsiteX69" fmla="*/ 3048000 w 5187950"/>
                <a:gd name="connsiteY69" fmla="*/ 1137166 h 2394466"/>
                <a:gd name="connsiteX70" fmla="*/ 3086100 w 5187950"/>
                <a:gd name="connsiteY70" fmla="*/ 1111766 h 2394466"/>
                <a:gd name="connsiteX71" fmla="*/ 3263900 w 5187950"/>
                <a:gd name="connsiteY71" fmla="*/ 1105416 h 2394466"/>
                <a:gd name="connsiteX72" fmla="*/ 3270250 w 5187950"/>
                <a:gd name="connsiteY72" fmla="*/ 1054616 h 2394466"/>
                <a:gd name="connsiteX73" fmla="*/ 3295650 w 5187950"/>
                <a:gd name="connsiteY73" fmla="*/ 1048266 h 2394466"/>
                <a:gd name="connsiteX74" fmla="*/ 3302000 w 5187950"/>
                <a:gd name="connsiteY74" fmla="*/ 1003816 h 2394466"/>
                <a:gd name="connsiteX75" fmla="*/ 3321050 w 5187950"/>
                <a:gd name="connsiteY75" fmla="*/ 997466 h 2394466"/>
                <a:gd name="connsiteX76" fmla="*/ 3359150 w 5187950"/>
                <a:gd name="connsiteY76" fmla="*/ 991116 h 2394466"/>
                <a:gd name="connsiteX77" fmla="*/ 3517900 w 5187950"/>
                <a:gd name="connsiteY77" fmla="*/ 984766 h 2394466"/>
                <a:gd name="connsiteX78" fmla="*/ 3543300 w 5187950"/>
                <a:gd name="connsiteY78" fmla="*/ 978416 h 2394466"/>
                <a:gd name="connsiteX79" fmla="*/ 3549650 w 5187950"/>
                <a:gd name="connsiteY79" fmla="*/ 953016 h 2394466"/>
                <a:gd name="connsiteX80" fmla="*/ 3651250 w 5187950"/>
                <a:gd name="connsiteY80" fmla="*/ 946666 h 2394466"/>
                <a:gd name="connsiteX81" fmla="*/ 3803650 w 5187950"/>
                <a:gd name="connsiteY81" fmla="*/ 940316 h 2394466"/>
                <a:gd name="connsiteX82" fmla="*/ 3803650 w 5187950"/>
                <a:gd name="connsiteY82" fmla="*/ 857766 h 2394466"/>
                <a:gd name="connsiteX83" fmla="*/ 3829050 w 5187950"/>
                <a:gd name="connsiteY83" fmla="*/ 851416 h 2394466"/>
                <a:gd name="connsiteX84" fmla="*/ 3867150 w 5187950"/>
                <a:gd name="connsiteY84" fmla="*/ 838716 h 2394466"/>
                <a:gd name="connsiteX85" fmla="*/ 3873500 w 5187950"/>
                <a:gd name="connsiteY85" fmla="*/ 775216 h 2394466"/>
                <a:gd name="connsiteX86" fmla="*/ 4019550 w 5187950"/>
                <a:gd name="connsiteY86" fmla="*/ 749816 h 2394466"/>
                <a:gd name="connsiteX87" fmla="*/ 4025900 w 5187950"/>
                <a:gd name="connsiteY87" fmla="*/ 705366 h 2394466"/>
                <a:gd name="connsiteX88" fmla="*/ 4032250 w 5187950"/>
                <a:gd name="connsiteY88" fmla="*/ 686316 h 2394466"/>
                <a:gd name="connsiteX89" fmla="*/ 4051300 w 5187950"/>
                <a:gd name="connsiteY89" fmla="*/ 679966 h 2394466"/>
                <a:gd name="connsiteX90" fmla="*/ 4413250 w 5187950"/>
                <a:gd name="connsiteY90" fmla="*/ 673616 h 2394466"/>
                <a:gd name="connsiteX91" fmla="*/ 4419600 w 5187950"/>
                <a:gd name="connsiteY91" fmla="*/ 654566 h 2394466"/>
                <a:gd name="connsiteX92" fmla="*/ 4406900 w 5187950"/>
                <a:gd name="connsiteY92" fmla="*/ 616466 h 2394466"/>
                <a:gd name="connsiteX93" fmla="*/ 4413250 w 5187950"/>
                <a:gd name="connsiteY93" fmla="*/ 527566 h 2394466"/>
                <a:gd name="connsiteX94" fmla="*/ 4483100 w 5187950"/>
                <a:gd name="connsiteY94" fmla="*/ 521216 h 2394466"/>
                <a:gd name="connsiteX95" fmla="*/ 4527550 w 5187950"/>
                <a:gd name="connsiteY95" fmla="*/ 514866 h 2394466"/>
                <a:gd name="connsiteX96" fmla="*/ 4540250 w 5187950"/>
                <a:gd name="connsiteY96" fmla="*/ 489466 h 2394466"/>
                <a:gd name="connsiteX97" fmla="*/ 4533900 w 5187950"/>
                <a:gd name="connsiteY97" fmla="*/ 438666 h 2394466"/>
                <a:gd name="connsiteX98" fmla="*/ 4521200 w 5187950"/>
                <a:gd name="connsiteY98" fmla="*/ 394216 h 2394466"/>
                <a:gd name="connsiteX99" fmla="*/ 4527550 w 5187950"/>
                <a:gd name="connsiteY99" fmla="*/ 375166 h 2394466"/>
                <a:gd name="connsiteX100" fmla="*/ 4692650 w 5187950"/>
                <a:gd name="connsiteY100" fmla="*/ 368816 h 2394466"/>
                <a:gd name="connsiteX101" fmla="*/ 4762500 w 5187950"/>
                <a:gd name="connsiteY101" fmla="*/ 362466 h 2394466"/>
                <a:gd name="connsiteX102" fmla="*/ 4864100 w 5187950"/>
                <a:gd name="connsiteY102" fmla="*/ 356116 h 2394466"/>
                <a:gd name="connsiteX103" fmla="*/ 4876800 w 5187950"/>
                <a:gd name="connsiteY103" fmla="*/ 318016 h 2394466"/>
                <a:gd name="connsiteX104" fmla="*/ 4883150 w 5187950"/>
                <a:gd name="connsiteY104" fmla="*/ 32266 h 2394466"/>
                <a:gd name="connsiteX105" fmla="*/ 4927600 w 5187950"/>
                <a:gd name="connsiteY105" fmla="*/ 6866 h 2394466"/>
                <a:gd name="connsiteX106" fmla="*/ 5124450 w 5187950"/>
                <a:gd name="connsiteY106" fmla="*/ 516 h 2394466"/>
                <a:gd name="connsiteX107" fmla="*/ 5187950 w 5187950"/>
                <a:gd name="connsiteY10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508000 w 5187950"/>
                <a:gd name="connsiteY5" fmla="*/ 2305566 h 2394466"/>
                <a:gd name="connsiteX6" fmla="*/ 533400 w 5187950"/>
                <a:gd name="connsiteY6" fmla="*/ 2292866 h 2394466"/>
                <a:gd name="connsiteX7" fmla="*/ 552450 w 5187950"/>
                <a:gd name="connsiteY7" fmla="*/ 2286516 h 2394466"/>
                <a:gd name="connsiteX8" fmla="*/ 558800 w 5187950"/>
                <a:gd name="connsiteY8" fmla="*/ 2267466 h 2394466"/>
                <a:gd name="connsiteX9" fmla="*/ 577850 w 5187950"/>
                <a:gd name="connsiteY9" fmla="*/ 2261116 h 2394466"/>
                <a:gd name="connsiteX10" fmla="*/ 609600 w 5187950"/>
                <a:gd name="connsiteY10" fmla="*/ 2254766 h 2394466"/>
                <a:gd name="connsiteX11" fmla="*/ 895350 w 5187950"/>
                <a:gd name="connsiteY11" fmla="*/ 2248416 h 2394466"/>
                <a:gd name="connsiteX12" fmla="*/ 908050 w 5187950"/>
                <a:gd name="connsiteY12" fmla="*/ 2229366 h 2394466"/>
                <a:gd name="connsiteX13" fmla="*/ 920750 w 5187950"/>
                <a:gd name="connsiteY13" fmla="*/ 2178566 h 2394466"/>
                <a:gd name="connsiteX14" fmla="*/ 939800 w 5187950"/>
                <a:gd name="connsiteY14" fmla="*/ 2172216 h 2394466"/>
                <a:gd name="connsiteX15" fmla="*/ 1047750 w 5187950"/>
                <a:gd name="connsiteY15" fmla="*/ 2172216 h 2394466"/>
                <a:gd name="connsiteX16" fmla="*/ 1060450 w 5187950"/>
                <a:gd name="connsiteY16" fmla="*/ 2153166 h 2394466"/>
                <a:gd name="connsiteX17" fmla="*/ 1117600 w 5187950"/>
                <a:gd name="connsiteY17" fmla="*/ 2146816 h 2394466"/>
                <a:gd name="connsiteX18" fmla="*/ 1123950 w 5187950"/>
                <a:gd name="connsiteY18" fmla="*/ 2127766 h 2394466"/>
                <a:gd name="connsiteX19" fmla="*/ 1212850 w 5187950"/>
                <a:gd name="connsiteY19" fmla="*/ 2121416 h 2394466"/>
                <a:gd name="connsiteX20" fmla="*/ 1289050 w 5187950"/>
                <a:gd name="connsiteY20" fmla="*/ 2115066 h 2394466"/>
                <a:gd name="connsiteX21" fmla="*/ 1301750 w 5187950"/>
                <a:gd name="connsiteY21" fmla="*/ 2096016 h 2394466"/>
                <a:gd name="connsiteX22" fmla="*/ 1339850 w 5187950"/>
                <a:gd name="connsiteY22" fmla="*/ 2083316 h 2394466"/>
                <a:gd name="connsiteX23" fmla="*/ 1358900 w 5187950"/>
                <a:gd name="connsiteY23" fmla="*/ 2076966 h 2394466"/>
                <a:gd name="connsiteX24" fmla="*/ 1377950 w 5187950"/>
                <a:gd name="connsiteY24" fmla="*/ 2064266 h 2394466"/>
                <a:gd name="connsiteX25" fmla="*/ 1416050 w 5187950"/>
                <a:gd name="connsiteY25" fmla="*/ 2051566 h 2394466"/>
                <a:gd name="connsiteX26" fmla="*/ 1435100 w 5187950"/>
                <a:gd name="connsiteY26" fmla="*/ 2045216 h 2394466"/>
                <a:gd name="connsiteX27" fmla="*/ 1454150 w 5187950"/>
                <a:gd name="connsiteY27" fmla="*/ 2019816 h 2394466"/>
                <a:gd name="connsiteX28" fmla="*/ 1460500 w 5187950"/>
                <a:gd name="connsiteY28" fmla="*/ 1994416 h 2394466"/>
                <a:gd name="connsiteX29" fmla="*/ 1479550 w 5187950"/>
                <a:gd name="connsiteY29" fmla="*/ 1981716 h 2394466"/>
                <a:gd name="connsiteX30" fmla="*/ 1549400 w 5187950"/>
                <a:gd name="connsiteY30" fmla="*/ 1969016 h 2394466"/>
                <a:gd name="connsiteX31" fmla="*/ 1619250 w 5187950"/>
                <a:gd name="connsiteY31" fmla="*/ 1943616 h 2394466"/>
                <a:gd name="connsiteX32" fmla="*/ 1638300 w 5187950"/>
                <a:gd name="connsiteY32" fmla="*/ 1930916 h 2394466"/>
                <a:gd name="connsiteX33" fmla="*/ 1657350 w 5187950"/>
                <a:gd name="connsiteY33" fmla="*/ 1924566 h 2394466"/>
                <a:gd name="connsiteX34" fmla="*/ 1695450 w 5187950"/>
                <a:gd name="connsiteY34" fmla="*/ 1905516 h 2394466"/>
                <a:gd name="connsiteX35" fmla="*/ 1758950 w 5187950"/>
                <a:gd name="connsiteY35" fmla="*/ 1892816 h 2394466"/>
                <a:gd name="connsiteX36" fmla="*/ 1784350 w 5187950"/>
                <a:gd name="connsiteY36" fmla="*/ 1854716 h 2394466"/>
                <a:gd name="connsiteX37" fmla="*/ 1803400 w 5187950"/>
                <a:gd name="connsiteY37" fmla="*/ 1842016 h 2394466"/>
                <a:gd name="connsiteX38" fmla="*/ 1898650 w 5187950"/>
                <a:gd name="connsiteY38" fmla="*/ 1829316 h 2394466"/>
                <a:gd name="connsiteX39" fmla="*/ 1987550 w 5187950"/>
                <a:gd name="connsiteY39" fmla="*/ 1822966 h 2394466"/>
                <a:gd name="connsiteX40" fmla="*/ 2095500 w 5187950"/>
                <a:gd name="connsiteY40" fmla="*/ 1784866 h 2394466"/>
                <a:gd name="connsiteX41" fmla="*/ 2114550 w 5187950"/>
                <a:gd name="connsiteY41" fmla="*/ 1765816 h 2394466"/>
                <a:gd name="connsiteX42" fmla="*/ 2133600 w 5187950"/>
                <a:gd name="connsiteY42" fmla="*/ 1759466 h 2394466"/>
                <a:gd name="connsiteX43" fmla="*/ 2330450 w 5187950"/>
                <a:gd name="connsiteY43" fmla="*/ 1753116 h 2394466"/>
                <a:gd name="connsiteX44" fmla="*/ 2343150 w 5187950"/>
                <a:gd name="connsiteY44" fmla="*/ 1708666 h 2394466"/>
                <a:gd name="connsiteX45" fmla="*/ 2381250 w 5187950"/>
                <a:gd name="connsiteY45" fmla="*/ 1695966 h 2394466"/>
                <a:gd name="connsiteX46" fmla="*/ 2444750 w 5187950"/>
                <a:gd name="connsiteY46" fmla="*/ 1657866 h 2394466"/>
                <a:gd name="connsiteX47" fmla="*/ 2476500 w 5187950"/>
                <a:gd name="connsiteY47" fmla="*/ 1638816 h 2394466"/>
                <a:gd name="connsiteX48" fmla="*/ 2489200 w 5187950"/>
                <a:gd name="connsiteY48" fmla="*/ 1619766 h 2394466"/>
                <a:gd name="connsiteX49" fmla="*/ 2552700 w 5187950"/>
                <a:gd name="connsiteY49" fmla="*/ 1594366 h 2394466"/>
                <a:gd name="connsiteX50" fmla="*/ 2571750 w 5187950"/>
                <a:gd name="connsiteY50" fmla="*/ 1588016 h 2394466"/>
                <a:gd name="connsiteX51" fmla="*/ 2590800 w 5187950"/>
                <a:gd name="connsiteY51" fmla="*/ 1581666 h 2394466"/>
                <a:gd name="connsiteX52" fmla="*/ 2616200 w 5187950"/>
                <a:gd name="connsiteY52" fmla="*/ 1568966 h 2394466"/>
                <a:gd name="connsiteX53" fmla="*/ 2622550 w 5187950"/>
                <a:gd name="connsiteY53" fmla="*/ 1549916 h 2394466"/>
                <a:gd name="connsiteX54" fmla="*/ 2635250 w 5187950"/>
                <a:gd name="connsiteY54" fmla="*/ 1505466 h 2394466"/>
                <a:gd name="connsiteX55" fmla="*/ 2667000 w 5187950"/>
                <a:gd name="connsiteY55" fmla="*/ 1467366 h 2394466"/>
                <a:gd name="connsiteX56" fmla="*/ 2686050 w 5187950"/>
                <a:gd name="connsiteY56" fmla="*/ 1461016 h 2394466"/>
                <a:gd name="connsiteX57" fmla="*/ 2705100 w 5187950"/>
                <a:gd name="connsiteY57" fmla="*/ 1448316 h 2394466"/>
                <a:gd name="connsiteX58" fmla="*/ 2711450 w 5187950"/>
                <a:gd name="connsiteY58" fmla="*/ 1429266 h 2394466"/>
                <a:gd name="connsiteX59" fmla="*/ 2717800 w 5187950"/>
                <a:gd name="connsiteY59" fmla="*/ 1378466 h 2394466"/>
                <a:gd name="connsiteX60" fmla="*/ 2736850 w 5187950"/>
                <a:gd name="connsiteY60" fmla="*/ 1372116 h 2394466"/>
                <a:gd name="connsiteX61" fmla="*/ 2768600 w 5187950"/>
                <a:gd name="connsiteY61" fmla="*/ 1365766 h 2394466"/>
                <a:gd name="connsiteX62" fmla="*/ 2768600 w 5187950"/>
                <a:gd name="connsiteY62" fmla="*/ 1270516 h 2394466"/>
                <a:gd name="connsiteX63" fmla="*/ 2813050 w 5187950"/>
                <a:gd name="connsiteY63" fmla="*/ 1264166 h 2394466"/>
                <a:gd name="connsiteX64" fmla="*/ 2844800 w 5187950"/>
                <a:gd name="connsiteY64" fmla="*/ 1219716 h 2394466"/>
                <a:gd name="connsiteX65" fmla="*/ 2978150 w 5187950"/>
                <a:gd name="connsiteY65" fmla="*/ 1213366 h 2394466"/>
                <a:gd name="connsiteX66" fmla="*/ 3022600 w 5187950"/>
                <a:gd name="connsiteY66" fmla="*/ 1200666 h 2394466"/>
                <a:gd name="connsiteX67" fmla="*/ 3041650 w 5187950"/>
                <a:gd name="connsiteY67" fmla="*/ 1175266 h 2394466"/>
                <a:gd name="connsiteX68" fmla="*/ 3048000 w 5187950"/>
                <a:gd name="connsiteY68" fmla="*/ 1137166 h 2394466"/>
                <a:gd name="connsiteX69" fmla="*/ 3086100 w 5187950"/>
                <a:gd name="connsiteY69" fmla="*/ 1111766 h 2394466"/>
                <a:gd name="connsiteX70" fmla="*/ 3263900 w 5187950"/>
                <a:gd name="connsiteY70" fmla="*/ 1105416 h 2394466"/>
                <a:gd name="connsiteX71" fmla="*/ 3270250 w 5187950"/>
                <a:gd name="connsiteY71" fmla="*/ 1054616 h 2394466"/>
                <a:gd name="connsiteX72" fmla="*/ 3295650 w 5187950"/>
                <a:gd name="connsiteY72" fmla="*/ 1048266 h 2394466"/>
                <a:gd name="connsiteX73" fmla="*/ 3302000 w 5187950"/>
                <a:gd name="connsiteY73" fmla="*/ 1003816 h 2394466"/>
                <a:gd name="connsiteX74" fmla="*/ 3321050 w 5187950"/>
                <a:gd name="connsiteY74" fmla="*/ 997466 h 2394466"/>
                <a:gd name="connsiteX75" fmla="*/ 3359150 w 5187950"/>
                <a:gd name="connsiteY75" fmla="*/ 991116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29050 w 5187950"/>
                <a:gd name="connsiteY82" fmla="*/ 851416 h 2394466"/>
                <a:gd name="connsiteX83" fmla="*/ 3867150 w 5187950"/>
                <a:gd name="connsiteY83" fmla="*/ 838716 h 2394466"/>
                <a:gd name="connsiteX84" fmla="*/ 3873500 w 5187950"/>
                <a:gd name="connsiteY84" fmla="*/ 775216 h 2394466"/>
                <a:gd name="connsiteX85" fmla="*/ 4019550 w 5187950"/>
                <a:gd name="connsiteY85" fmla="*/ 749816 h 2394466"/>
                <a:gd name="connsiteX86" fmla="*/ 4025900 w 5187950"/>
                <a:gd name="connsiteY86" fmla="*/ 705366 h 2394466"/>
                <a:gd name="connsiteX87" fmla="*/ 4032250 w 5187950"/>
                <a:gd name="connsiteY87" fmla="*/ 686316 h 2394466"/>
                <a:gd name="connsiteX88" fmla="*/ 4051300 w 5187950"/>
                <a:gd name="connsiteY88" fmla="*/ 679966 h 2394466"/>
                <a:gd name="connsiteX89" fmla="*/ 4413250 w 5187950"/>
                <a:gd name="connsiteY89" fmla="*/ 673616 h 2394466"/>
                <a:gd name="connsiteX90" fmla="*/ 4419600 w 5187950"/>
                <a:gd name="connsiteY90" fmla="*/ 654566 h 2394466"/>
                <a:gd name="connsiteX91" fmla="*/ 4406900 w 5187950"/>
                <a:gd name="connsiteY91" fmla="*/ 616466 h 2394466"/>
                <a:gd name="connsiteX92" fmla="*/ 4413250 w 5187950"/>
                <a:gd name="connsiteY92" fmla="*/ 527566 h 2394466"/>
                <a:gd name="connsiteX93" fmla="*/ 4483100 w 5187950"/>
                <a:gd name="connsiteY93" fmla="*/ 521216 h 2394466"/>
                <a:gd name="connsiteX94" fmla="*/ 4527550 w 5187950"/>
                <a:gd name="connsiteY94" fmla="*/ 514866 h 2394466"/>
                <a:gd name="connsiteX95" fmla="*/ 4540250 w 5187950"/>
                <a:gd name="connsiteY95" fmla="*/ 489466 h 2394466"/>
                <a:gd name="connsiteX96" fmla="*/ 4533900 w 5187950"/>
                <a:gd name="connsiteY96" fmla="*/ 438666 h 2394466"/>
                <a:gd name="connsiteX97" fmla="*/ 4521200 w 5187950"/>
                <a:gd name="connsiteY97" fmla="*/ 394216 h 2394466"/>
                <a:gd name="connsiteX98" fmla="*/ 4527550 w 5187950"/>
                <a:gd name="connsiteY98" fmla="*/ 375166 h 2394466"/>
                <a:gd name="connsiteX99" fmla="*/ 4692650 w 5187950"/>
                <a:gd name="connsiteY99" fmla="*/ 368816 h 2394466"/>
                <a:gd name="connsiteX100" fmla="*/ 4762500 w 5187950"/>
                <a:gd name="connsiteY100" fmla="*/ 362466 h 2394466"/>
                <a:gd name="connsiteX101" fmla="*/ 4864100 w 5187950"/>
                <a:gd name="connsiteY101" fmla="*/ 356116 h 2394466"/>
                <a:gd name="connsiteX102" fmla="*/ 4876800 w 5187950"/>
                <a:gd name="connsiteY102" fmla="*/ 318016 h 2394466"/>
                <a:gd name="connsiteX103" fmla="*/ 4883150 w 5187950"/>
                <a:gd name="connsiteY103" fmla="*/ 32266 h 2394466"/>
                <a:gd name="connsiteX104" fmla="*/ 4927600 w 5187950"/>
                <a:gd name="connsiteY104" fmla="*/ 6866 h 2394466"/>
                <a:gd name="connsiteX105" fmla="*/ 5124450 w 5187950"/>
                <a:gd name="connsiteY105" fmla="*/ 516 h 2394466"/>
                <a:gd name="connsiteX106" fmla="*/ 5187950 w 5187950"/>
                <a:gd name="connsiteY106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508000 w 5187950"/>
                <a:gd name="connsiteY5" fmla="*/ 2305566 h 2394466"/>
                <a:gd name="connsiteX6" fmla="*/ 533400 w 5187950"/>
                <a:gd name="connsiteY6" fmla="*/ 2292866 h 2394466"/>
                <a:gd name="connsiteX7" fmla="*/ 552450 w 5187950"/>
                <a:gd name="connsiteY7" fmla="*/ 2286516 h 2394466"/>
                <a:gd name="connsiteX8" fmla="*/ 558800 w 5187950"/>
                <a:gd name="connsiteY8" fmla="*/ 2267466 h 2394466"/>
                <a:gd name="connsiteX9" fmla="*/ 577850 w 5187950"/>
                <a:gd name="connsiteY9" fmla="*/ 2261116 h 2394466"/>
                <a:gd name="connsiteX10" fmla="*/ 609600 w 5187950"/>
                <a:gd name="connsiteY10" fmla="*/ 2254766 h 2394466"/>
                <a:gd name="connsiteX11" fmla="*/ 895350 w 5187950"/>
                <a:gd name="connsiteY11" fmla="*/ 2248416 h 2394466"/>
                <a:gd name="connsiteX12" fmla="*/ 908050 w 5187950"/>
                <a:gd name="connsiteY12" fmla="*/ 2229366 h 2394466"/>
                <a:gd name="connsiteX13" fmla="*/ 920750 w 5187950"/>
                <a:gd name="connsiteY13" fmla="*/ 2178566 h 2394466"/>
                <a:gd name="connsiteX14" fmla="*/ 939800 w 5187950"/>
                <a:gd name="connsiteY14" fmla="*/ 2172216 h 2394466"/>
                <a:gd name="connsiteX15" fmla="*/ 1047750 w 5187950"/>
                <a:gd name="connsiteY15" fmla="*/ 2172216 h 2394466"/>
                <a:gd name="connsiteX16" fmla="*/ 1060450 w 5187950"/>
                <a:gd name="connsiteY16" fmla="*/ 2153166 h 2394466"/>
                <a:gd name="connsiteX17" fmla="*/ 1117600 w 5187950"/>
                <a:gd name="connsiteY17" fmla="*/ 2146816 h 2394466"/>
                <a:gd name="connsiteX18" fmla="*/ 1123950 w 5187950"/>
                <a:gd name="connsiteY18" fmla="*/ 2127766 h 2394466"/>
                <a:gd name="connsiteX19" fmla="*/ 1212850 w 5187950"/>
                <a:gd name="connsiteY19" fmla="*/ 2121416 h 2394466"/>
                <a:gd name="connsiteX20" fmla="*/ 1289050 w 5187950"/>
                <a:gd name="connsiteY20" fmla="*/ 2115066 h 2394466"/>
                <a:gd name="connsiteX21" fmla="*/ 1301750 w 5187950"/>
                <a:gd name="connsiteY21" fmla="*/ 2096016 h 2394466"/>
                <a:gd name="connsiteX22" fmla="*/ 1339850 w 5187950"/>
                <a:gd name="connsiteY22" fmla="*/ 2083316 h 2394466"/>
                <a:gd name="connsiteX23" fmla="*/ 1358900 w 5187950"/>
                <a:gd name="connsiteY23" fmla="*/ 2076966 h 2394466"/>
                <a:gd name="connsiteX24" fmla="*/ 1377950 w 5187950"/>
                <a:gd name="connsiteY24" fmla="*/ 2064266 h 2394466"/>
                <a:gd name="connsiteX25" fmla="*/ 1416050 w 5187950"/>
                <a:gd name="connsiteY25" fmla="*/ 2051566 h 2394466"/>
                <a:gd name="connsiteX26" fmla="*/ 1435100 w 5187950"/>
                <a:gd name="connsiteY26" fmla="*/ 2045216 h 2394466"/>
                <a:gd name="connsiteX27" fmla="*/ 1454150 w 5187950"/>
                <a:gd name="connsiteY27" fmla="*/ 2019816 h 2394466"/>
                <a:gd name="connsiteX28" fmla="*/ 1460500 w 5187950"/>
                <a:gd name="connsiteY28" fmla="*/ 1994416 h 2394466"/>
                <a:gd name="connsiteX29" fmla="*/ 1479550 w 5187950"/>
                <a:gd name="connsiteY29" fmla="*/ 1981716 h 2394466"/>
                <a:gd name="connsiteX30" fmla="*/ 1549400 w 5187950"/>
                <a:gd name="connsiteY30" fmla="*/ 1969016 h 2394466"/>
                <a:gd name="connsiteX31" fmla="*/ 1619250 w 5187950"/>
                <a:gd name="connsiteY31" fmla="*/ 1943616 h 2394466"/>
                <a:gd name="connsiteX32" fmla="*/ 1638300 w 5187950"/>
                <a:gd name="connsiteY32" fmla="*/ 1930916 h 2394466"/>
                <a:gd name="connsiteX33" fmla="*/ 1657350 w 5187950"/>
                <a:gd name="connsiteY33" fmla="*/ 1924566 h 2394466"/>
                <a:gd name="connsiteX34" fmla="*/ 1695450 w 5187950"/>
                <a:gd name="connsiteY34" fmla="*/ 1905516 h 2394466"/>
                <a:gd name="connsiteX35" fmla="*/ 1758950 w 5187950"/>
                <a:gd name="connsiteY35" fmla="*/ 1892816 h 2394466"/>
                <a:gd name="connsiteX36" fmla="*/ 1784350 w 5187950"/>
                <a:gd name="connsiteY36" fmla="*/ 1854716 h 2394466"/>
                <a:gd name="connsiteX37" fmla="*/ 1803400 w 5187950"/>
                <a:gd name="connsiteY37" fmla="*/ 1842016 h 2394466"/>
                <a:gd name="connsiteX38" fmla="*/ 1898650 w 5187950"/>
                <a:gd name="connsiteY38" fmla="*/ 1829316 h 2394466"/>
                <a:gd name="connsiteX39" fmla="*/ 1987550 w 5187950"/>
                <a:gd name="connsiteY39" fmla="*/ 1822966 h 2394466"/>
                <a:gd name="connsiteX40" fmla="*/ 2095500 w 5187950"/>
                <a:gd name="connsiteY40" fmla="*/ 1784866 h 2394466"/>
                <a:gd name="connsiteX41" fmla="*/ 2114550 w 5187950"/>
                <a:gd name="connsiteY41" fmla="*/ 1765816 h 2394466"/>
                <a:gd name="connsiteX42" fmla="*/ 2133600 w 5187950"/>
                <a:gd name="connsiteY42" fmla="*/ 1759466 h 2394466"/>
                <a:gd name="connsiteX43" fmla="*/ 2330450 w 5187950"/>
                <a:gd name="connsiteY43" fmla="*/ 1753116 h 2394466"/>
                <a:gd name="connsiteX44" fmla="*/ 2343150 w 5187950"/>
                <a:gd name="connsiteY44" fmla="*/ 1708666 h 2394466"/>
                <a:gd name="connsiteX45" fmla="*/ 2381250 w 5187950"/>
                <a:gd name="connsiteY45" fmla="*/ 1695966 h 2394466"/>
                <a:gd name="connsiteX46" fmla="*/ 2444750 w 5187950"/>
                <a:gd name="connsiteY46" fmla="*/ 1657866 h 2394466"/>
                <a:gd name="connsiteX47" fmla="*/ 2476500 w 5187950"/>
                <a:gd name="connsiteY47" fmla="*/ 1638816 h 2394466"/>
                <a:gd name="connsiteX48" fmla="*/ 2489200 w 5187950"/>
                <a:gd name="connsiteY48" fmla="*/ 1619766 h 2394466"/>
                <a:gd name="connsiteX49" fmla="*/ 2552700 w 5187950"/>
                <a:gd name="connsiteY49" fmla="*/ 1594366 h 2394466"/>
                <a:gd name="connsiteX50" fmla="*/ 2571750 w 5187950"/>
                <a:gd name="connsiteY50" fmla="*/ 1588016 h 2394466"/>
                <a:gd name="connsiteX51" fmla="*/ 2590800 w 5187950"/>
                <a:gd name="connsiteY51" fmla="*/ 1581666 h 2394466"/>
                <a:gd name="connsiteX52" fmla="*/ 2616200 w 5187950"/>
                <a:gd name="connsiteY52" fmla="*/ 1568966 h 2394466"/>
                <a:gd name="connsiteX53" fmla="*/ 2622550 w 5187950"/>
                <a:gd name="connsiteY53" fmla="*/ 1549916 h 2394466"/>
                <a:gd name="connsiteX54" fmla="*/ 2635250 w 5187950"/>
                <a:gd name="connsiteY54" fmla="*/ 1505466 h 2394466"/>
                <a:gd name="connsiteX55" fmla="*/ 2667000 w 5187950"/>
                <a:gd name="connsiteY55" fmla="*/ 1467366 h 2394466"/>
                <a:gd name="connsiteX56" fmla="*/ 2686050 w 5187950"/>
                <a:gd name="connsiteY56" fmla="*/ 1461016 h 2394466"/>
                <a:gd name="connsiteX57" fmla="*/ 2705100 w 5187950"/>
                <a:gd name="connsiteY57" fmla="*/ 1448316 h 2394466"/>
                <a:gd name="connsiteX58" fmla="*/ 2711450 w 5187950"/>
                <a:gd name="connsiteY58" fmla="*/ 1429266 h 2394466"/>
                <a:gd name="connsiteX59" fmla="*/ 2717800 w 5187950"/>
                <a:gd name="connsiteY59" fmla="*/ 1378466 h 2394466"/>
                <a:gd name="connsiteX60" fmla="*/ 2736850 w 5187950"/>
                <a:gd name="connsiteY60" fmla="*/ 1372116 h 2394466"/>
                <a:gd name="connsiteX61" fmla="*/ 2768600 w 5187950"/>
                <a:gd name="connsiteY61" fmla="*/ 1365766 h 2394466"/>
                <a:gd name="connsiteX62" fmla="*/ 2768600 w 5187950"/>
                <a:gd name="connsiteY62" fmla="*/ 1270516 h 2394466"/>
                <a:gd name="connsiteX63" fmla="*/ 2813050 w 5187950"/>
                <a:gd name="connsiteY63" fmla="*/ 1264166 h 2394466"/>
                <a:gd name="connsiteX64" fmla="*/ 2844800 w 5187950"/>
                <a:gd name="connsiteY64" fmla="*/ 1219716 h 2394466"/>
                <a:gd name="connsiteX65" fmla="*/ 2978150 w 5187950"/>
                <a:gd name="connsiteY65" fmla="*/ 1213366 h 2394466"/>
                <a:gd name="connsiteX66" fmla="*/ 3022600 w 5187950"/>
                <a:gd name="connsiteY66" fmla="*/ 1200666 h 2394466"/>
                <a:gd name="connsiteX67" fmla="*/ 3041650 w 5187950"/>
                <a:gd name="connsiteY67" fmla="*/ 1175266 h 2394466"/>
                <a:gd name="connsiteX68" fmla="*/ 3048000 w 5187950"/>
                <a:gd name="connsiteY68" fmla="*/ 1137166 h 2394466"/>
                <a:gd name="connsiteX69" fmla="*/ 3086100 w 5187950"/>
                <a:gd name="connsiteY69" fmla="*/ 1111766 h 2394466"/>
                <a:gd name="connsiteX70" fmla="*/ 3263900 w 5187950"/>
                <a:gd name="connsiteY70" fmla="*/ 1105416 h 2394466"/>
                <a:gd name="connsiteX71" fmla="*/ 3270250 w 5187950"/>
                <a:gd name="connsiteY71" fmla="*/ 1054616 h 2394466"/>
                <a:gd name="connsiteX72" fmla="*/ 3295650 w 5187950"/>
                <a:gd name="connsiteY72" fmla="*/ 1048266 h 2394466"/>
                <a:gd name="connsiteX73" fmla="*/ 3302000 w 5187950"/>
                <a:gd name="connsiteY73" fmla="*/ 1003816 h 2394466"/>
                <a:gd name="connsiteX74" fmla="*/ 3321050 w 5187950"/>
                <a:gd name="connsiteY74" fmla="*/ 997466 h 2394466"/>
                <a:gd name="connsiteX75" fmla="*/ 3359150 w 5187950"/>
                <a:gd name="connsiteY75" fmla="*/ 991116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29050 w 5187950"/>
                <a:gd name="connsiteY82" fmla="*/ 851416 h 2394466"/>
                <a:gd name="connsiteX83" fmla="*/ 3867150 w 5187950"/>
                <a:gd name="connsiteY83" fmla="*/ 838716 h 2394466"/>
                <a:gd name="connsiteX84" fmla="*/ 3873500 w 5187950"/>
                <a:gd name="connsiteY84" fmla="*/ 775216 h 2394466"/>
                <a:gd name="connsiteX85" fmla="*/ 4019550 w 5187950"/>
                <a:gd name="connsiteY85" fmla="*/ 749816 h 2394466"/>
                <a:gd name="connsiteX86" fmla="*/ 4025900 w 5187950"/>
                <a:gd name="connsiteY86" fmla="*/ 705366 h 2394466"/>
                <a:gd name="connsiteX87" fmla="*/ 4032250 w 5187950"/>
                <a:gd name="connsiteY87" fmla="*/ 686316 h 2394466"/>
                <a:gd name="connsiteX88" fmla="*/ 4051300 w 5187950"/>
                <a:gd name="connsiteY88" fmla="*/ 679966 h 2394466"/>
                <a:gd name="connsiteX89" fmla="*/ 4413250 w 5187950"/>
                <a:gd name="connsiteY89" fmla="*/ 673616 h 2394466"/>
                <a:gd name="connsiteX90" fmla="*/ 4419600 w 5187950"/>
                <a:gd name="connsiteY90" fmla="*/ 654566 h 2394466"/>
                <a:gd name="connsiteX91" fmla="*/ 4406900 w 5187950"/>
                <a:gd name="connsiteY91" fmla="*/ 616466 h 2394466"/>
                <a:gd name="connsiteX92" fmla="*/ 4413250 w 5187950"/>
                <a:gd name="connsiteY92" fmla="*/ 527566 h 2394466"/>
                <a:gd name="connsiteX93" fmla="*/ 4483100 w 5187950"/>
                <a:gd name="connsiteY93" fmla="*/ 521216 h 2394466"/>
                <a:gd name="connsiteX94" fmla="*/ 4527550 w 5187950"/>
                <a:gd name="connsiteY94" fmla="*/ 514866 h 2394466"/>
                <a:gd name="connsiteX95" fmla="*/ 4540250 w 5187950"/>
                <a:gd name="connsiteY95" fmla="*/ 489466 h 2394466"/>
                <a:gd name="connsiteX96" fmla="*/ 4533900 w 5187950"/>
                <a:gd name="connsiteY96" fmla="*/ 438666 h 2394466"/>
                <a:gd name="connsiteX97" fmla="*/ 4521200 w 5187950"/>
                <a:gd name="connsiteY97" fmla="*/ 394216 h 2394466"/>
                <a:gd name="connsiteX98" fmla="*/ 4527550 w 5187950"/>
                <a:gd name="connsiteY98" fmla="*/ 375166 h 2394466"/>
                <a:gd name="connsiteX99" fmla="*/ 4692650 w 5187950"/>
                <a:gd name="connsiteY99" fmla="*/ 368816 h 2394466"/>
                <a:gd name="connsiteX100" fmla="*/ 4762500 w 5187950"/>
                <a:gd name="connsiteY100" fmla="*/ 362466 h 2394466"/>
                <a:gd name="connsiteX101" fmla="*/ 4864100 w 5187950"/>
                <a:gd name="connsiteY101" fmla="*/ 356116 h 2394466"/>
                <a:gd name="connsiteX102" fmla="*/ 4876800 w 5187950"/>
                <a:gd name="connsiteY102" fmla="*/ 318016 h 2394466"/>
                <a:gd name="connsiteX103" fmla="*/ 4883150 w 5187950"/>
                <a:gd name="connsiteY103" fmla="*/ 32266 h 2394466"/>
                <a:gd name="connsiteX104" fmla="*/ 4927600 w 5187950"/>
                <a:gd name="connsiteY104" fmla="*/ 6866 h 2394466"/>
                <a:gd name="connsiteX105" fmla="*/ 5124450 w 5187950"/>
                <a:gd name="connsiteY105" fmla="*/ 516 h 2394466"/>
                <a:gd name="connsiteX106" fmla="*/ 5187950 w 5187950"/>
                <a:gd name="connsiteY106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95500 w 5187950"/>
                <a:gd name="connsiteY41" fmla="*/ 1784866 h 2394466"/>
                <a:gd name="connsiteX42" fmla="*/ 2114550 w 5187950"/>
                <a:gd name="connsiteY42" fmla="*/ 1765816 h 2394466"/>
                <a:gd name="connsiteX43" fmla="*/ 2133600 w 5187950"/>
                <a:gd name="connsiteY43" fmla="*/ 1759466 h 2394466"/>
                <a:gd name="connsiteX44" fmla="*/ 2330450 w 5187950"/>
                <a:gd name="connsiteY44" fmla="*/ 1753116 h 2394466"/>
                <a:gd name="connsiteX45" fmla="*/ 2343150 w 5187950"/>
                <a:gd name="connsiteY45" fmla="*/ 1708666 h 2394466"/>
                <a:gd name="connsiteX46" fmla="*/ 2381250 w 5187950"/>
                <a:gd name="connsiteY46" fmla="*/ 1695966 h 2394466"/>
                <a:gd name="connsiteX47" fmla="*/ 2444750 w 5187950"/>
                <a:gd name="connsiteY47" fmla="*/ 1657866 h 2394466"/>
                <a:gd name="connsiteX48" fmla="*/ 2476500 w 5187950"/>
                <a:gd name="connsiteY48" fmla="*/ 1638816 h 2394466"/>
                <a:gd name="connsiteX49" fmla="*/ 2489200 w 5187950"/>
                <a:gd name="connsiteY49" fmla="*/ 1619766 h 2394466"/>
                <a:gd name="connsiteX50" fmla="*/ 2552700 w 5187950"/>
                <a:gd name="connsiteY50" fmla="*/ 1594366 h 2394466"/>
                <a:gd name="connsiteX51" fmla="*/ 2571750 w 5187950"/>
                <a:gd name="connsiteY51" fmla="*/ 1588016 h 2394466"/>
                <a:gd name="connsiteX52" fmla="*/ 2590800 w 5187950"/>
                <a:gd name="connsiteY52" fmla="*/ 1581666 h 2394466"/>
                <a:gd name="connsiteX53" fmla="*/ 2616200 w 5187950"/>
                <a:gd name="connsiteY53" fmla="*/ 1568966 h 2394466"/>
                <a:gd name="connsiteX54" fmla="*/ 2622550 w 5187950"/>
                <a:gd name="connsiteY54" fmla="*/ 1549916 h 2394466"/>
                <a:gd name="connsiteX55" fmla="*/ 2635250 w 5187950"/>
                <a:gd name="connsiteY55" fmla="*/ 1505466 h 2394466"/>
                <a:gd name="connsiteX56" fmla="*/ 2667000 w 5187950"/>
                <a:gd name="connsiteY56" fmla="*/ 1467366 h 2394466"/>
                <a:gd name="connsiteX57" fmla="*/ 2686050 w 5187950"/>
                <a:gd name="connsiteY57" fmla="*/ 1461016 h 2394466"/>
                <a:gd name="connsiteX58" fmla="*/ 2705100 w 5187950"/>
                <a:gd name="connsiteY58" fmla="*/ 1448316 h 2394466"/>
                <a:gd name="connsiteX59" fmla="*/ 2711450 w 5187950"/>
                <a:gd name="connsiteY59" fmla="*/ 1429266 h 2394466"/>
                <a:gd name="connsiteX60" fmla="*/ 2717800 w 5187950"/>
                <a:gd name="connsiteY60" fmla="*/ 1378466 h 2394466"/>
                <a:gd name="connsiteX61" fmla="*/ 2736850 w 5187950"/>
                <a:gd name="connsiteY61" fmla="*/ 1372116 h 2394466"/>
                <a:gd name="connsiteX62" fmla="*/ 2768600 w 5187950"/>
                <a:gd name="connsiteY62" fmla="*/ 1365766 h 2394466"/>
                <a:gd name="connsiteX63" fmla="*/ 2768600 w 5187950"/>
                <a:gd name="connsiteY63" fmla="*/ 1270516 h 2394466"/>
                <a:gd name="connsiteX64" fmla="*/ 2813050 w 5187950"/>
                <a:gd name="connsiteY64" fmla="*/ 1264166 h 2394466"/>
                <a:gd name="connsiteX65" fmla="*/ 2844800 w 5187950"/>
                <a:gd name="connsiteY65" fmla="*/ 1219716 h 2394466"/>
                <a:gd name="connsiteX66" fmla="*/ 2978150 w 5187950"/>
                <a:gd name="connsiteY66" fmla="*/ 1213366 h 2394466"/>
                <a:gd name="connsiteX67" fmla="*/ 3022600 w 5187950"/>
                <a:gd name="connsiteY67" fmla="*/ 1200666 h 2394466"/>
                <a:gd name="connsiteX68" fmla="*/ 3041650 w 5187950"/>
                <a:gd name="connsiteY68" fmla="*/ 1175266 h 2394466"/>
                <a:gd name="connsiteX69" fmla="*/ 3048000 w 5187950"/>
                <a:gd name="connsiteY69" fmla="*/ 1137166 h 2394466"/>
                <a:gd name="connsiteX70" fmla="*/ 3086100 w 5187950"/>
                <a:gd name="connsiteY70" fmla="*/ 1111766 h 2394466"/>
                <a:gd name="connsiteX71" fmla="*/ 3263900 w 5187950"/>
                <a:gd name="connsiteY71" fmla="*/ 1105416 h 2394466"/>
                <a:gd name="connsiteX72" fmla="*/ 3270250 w 5187950"/>
                <a:gd name="connsiteY72" fmla="*/ 1054616 h 2394466"/>
                <a:gd name="connsiteX73" fmla="*/ 3295650 w 5187950"/>
                <a:gd name="connsiteY73" fmla="*/ 1048266 h 2394466"/>
                <a:gd name="connsiteX74" fmla="*/ 3302000 w 5187950"/>
                <a:gd name="connsiteY74" fmla="*/ 1003816 h 2394466"/>
                <a:gd name="connsiteX75" fmla="*/ 3321050 w 5187950"/>
                <a:gd name="connsiteY75" fmla="*/ 997466 h 2394466"/>
                <a:gd name="connsiteX76" fmla="*/ 3359150 w 5187950"/>
                <a:gd name="connsiteY76" fmla="*/ 991116 h 2394466"/>
                <a:gd name="connsiteX77" fmla="*/ 3517900 w 5187950"/>
                <a:gd name="connsiteY77" fmla="*/ 984766 h 2394466"/>
                <a:gd name="connsiteX78" fmla="*/ 3543300 w 5187950"/>
                <a:gd name="connsiteY78" fmla="*/ 978416 h 2394466"/>
                <a:gd name="connsiteX79" fmla="*/ 3549650 w 5187950"/>
                <a:gd name="connsiteY79" fmla="*/ 953016 h 2394466"/>
                <a:gd name="connsiteX80" fmla="*/ 3651250 w 5187950"/>
                <a:gd name="connsiteY80" fmla="*/ 946666 h 2394466"/>
                <a:gd name="connsiteX81" fmla="*/ 3803650 w 5187950"/>
                <a:gd name="connsiteY81" fmla="*/ 940316 h 2394466"/>
                <a:gd name="connsiteX82" fmla="*/ 3803650 w 5187950"/>
                <a:gd name="connsiteY82" fmla="*/ 857766 h 2394466"/>
                <a:gd name="connsiteX83" fmla="*/ 3829050 w 5187950"/>
                <a:gd name="connsiteY83" fmla="*/ 851416 h 2394466"/>
                <a:gd name="connsiteX84" fmla="*/ 3867150 w 5187950"/>
                <a:gd name="connsiteY84" fmla="*/ 838716 h 2394466"/>
                <a:gd name="connsiteX85" fmla="*/ 3873500 w 5187950"/>
                <a:gd name="connsiteY85" fmla="*/ 775216 h 2394466"/>
                <a:gd name="connsiteX86" fmla="*/ 4019550 w 5187950"/>
                <a:gd name="connsiteY86" fmla="*/ 749816 h 2394466"/>
                <a:gd name="connsiteX87" fmla="*/ 4025900 w 5187950"/>
                <a:gd name="connsiteY87" fmla="*/ 705366 h 2394466"/>
                <a:gd name="connsiteX88" fmla="*/ 4032250 w 5187950"/>
                <a:gd name="connsiteY88" fmla="*/ 686316 h 2394466"/>
                <a:gd name="connsiteX89" fmla="*/ 4051300 w 5187950"/>
                <a:gd name="connsiteY89" fmla="*/ 679966 h 2394466"/>
                <a:gd name="connsiteX90" fmla="*/ 4413250 w 5187950"/>
                <a:gd name="connsiteY90" fmla="*/ 673616 h 2394466"/>
                <a:gd name="connsiteX91" fmla="*/ 4419600 w 5187950"/>
                <a:gd name="connsiteY91" fmla="*/ 654566 h 2394466"/>
                <a:gd name="connsiteX92" fmla="*/ 4406900 w 5187950"/>
                <a:gd name="connsiteY92" fmla="*/ 616466 h 2394466"/>
                <a:gd name="connsiteX93" fmla="*/ 4413250 w 5187950"/>
                <a:gd name="connsiteY93" fmla="*/ 527566 h 2394466"/>
                <a:gd name="connsiteX94" fmla="*/ 4483100 w 5187950"/>
                <a:gd name="connsiteY94" fmla="*/ 521216 h 2394466"/>
                <a:gd name="connsiteX95" fmla="*/ 4527550 w 5187950"/>
                <a:gd name="connsiteY95" fmla="*/ 514866 h 2394466"/>
                <a:gd name="connsiteX96" fmla="*/ 4540250 w 5187950"/>
                <a:gd name="connsiteY96" fmla="*/ 489466 h 2394466"/>
                <a:gd name="connsiteX97" fmla="*/ 4533900 w 5187950"/>
                <a:gd name="connsiteY97" fmla="*/ 438666 h 2394466"/>
                <a:gd name="connsiteX98" fmla="*/ 4521200 w 5187950"/>
                <a:gd name="connsiteY98" fmla="*/ 394216 h 2394466"/>
                <a:gd name="connsiteX99" fmla="*/ 4527550 w 5187950"/>
                <a:gd name="connsiteY99" fmla="*/ 375166 h 2394466"/>
                <a:gd name="connsiteX100" fmla="*/ 4692650 w 5187950"/>
                <a:gd name="connsiteY100" fmla="*/ 368816 h 2394466"/>
                <a:gd name="connsiteX101" fmla="*/ 4762500 w 5187950"/>
                <a:gd name="connsiteY101" fmla="*/ 362466 h 2394466"/>
                <a:gd name="connsiteX102" fmla="*/ 4864100 w 5187950"/>
                <a:gd name="connsiteY102" fmla="*/ 356116 h 2394466"/>
                <a:gd name="connsiteX103" fmla="*/ 4876800 w 5187950"/>
                <a:gd name="connsiteY103" fmla="*/ 318016 h 2394466"/>
                <a:gd name="connsiteX104" fmla="*/ 4883150 w 5187950"/>
                <a:gd name="connsiteY104" fmla="*/ 32266 h 2394466"/>
                <a:gd name="connsiteX105" fmla="*/ 4927600 w 5187950"/>
                <a:gd name="connsiteY105" fmla="*/ 6866 h 2394466"/>
                <a:gd name="connsiteX106" fmla="*/ 5124450 w 5187950"/>
                <a:gd name="connsiteY106" fmla="*/ 516 h 2394466"/>
                <a:gd name="connsiteX107" fmla="*/ 5187950 w 5187950"/>
                <a:gd name="connsiteY10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95500 w 5187950"/>
                <a:gd name="connsiteY41" fmla="*/ 1784866 h 2394466"/>
                <a:gd name="connsiteX42" fmla="*/ 2114550 w 5187950"/>
                <a:gd name="connsiteY42" fmla="*/ 1765816 h 2394466"/>
                <a:gd name="connsiteX43" fmla="*/ 2133600 w 5187950"/>
                <a:gd name="connsiteY43" fmla="*/ 1759466 h 2394466"/>
                <a:gd name="connsiteX44" fmla="*/ 2330450 w 5187950"/>
                <a:gd name="connsiteY44" fmla="*/ 1753116 h 2394466"/>
                <a:gd name="connsiteX45" fmla="*/ 2343150 w 5187950"/>
                <a:gd name="connsiteY45" fmla="*/ 1708666 h 2394466"/>
                <a:gd name="connsiteX46" fmla="*/ 2381250 w 5187950"/>
                <a:gd name="connsiteY46" fmla="*/ 1695966 h 2394466"/>
                <a:gd name="connsiteX47" fmla="*/ 2444750 w 5187950"/>
                <a:gd name="connsiteY47" fmla="*/ 1657866 h 2394466"/>
                <a:gd name="connsiteX48" fmla="*/ 2476500 w 5187950"/>
                <a:gd name="connsiteY48" fmla="*/ 1638816 h 2394466"/>
                <a:gd name="connsiteX49" fmla="*/ 2489200 w 5187950"/>
                <a:gd name="connsiteY49" fmla="*/ 1619766 h 2394466"/>
                <a:gd name="connsiteX50" fmla="*/ 2552700 w 5187950"/>
                <a:gd name="connsiteY50" fmla="*/ 1594366 h 2394466"/>
                <a:gd name="connsiteX51" fmla="*/ 2571750 w 5187950"/>
                <a:gd name="connsiteY51" fmla="*/ 1588016 h 2394466"/>
                <a:gd name="connsiteX52" fmla="*/ 2590800 w 5187950"/>
                <a:gd name="connsiteY52" fmla="*/ 1581666 h 2394466"/>
                <a:gd name="connsiteX53" fmla="*/ 2616200 w 5187950"/>
                <a:gd name="connsiteY53" fmla="*/ 1568966 h 2394466"/>
                <a:gd name="connsiteX54" fmla="*/ 2622550 w 5187950"/>
                <a:gd name="connsiteY54" fmla="*/ 1549916 h 2394466"/>
                <a:gd name="connsiteX55" fmla="*/ 2635250 w 5187950"/>
                <a:gd name="connsiteY55" fmla="*/ 1505466 h 2394466"/>
                <a:gd name="connsiteX56" fmla="*/ 2667000 w 5187950"/>
                <a:gd name="connsiteY56" fmla="*/ 1467366 h 2394466"/>
                <a:gd name="connsiteX57" fmla="*/ 2686050 w 5187950"/>
                <a:gd name="connsiteY57" fmla="*/ 1461016 h 2394466"/>
                <a:gd name="connsiteX58" fmla="*/ 2705100 w 5187950"/>
                <a:gd name="connsiteY58" fmla="*/ 1448316 h 2394466"/>
                <a:gd name="connsiteX59" fmla="*/ 2711450 w 5187950"/>
                <a:gd name="connsiteY59" fmla="*/ 1429266 h 2394466"/>
                <a:gd name="connsiteX60" fmla="*/ 2717800 w 5187950"/>
                <a:gd name="connsiteY60" fmla="*/ 1378466 h 2394466"/>
                <a:gd name="connsiteX61" fmla="*/ 2736850 w 5187950"/>
                <a:gd name="connsiteY61" fmla="*/ 1372116 h 2394466"/>
                <a:gd name="connsiteX62" fmla="*/ 2768600 w 5187950"/>
                <a:gd name="connsiteY62" fmla="*/ 1365766 h 2394466"/>
                <a:gd name="connsiteX63" fmla="*/ 2768600 w 5187950"/>
                <a:gd name="connsiteY63" fmla="*/ 1270516 h 2394466"/>
                <a:gd name="connsiteX64" fmla="*/ 2813050 w 5187950"/>
                <a:gd name="connsiteY64" fmla="*/ 1264166 h 2394466"/>
                <a:gd name="connsiteX65" fmla="*/ 2844800 w 5187950"/>
                <a:gd name="connsiteY65" fmla="*/ 1219716 h 2394466"/>
                <a:gd name="connsiteX66" fmla="*/ 2978150 w 5187950"/>
                <a:gd name="connsiteY66" fmla="*/ 1213366 h 2394466"/>
                <a:gd name="connsiteX67" fmla="*/ 3022600 w 5187950"/>
                <a:gd name="connsiteY67" fmla="*/ 1200666 h 2394466"/>
                <a:gd name="connsiteX68" fmla="*/ 3041650 w 5187950"/>
                <a:gd name="connsiteY68" fmla="*/ 1175266 h 2394466"/>
                <a:gd name="connsiteX69" fmla="*/ 3048000 w 5187950"/>
                <a:gd name="connsiteY69" fmla="*/ 1137166 h 2394466"/>
                <a:gd name="connsiteX70" fmla="*/ 3086100 w 5187950"/>
                <a:gd name="connsiteY70" fmla="*/ 1111766 h 2394466"/>
                <a:gd name="connsiteX71" fmla="*/ 3263900 w 5187950"/>
                <a:gd name="connsiteY71" fmla="*/ 1105416 h 2394466"/>
                <a:gd name="connsiteX72" fmla="*/ 3270250 w 5187950"/>
                <a:gd name="connsiteY72" fmla="*/ 1054616 h 2394466"/>
                <a:gd name="connsiteX73" fmla="*/ 3295650 w 5187950"/>
                <a:gd name="connsiteY73" fmla="*/ 1048266 h 2394466"/>
                <a:gd name="connsiteX74" fmla="*/ 3302000 w 5187950"/>
                <a:gd name="connsiteY74" fmla="*/ 1003816 h 2394466"/>
                <a:gd name="connsiteX75" fmla="*/ 3321050 w 5187950"/>
                <a:gd name="connsiteY75" fmla="*/ 997466 h 2394466"/>
                <a:gd name="connsiteX76" fmla="*/ 3359150 w 5187950"/>
                <a:gd name="connsiteY76" fmla="*/ 991116 h 2394466"/>
                <a:gd name="connsiteX77" fmla="*/ 3517900 w 5187950"/>
                <a:gd name="connsiteY77" fmla="*/ 984766 h 2394466"/>
                <a:gd name="connsiteX78" fmla="*/ 3543300 w 5187950"/>
                <a:gd name="connsiteY78" fmla="*/ 978416 h 2394466"/>
                <a:gd name="connsiteX79" fmla="*/ 3549650 w 5187950"/>
                <a:gd name="connsiteY79" fmla="*/ 953016 h 2394466"/>
                <a:gd name="connsiteX80" fmla="*/ 3651250 w 5187950"/>
                <a:gd name="connsiteY80" fmla="*/ 946666 h 2394466"/>
                <a:gd name="connsiteX81" fmla="*/ 3803650 w 5187950"/>
                <a:gd name="connsiteY81" fmla="*/ 940316 h 2394466"/>
                <a:gd name="connsiteX82" fmla="*/ 3803650 w 5187950"/>
                <a:gd name="connsiteY82" fmla="*/ 857766 h 2394466"/>
                <a:gd name="connsiteX83" fmla="*/ 3829050 w 5187950"/>
                <a:gd name="connsiteY83" fmla="*/ 851416 h 2394466"/>
                <a:gd name="connsiteX84" fmla="*/ 3867150 w 5187950"/>
                <a:gd name="connsiteY84" fmla="*/ 838716 h 2394466"/>
                <a:gd name="connsiteX85" fmla="*/ 3873500 w 5187950"/>
                <a:gd name="connsiteY85" fmla="*/ 775216 h 2394466"/>
                <a:gd name="connsiteX86" fmla="*/ 4019550 w 5187950"/>
                <a:gd name="connsiteY86" fmla="*/ 749816 h 2394466"/>
                <a:gd name="connsiteX87" fmla="*/ 4025900 w 5187950"/>
                <a:gd name="connsiteY87" fmla="*/ 705366 h 2394466"/>
                <a:gd name="connsiteX88" fmla="*/ 4032250 w 5187950"/>
                <a:gd name="connsiteY88" fmla="*/ 686316 h 2394466"/>
                <a:gd name="connsiteX89" fmla="*/ 4051300 w 5187950"/>
                <a:gd name="connsiteY89" fmla="*/ 679966 h 2394466"/>
                <a:gd name="connsiteX90" fmla="*/ 4413250 w 5187950"/>
                <a:gd name="connsiteY90" fmla="*/ 673616 h 2394466"/>
                <a:gd name="connsiteX91" fmla="*/ 4419600 w 5187950"/>
                <a:gd name="connsiteY91" fmla="*/ 654566 h 2394466"/>
                <a:gd name="connsiteX92" fmla="*/ 4406900 w 5187950"/>
                <a:gd name="connsiteY92" fmla="*/ 616466 h 2394466"/>
                <a:gd name="connsiteX93" fmla="*/ 4413250 w 5187950"/>
                <a:gd name="connsiteY93" fmla="*/ 527566 h 2394466"/>
                <a:gd name="connsiteX94" fmla="*/ 4483100 w 5187950"/>
                <a:gd name="connsiteY94" fmla="*/ 521216 h 2394466"/>
                <a:gd name="connsiteX95" fmla="*/ 4527550 w 5187950"/>
                <a:gd name="connsiteY95" fmla="*/ 514866 h 2394466"/>
                <a:gd name="connsiteX96" fmla="*/ 4540250 w 5187950"/>
                <a:gd name="connsiteY96" fmla="*/ 489466 h 2394466"/>
                <a:gd name="connsiteX97" fmla="*/ 4533900 w 5187950"/>
                <a:gd name="connsiteY97" fmla="*/ 438666 h 2394466"/>
                <a:gd name="connsiteX98" fmla="*/ 4521200 w 5187950"/>
                <a:gd name="connsiteY98" fmla="*/ 394216 h 2394466"/>
                <a:gd name="connsiteX99" fmla="*/ 4527550 w 5187950"/>
                <a:gd name="connsiteY99" fmla="*/ 375166 h 2394466"/>
                <a:gd name="connsiteX100" fmla="*/ 4692650 w 5187950"/>
                <a:gd name="connsiteY100" fmla="*/ 368816 h 2394466"/>
                <a:gd name="connsiteX101" fmla="*/ 4762500 w 5187950"/>
                <a:gd name="connsiteY101" fmla="*/ 362466 h 2394466"/>
                <a:gd name="connsiteX102" fmla="*/ 4864100 w 5187950"/>
                <a:gd name="connsiteY102" fmla="*/ 356116 h 2394466"/>
                <a:gd name="connsiteX103" fmla="*/ 4876800 w 5187950"/>
                <a:gd name="connsiteY103" fmla="*/ 318016 h 2394466"/>
                <a:gd name="connsiteX104" fmla="*/ 4883150 w 5187950"/>
                <a:gd name="connsiteY104" fmla="*/ 32266 h 2394466"/>
                <a:gd name="connsiteX105" fmla="*/ 4927600 w 5187950"/>
                <a:gd name="connsiteY105" fmla="*/ 6866 h 2394466"/>
                <a:gd name="connsiteX106" fmla="*/ 5124450 w 5187950"/>
                <a:gd name="connsiteY106" fmla="*/ 516 h 2394466"/>
                <a:gd name="connsiteX107" fmla="*/ 5187950 w 5187950"/>
                <a:gd name="connsiteY10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302000 w 5187950"/>
                <a:gd name="connsiteY75" fmla="*/ 1003816 h 2394466"/>
                <a:gd name="connsiteX76" fmla="*/ 3321050 w 5187950"/>
                <a:gd name="connsiteY76" fmla="*/ 997466 h 2394466"/>
                <a:gd name="connsiteX77" fmla="*/ 3359150 w 5187950"/>
                <a:gd name="connsiteY77" fmla="*/ 991116 h 2394466"/>
                <a:gd name="connsiteX78" fmla="*/ 3517900 w 5187950"/>
                <a:gd name="connsiteY78" fmla="*/ 984766 h 2394466"/>
                <a:gd name="connsiteX79" fmla="*/ 3543300 w 5187950"/>
                <a:gd name="connsiteY79" fmla="*/ 978416 h 2394466"/>
                <a:gd name="connsiteX80" fmla="*/ 3549650 w 5187950"/>
                <a:gd name="connsiteY80" fmla="*/ 953016 h 2394466"/>
                <a:gd name="connsiteX81" fmla="*/ 3651250 w 5187950"/>
                <a:gd name="connsiteY81" fmla="*/ 946666 h 2394466"/>
                <a:gd name="connsiteX82" fmla="*/ 3803650 w 5187950"/>
                <a:gd name="connsiteY82" fmla="*/ 940316 h 2394466"/>
                <a:gd name="connsiteX83" fmla="*/ 3803650 w 5187950"/>
                <a:gd name="connsiteY83" fmla="*/ 857766 h 2394466"/>
                <a:gd name="connsiteX84" fmla="*/ 3829050 w 5187950"/>
                <a:gd name="connsiteY84" fmla="*/ 851416 h 2394466"/>
                <a:gd name="connsiteX85" fmla="*/ 3867150 w 5187950"/>
                <a:gd name="connsiteY85" fmla="*/ 838716 h 2394466"/>
                <a:gd name="connsiteX86" fmla="*/ 3873500 w 5187950"/>
                <a:gd name="connsiteY86" fmla="*/ 775216 h 2394466"/>
                <a:gd name="connsiteX87" fmla="*/ 4019550 w 5187950"/>
                <a:gd name="connsiteY87" fmla="*/ 749816 h 2394466"/>
                <a:gd name="connsiteX88" fmla="*/ 4025900 w 5187950"/>
                <a:gd name="connsiteY88" fmla="*/ 705366 h 2394466"/>
                <a:gd name="connsiteX89" fmla="*/ 4032250 w 5187950"/>
                <a:gd name="connsiteY89" fmla="*/ 686316 h 2394466"/>
                <a:gd name="connsiteX90" fmla="*/ 4051300 w 5187950"/>
                <a:gd name="connsiteY90" fmla="*/ 679966 h 2394466"/>
                <a:gd name="connsiteX91" fmla="*/ 4413250 w 5187950"/>
                <a:gd name="connsiteY91" fmla="*/ 673616 h 2394466"/>
                <a:gd name="connsiteX92" fmla="*/ 4419600 w 5187950"/>
                <a:gd name="connsiteY92" fmla="*/ 654566 h 2394466"/>
                <a:gd name="connsiteX93" fmla="*/ 4406900 w 5187950"/>
                <a:gd name="connsiteY93" fmla="*/ 616466 h 2394466"/>
                <a:gd name="connsiteX94" fmla="*/ 4413250 w 5187950"/>
                <a:gd name="connsiteY94" fmla="*/ 527566 h 2394466"/>
                <a:gd name="connsiteX95" fmla="*/ 4483100 w 5187950"/>
                <a:gd name="connsiteY95" fmla="*/ 521216 h 2394466"/>
                <a:gd name="connsiteX96" fmla="*/ 4527550 w 5187950"/>
                <a:gd name="connsiteY96" fmla="*/ 514866 h 2394466"/>
                <a:gd name="connsiteX97" fmla="*/ 4540250 w 5187950"/>
                <a:gd name="connsiteY97" fmla="*/ 489466 h 2394466"/>
                <a:gd name="connsiteX98" fmla="*/ 4533900 w 5187950"/>
                <a:gd name="connsiteY98" fmla="*/ 438666 h 2394466"/>
                <a:gd name="connsiteX99" fmla="*/ 4521200 w 5187950"/>
                <a:gd name="connsiteY99" fmla="*/ 394216 h 2394466"/>
                <a:gd name="connsiteX100" fmla="*/ 4527550 w 5187950"/>
                <a:gd name="connsiteY100" fmla="*/ 375166 h 2394466"/>
                <a:gd name="connsiteX101" fmla="*/ 4692650 w 5187950"/>
                <a:gd name="connsiteY101" fmla="*/ 368816 h 2394466"/>
                <a:gd name="connsiteX102" fmla="*/ 4762500 w 5187950"/>
                <a:gd name="connsiteY102" fmla="*/ 362466 h 2394466"/>
                <a:gd name="connsiteX103" fmla="*/ 4864100 w 5187950"/>
                <a:gd name="connsiteY103" fmla="*/ 356116 h 2394466"/>
                <a:gd name="connsiteX104" fmla="*/ 4876800 w 5187950"/>
                <a:gd name="connsiteY104" fmla="*/ 318016 h 2394466"/>
                <a:gd name="connsiteX105" fmla="*/ 4883150 w 5187950"/>
                <a:gd name="connsiteY105" fmla="*/ 32266 h 2394466"/>
                <a:gd name="connsiteX106" fmla="*/ 4927600 w 5187950"/>
                <a:gd name="connsiteY106" fmla="*/ 6866 h 2394466"/>
                <a:gd name="connsiteX107" fmla="*/ 5124450 w 5187950"/>
                <a:gd name="connsiteY107" fmla="*/ 516 h 2394466"/>
                <a:gd name="connsiteX108" fmla="*/ 5187950 w 5187950"/>
                <a:gd name="connsiteY108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302000 w 5187950"/>
                <a:gd name="connsiteY75" fmla="*/ 1003816 h 2394466"/>
                <a:gd name="connsiteX76" fmla="*/ 3321050 w 5187950"/>
                <a:gd name="connsiteY76" fmla="*/ 997466 h 2394466"/>
                <a:gd name="connsiteX77" fmla="*/ 3359150 w 5187950"/>
                <a:gd name="connsiteY77" fmla="*/ 991116 h 2394466"/>
                <a:gd name="connsiteX78" fmla="*/ 3517900 w 5187950"/>
                <a:gd name="connsiteY78" fmla="*/ 984766 h 2394466"/>
                <a:gd name="connsiteX79" fmla="*/ 3543300 w 5187950"/>
                <a:gd name="connsiteY79" fmla="*/ 978416 h 2394466"/>
                <a:gd name="connsiteX80" fmla="*/ 3549650 w 5187950"/>
                <a:gd name="connsiteY80" fmla="*/ 953016 h 2394466"/>
                <a:gd name="connsiteX81" fmla="*/ 3651250 w 5187950"/>
                <a:gd name="connsiteY81" fmla="*/ 946666 h 2394466"/>
                <a:gd name="connsiteX82" fmla="*/ 3803650 w 5187950"/>
                <a:gd name="connsiteY82" fmla="*/ 940316 h 2394466"/>
                <a:gd name="connsiteX83" fmla="*/ 3803650 w 5187950"/>
                <a:gd name="connsiteY83" fmla="*/ 857766 h 2394466"/>
                <a:gd name="connsiteX84" fmla="*/ 3829050 w 5187950"/>
                <a:gd name="connsiteY84" fmla="*/ 851416 h 2394466"/>
                <a:gd name="connsiteX85" fmla="*/ 3867150 w 5187950"/>
                <a:gd name="connsiteY85" fmla="*/ 838716 h 2394466"/>
                <a:gd name="connsiteX86" fmla="*/ 3873500 w 5187950"/>
                <a:gd name="connsiteY86" fmla="*/ 775216 h 2394466"/>
                <a:gd name="connsiteX87" fmla="*/ 4019550 w 5187950"/>
                <a:gd name="connsiteY87" fmla="*/ 749816 h 2394466"/>
                <a:gd name="connsiteX88" fmla="*/ 4025900 w 5187950"/>
                <a:gd name="connsiteY88" fmla="*/ 705366 h 2394466"/>
                <a:gd name="connsiteX89" fmla="*/ 4032250 w 5187950"/>
                <a:gd name="connsiteY89" fmla="*/ 686316 h 2394466"/>
                <a:gd name="connsiteX90" fmla="*/ 4051300 w 5187950"/>
                <a:gd name="connsiteY90" fmla="*/ 679966 h 2394466"/>
                <a:gd name="connsiteX91" fmla="*/ 4413250 w 5187950"/>
                <a:gd name="connsiteY91" fmla="*/ 673616 h 2394466"/>
                <a:gd name="connsiteX92" fmla="*/ 4419600 w 5187950"/>
                <a:gd name="connsiteY92" fmla="*/ 654566 h 2394466"/>
                <a:gd name="connsiteX93" fmla="*/ 4406900 w 5187950"/>
                <a:gd name="connsiteY93" fmla="*/ 616466 h 2394466"/>
                <a:gd name="connsiteX94" fmla="*/ 4413250 w 5187950"/>
                <a:gd name="connsiteY94" fmla="*/ 527566 h 2394466"/>
                <a:gd name="connsiteX95" fmla="*/ 4483100 w 5187950"/>
                <a:gd name="connsiteY95" fmla="*/ 521216 h 2394466"/>
                <a:gd name="connsiteX96" fmla="*/ 4527550 w 5187950"/>
                <a:gd name="connsiteY96" fmla="*/ 514866 h 2394466"/>
                <a:gd name="connsiteX97" fmla="*/ 4540250 w 5187950"/>
                <a:gd name="connsiteY97" fmla="*/ 489466 h 2394466"/>
                <a:gd name="connsiteX98" fmla="*/ 4533900 w 5187950"/>
                <a:gd name="connsiteY98" fmla="*/ 438666 h 2394466"/>
                <a:gd name="connsiteX99" fmla="*/ 4521200 w 5187950"/>
                <a:gd name="connsiteY99" fmla="*/ 394216 h 2394466"/>
                <a:gd name="connsiteX100" fmla="*/ 4527550 w 5187950"/>
                <a:gd name="connsiteY100" fmla="*/ 375166 h 2394466"/>
                <a:gd name="connsiteX101" fmla="*/ 4692650 w 5187950"/>
                <a:gd name="connsiteY101" fmla="*/ 368816 h 2394466"/>
                <a:gd name="connsiteX102" fmla="*/ 4762500 w 5187950"/>
                <a:gd name="connsiteY102" fmla="*/ 362466 h 2394466"/>
                <a:gd name="connsiteX103" fmla="*/ 4864100 w 5187950"/>
                <a:gd name="connsiteY103" fmla="*/ 356116 h 2394466"/>
                <a:gd name="connsiteX104" fmla="*/ 4876800 w 5187950"/>
                <a:gd name="connsiteY104" fmla="*/ 318016 h 2394466"/>
                <a:gd name="connsiteX105" fmla="*/ 4883150 w 5187950"/>
                <a:gd name="connsiteY105" fmla="*/ 32266 h 2394466"/>
                <a:gd name="connsiteX106" fmla="*/ 4927600 w 5187950"/>
                <a:gd name="connsiteY106" fmla="*/ 6866 h 2394466"/>
                <a:gd name="connsiteX107" fmla="*/ 5124450 w 5187950"/>
                <a:gd name="connsiteY107" fmla="*/ 516 h 2394466"/>
                <a:gd name="connsiteX108" fmla="*/ 5187950 w 5187950"/>
                <a:gd name="connsiteY108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302000 w 5187950"/>
                <a:gd name="connsiteY75" fmla="*/ 1003816 h 2394466"/>
                <a:gd name="connsiteX76" fmla="*/ 3321050 w 5187950"/>
                <a:gd name="connsiteY76" fmla="*/ 997466 h 2394466"/>
                <a:gd name="connsiteX77" fmla="*/ 3359150 w 5187950"/>
                <a:gd name="connsiteY77" fmla="*/ 991116 h 2394466"/>
                <a:gd name="connsiteX78" fmla="*/ 3517900 w 5187950"/>
                <a:gd name="connsiteY78" fmla="*/ 984766 h 2394466"/>
                <a:gd name="connsiteX79" fmla="*/ 3543300 w 5187950"/>
                <a:gd name="connsiteY79" fmla="*/ 978416 h 2394466"/>
                <a:gd name="connsiteX80" fmla="*/ 3549650 w 5187950"/>
                <a:gd name="connsiteY80" fmla="*/ 953016 h 2394466"/>
                <a:gd name="connsiteX81" fmla="*/ 3651250 w 5187950"/>
                <a:gd name="connsiteY81" fmla="*/ 946666 h 2394466"/>
                <a:gd name="connsiteX82" fmla="*/ 3803650 w 5187950"/>
                <a:gd name="connsiteY82" fmla="*/ 940316 h 2394466"/>
                <a:gd name="connsiteX83" fmla="*/ 3803650 w 5187950"/>
                <a:gd name="connsiteY83" fmla="*/ 857766 h 2394466"/>
                <a:gd name="connsiteX84" fmla="*/ 3829050 w 5187950"/>
                <a:gd name="connsiteY84" fmla="*/ 851416 h 2394466"/>
                <a:gd name="connsiteX85" fmla="*/ 3867150 w 5187950"/>
                <a:gd name="connsiteY85" fmla="*/ 838716 h 2394466"/>
                <a:gd name="connsiteX86" fmla="*/ 3873500 w 5187950"/>
                <a:gd name="connsiteY86" fmla="*/ 775216 h 2394466"/>
                <a:gd name="connsiteX87" fmla="*/ 4019550 w 5187950"/>
                <a:gd name="connsiteY87" fmla="*/ 749816 h 2394466"/>
                <a:gd name="connsiteX88" fmla="*/ 4025900 w 5187950"/>
                <a:gd name="connsiteY88" fmla="*/ 705366 h 2394466"/>
                <a:gd name="connsiteX89" fmla="*/ 4032250 w 5187950"/>
                <a:gd name="connsiteY89" fmla="*/ 686316 h 2394466"/>
                <a:gd name="connsiteX90" fmla="*/ 4051300 w 5187950"/>
                <a:gd name="connsiteY90" fmla="*/ 679966 h 2394466"/>
                <a:gd name="connsiteX91" fmla="*/ 4413250 w 5187950"/>
                <a:gd name="connsiteY91" fmla="*/ 673616 h 2394466"/>
                <a:gd name="connsiteX92" fmla="*/ 4419600 w 5187950"/>
                <a:gd name="connsiteY92" fmla="*/ 654566 h 2394466"/>
                <a:gd name="connsiteX93" fmla="*/ 4406900 w 5187950"/>
                <a:gd name="connsiteY93" fmla="*/ 616466 h 2394466"/>
                <a:gd name="connsiteX94" fmla="*/ 4413250 w 5187950"/>
                <a:gd name="connsiteY94" fmla="*/ 527566 h 2394466"/>
                <a:gd name="connsiteX95" fmla="*/ 4483100 w 5187950"/>
                <a:gd name="connsiteY95" fmla="*/ 521216 h 2394466"/>
                <a:gd name="connsiteX96" fmla="*/ 4527550 w 5187950"/>
                <a:gd name="connsiteY96" fmla="*/ 514866 h 2394466"/>
                <a:gd name="connsiteX97" fmla="*/ 4540250 w 5187950"/>
                <a:gd name="connsiteY97" fmla="*/ 489466 h 2394466"/>
                <a:gd name="connsiteX98" fmla="*/ 4533900 w 5187950"/>
                <a:gd name="connsiteY98" fmla="*/ 438666 h 2394466"/>
                <a:gd name="connsiteX99" fmla="*/ 4521200 w 5187950"/>
                <a:gd name="connsiteY99" fmla="*/ 394216 h 2394466"/>
                <a:gd name="connsiteX100" fmla="*/ 4527550 w 5187950"/>
                <a:gd name="connsiteY100" fmla="*/ 375166 h 2394466"/>
                <a:gd name="connsiteX101" fmla="*/ 4692650 w 5187950"/>
                <a:gd name="connsiteY101" fmla="*/ 368816 h 2394466"/>
                <a:gd name="connsiteX102" fmla="*/ 4762500 w 5187950"/>
                <a:gd name="connsiteY102" fmla="*/ 362466 h 2394466"/>
                <a:gd name="connsiteX103" fmla="*/ 4864100 w 5187950"/>
                <a:gd name="connsiteY103" fmla="*/ 356116 h 2394466"/>
                <a:gd name="connsiteX104" fmla="*/ 4876800 w 5187950"/>
                <a:gd name="connsiteY104" fmla="*/ 318016 h 2394466"/>
                <a:gd name="connsiteX105" fmla="*/ 4883150 w 5187950"/>
                <a:gd name="connsiteY105" fmla="*/ 32266 h 2394466"/>
                <a:gd name="connsiteX106" fmla="*/ 4927600 w 5187950"/>
                <a:gd name="connsiteY106" fmla="*/ 6866 h 2394466"/>
                <a:gd name="connsiteX107" fmla="*/ 5124450 w 5187950"/>
                <a:gd name="connsiteY107" fmla="*/ 516 h 2394466"/>
                <a:gd name="connsiteX108" fmla="*/ 5187950 w 5187950"/>
                <a:gd name="connsiteY108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302000 w 5187950"/>
                <a:gd name="connsiteY75" fmla="*/ 1003816 h 2394466"/>
                <a:gd name="connsiteX76" fmla="*/ 3321050 w 5187950"/>
                <a:gd name="connsiteY76" fmla="*/ 997466 h 2394466"/>
                <a:gd name="connsiteX77" fmla="*/ 3359150 w 5187950"/>
                <a:gd name="connsiteY77" fmla="*/ 991116 h 2394466"/>
                <a:gd name="connsiteX78" fmla="*/ 3517900 w 5187950"/>
                <a:gd name="connsiteY78" fmla="*/ 984766 h 2394466"/>
                <a:gd name="connsiteX79" fmla="*/ 3543300 w 5187950"/>
                <a:gd name="connsiteY79" fmla="*/ 978416 h 2394466"/>
                <a:gd name="connsiteX80" fmla="*/ 3549650 w 5187950"/>
                <a:gd name="connsiteY80" fmla="*/ 953016 h 2394466"/>
                <a:gd name="connsiteX81" fmla="*/ 3651250 w 5187950"/>
                <a:gd name="connsiteY81" fmla="*/ 946666 h 2394466"/>
                <a:gd name="connsiteX82" fmla="*/ 3803650 w 5187950"/>
                <a:gd name="connsiteY82" fmla="*/ 940316 h 2394466"/>
                <a:gd name="connsiteX83" fmla="*/ 3803650 w 5187950"/>
                <a:gd name="connsiteY83" fmla="*/ 857766 h 2394466"/>
                <a:gd name="connsiteX84" fmla="*/ 3829050 w 5187950"/>
                <a:gd name="connsiteY84" fmla="*/ 851416 h 2394466"/>
                <a:gd name="connsiteX85" fmla="*/ 3867150 w 5187950"/>
                <a:gd name="connsiteY85" fmla="*/ 838716 h 2394466"/>
                <a:gd name="connsiteX86" fmla="*/ 3873500 w 5187950"/>
                <a:gd name="connsiteY86" fmla="*/ 775216 h 2394466"/>
                <a:gd name="connsiteX87" fmla="*/ 4019550 w 5187950"/>
                <a:gd name="connsiteY87" fmla="*/ 749816 h 2394466"/>
                <a:gd name="connsiteX88" fmla="*/ 4025900 w 5187950"/>
                <a:gd name="connsiteY88" fmla="*/ 705366 h 2394466"/>
                <a:gd name="connsiteX89" fmla="*/ 4032250 w 5187950"/>
                <a:gd name="connsiteY89" fmla="*/ 686316 h 2394466"/>
                <a:gd name="connsiteX90" fmla="*/ 4051300 w 5187950"/>
                <a:gd name="connsiteY90" fmla="*/ 679966 h 2394466"/>
                <a:gd name="connsiteX91" fmla="*/ 4413250 w 5187950"/>
                <a:gd name="connsiteY91" fmla="*/ 673616 h 2394466"/>
                <a:gd name="connsiteX92" fmla="*/ 4419600 w 5187950"/>
                <a:gd name="connsiteY92" fmla="*/ 654566 h 2394466"/>
                <a:gd name="connsiteX93" fmla="*/ 4406900 w 5187950"/>
                <a:gd name="connsiteY93" fmla="*/ 616466 h 2394466"/>
                <a:gd name="connsiteX94" fmla="*/ 4413250 w 5187950"/>
                <a:gd name="connsiteY94" fmla="*/ 527566 h 2394466"/>
                <a:gd name="connsiteX95" fmla="*/ 4483100 w 5187950"/>
                <a:gd name="connsiteY95" fmla="*/ 521216 h 2394466"/>
                <a:gd name="connsiteX96" fmla="*/ 4527550 w 5187950"/>
                <a:gd name="connsiteY96" fmla="*/ 514866 h 2394466"/>
                <a:gd name="connsiteX97" fmla="*/ 4540250 w 5187950"/>
                <a:gd name="connsiteY97" fmla="*/ 489466 h 2394466"/>
                <a:gd name="connsiteX98" fmla="*/ 4533900 w 5187950"/>
                <a:gd name="connsiteY98" fmla="*/ 438666 h 2394466"/>
                <a:gd name="connsiteX99" fmla="*/ 4521200 w 5187950"/>
                <a:gd name="connsiteY99" fmla="*/ 394216 h 2394466"/>
                <a:gd name="connsiteX100" fmla="*/ 4527550 w 5187950"/>
                <a:gd name="connsiteY100" fmla="*/ 375166 h 2394466"/>
                <a:gd name="connsiteX101" fmla="*/ 4692650 w 5187950"/>
                <a:gd name="connsiteY101" fmla="*/ 368816 h 2394466"/>
                <a:gd name="connsiteX102" fmla="*/ 4762500 w 5187950"/>
                <a:gd name="connsiteY102" fmla="*/ 362466 h 2394466"/>
                <a:gd name="connsiteX103" fmla="*/ 4864100 w 5187950"/>
                <a:gd name="connsiteY103" fmla="*/ 356116 h 2394466"/>
                <a:gd name="connsiteX104" fmla="*/ 4876800 w 5187950"/>
                <a:gd name="connsiteY104" fmla="*/ 318016 h 2394466"/>
                <a:gd name="connsiteX105" fmla="*/ 4883150 w 5187950"/>
                <a:gd name="connsiteY105" fmla="*/ 32266 h 2394466"/>
                <a:gd name="connsiteX106" fmla="*/ 4927600 w 5187950"/>
                <a:gd name="connsiteY106" fmla="*/ 6866 h 2394466"/>
                <a:gd name="connsiteX107" fmla="*/ 5124450 w 5187950"/>
                <a:gd name="connsiteY107" fmla="*/ 516 h 2394466"/>
                <a:gd name="connsiteX108" fmla="*/ 5187950 w 5187950"/>
                <a:gd name="connsiteY108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302000 w 5187950"/>
                <a:gd name="connsiteY75" fmla="*/ 1003816 h 2394466"/>
                <a:gd name="connsiteX76" fmla="*/ 3321050 w 5187950"/>
                <a:gd name="connsiteY76" fmla="*/ 997466 h 2394466"/>
                <a:gd name="connsiteX77" fmla="*/ 3359150 w 5187950"/>
                <a:gd name="connsiteY77" fmla="*/ 991116 h 2394466"/>
                <a:gd name="connsiteX78" fmla="*/ 3517900 w 5187950"/>
                <a:gd name="connsiteY78" fmla="*/ 984766 h 2394466"/>
                <a:gd name="connsiteX79" fmla="*/ 3543300 w 5187950"/>
                <a:gd name="connsiteY79" fmla="*/ 978416 h 2394466"/>
                <a:gd name="connsiteX80" fmla="*/ 3549650 w 5187950"/>
                <a:gd name="connsiteY80" fmla="*/ 953016 h 2394466"/>
                <a:gd name="connsiteX81" fmla="*/ 3651250 w 5187950"/>
                <a:gd name="connsiteY81" fmla="*/ 946666 h 2394466"/>
                <a:gd name="connsiteX82" fmla="*/ 3803650 w 5187950"/>
                <a:gd name="connsiteY82" fmla="*/ 940316 h 2394466"/>
                <a:gd name="connsiteX83" fmla="*/ 3803650 w 5187950"/>
                <a:gd name="connsiteY83" fmla="*/ 857766 h 2394466"/>
                <a:gd name="connsiteX84" fmla="*/ 3829050 w 5187950"/>
                <a:gd name="connsiteY84" fmla="*/ 851416 h 2394466"/>
                <a:gd name="connsiteX85" fmla="*/ 3867150 w 5187950"/>
                <a:gd name="connsiteY85" fmla="*/ 838716 h 2394466"/>
                <a:gd name="connsiteX86" fmla="*/ 3873500 w 5187950"/>
                <a:gd name="connsiteY86" fmla="*/ 775216 h 2394466"/>
                <a:gd name="connsiteX87" fmla="*/ 4019550 w 5187950"/>
                <a:gd name="connsiteY87" fmla="*/ 749816 h 2394466"/>
                <a:gd name="connsiteX88" fmla="*/ 4025900 w 5187950"/>
                <a:gd name="connsiteY88" fmla="*/ 705366 h 2394466"/>
                <a:gd name="connsiteX89" fmla="*/ 4032250 w 5187950"/>
                <a:gd name="connsiteY89" fmla="*/ 686316 h 2394466"/>
                <a:gd name="connsiteX90" fmla="*/ 4051300 w 5187950"/>
                <a:gd name="connsiteY90" fmla="*/ 679966 h 2394466"/>
                <a:gd name="connsiteX91" fmla="*/ 4413250 w 5187950"/>
                <a:gd name="connsiteY91" fmla="*/ 673616 h 2394466"/>
                <a:gd name="connsiteX92" fmla="*/ 4419600 w 5187950"/>
                <a:gd name="connsiteY92" fmla="*/ 654566 h 2394466"/>
                <a:gd name="connsiteX93" fmla="*/ 4406900 w 5187950"/>
                <a:gd name="connsiteY93" fmla="*/ 616466 h 2394466"/>
                <a:gd name="connsiteX94" fmla="*/ 4413250 w 5187950"/>
                <a:gd name="connsiteY94" fmla="*/ 527566 h 2394466"/>
                <a:gd name="connsiteX95" fmla="*/ 4483100 w 5187950"/>
                <a:gd name="connsiteY95" fmla="*/ 521216 h 2394466"/>
                <a:gd name="connsiteX96" fmla="*/ 4527550 w 5187950"/>
                <a:gd name="connsiteY96" fmla="*/ 514866 h 2394466"/>
                <a:gd name="connsiteX97" fmla="*/ 4540250 w 5187950"/>
                <a:gd name="connsiteY97" fmla="*/ 489466 h 2394466"/>
                <a:gd name="connsiteX98" fmla="*/ 4533900 w 5187950"/>
                <a:gd name="connsiteY98" fmla="*/ 438666 h 2394466"/>
                <a:gd name="connsiteX99" fmla="*/ 4521200 w 5187950"/>
                <a:gd name="connsiteY99" fmla="*/ 394216 h 2394466"/>
                <a:gd name="connsiteX100" fmla="*/ 4527550 w 5187950"/>
                <a:gd name="connsiteY100" fmla="*/ 375166 h 2394466"/>
                <a:gd name="connsiteX101" fmla="*/ 4692650 w 5187950"/>
                <a:gd name="connsiteY101" fmla="*/ 368816 h 2394466"/>
                <a:gd name="connsiteX102" fmla="*/ 4762500 w 5187950"/>
                <a:gd name="connsiteY102" fmla="*/ 362466 h 2394466"/>
                <a:gd name="connsiteX103" fmla="*/ 4864100 w 5187950"/>
                <a:gd name="connsiteY103" fmla="*/ 356116 h 2394466"/>
                <a:gd name="connsiteX104" fmla="*/ 4876800 w 5187950"/>
                <a:gd name="connsiteY104" fmla="*/ 318016 h 2394466"/>
                <a:gd name="connsiteX105" fmla="*/ 4883150 w 5187950"/>
                <a:gd name="connsiteY105" fmla="*/ 32266 h 2394466"/>
                <a:gd name="connsiteX106" fmla="*/ 4927600 w 5187950"/>
                <a:gd name="connsiteY106" fmla="*/ 6866 h 2394466"/>
                <a:gd name="connsiteX107" fmla="*/ 5124450 w 5187950"/>
                <a:gd name="connsiteY107" fmla="*/ 516 h 2394466"/>
                <a:gd name="connsiteX108" fmla="*/ 5187950 w 5187950"/>
                <a:gd name="connsiteY108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302000 w 5187950"/>
                <a:gd name="connsiteY75" fmla="*/ 1003816 h 2394466"/>
                <a:gd name="connsiteX76" fmla="*/ 3321050 w 5187950"/>
                <a:gd name="connsiteY76" fmla="*/ 997466 h 2394466"/>
                <a:gd name="connsiteX77" fmla="*/ 3517900 w 5187950"/>
                <a:gd name="connsiteY77" fmla="*/ 984766 h 2394466"/>
                <a:gd name="connsiteX78" fmla="*/ 3543300 w 5187950"/>
                <a:gd name="connsiteY78" fmla="*/ 978416 h 2394466"/>
                <a:gd name="connsiteX79" fmla="*/ 3549650 w 5187950"/>
                <a:gd name="connsiteY79" fmla="*/ 953016 h 2394466"/>
                <a:gd name="connsiteX80" fmla="*/ 3651250 w 5187950"/>
                <a:gd name="connsiteY80" fmla="*/ 946666 h 2394466"/>
                <a:gd name="connsiteX81" fmla="*/ 3803650 w 5187950"/>
                <a:gd name="connsiteY81" fmla="*/ 940316 h 2394466"/>
                <a:gd name="connsiteX82" fmla="*/ 3803650 w 5187950"/>
                <a:gd name="connsiteY82" fmla="*/ 857766 h 2394466"/>
                <a:gd name="connsiteX83" fmla="*/ 3829050 w 5187950"/>
                <a:gd name="connsiteY83" fmla="*/ 851416 h 2394466"/>
                <a:gd name="connsiteX84" fmla="*/ 3867150 w 5187950"/>
                <a:gd name="connsiteY84" fmla="*/ 838716 h 2394466"/>
                <a:gd name="connsiteX85" fmla="*/ 3873500 w 5187950"/>
                <a:gd name="connsiteY85" fmla="*/ 775216 h 2394466"/>
                <a:gd name="connsiteX86" fmla="*/ 4019550 w 5187950"/>
                <a:gd name="connsiteY86" fmla="*/ 749816 h 2394466"/>
                <a:gd name="connsiteX87" fmla="*/ 4025900 w 5187950"/>
                <a:gd name="connsiteY87" fmla="*/ 705366 h 2394466"/>
                <a:gd name="connsiteX88" fmla="*/ 4032250 w 5187950"/>
                <a:gd name="connsiteY88" fmla="*/ 686316 h 2394466"/>
                <a:gd name="connsiteX89" fmla="*/ 4051300 w 5187950"/>
                <a:gd name="connsiteY89" fmla="*/ 679966 h 2394466"/>
                <a:gd name="connsiteX90" fmla="*/ 4413250 w 5187950"/>
                <a:gd name="connsiteY90" fmla="*/ 673616 h 2394466"/>
                <a:gd name="connsiteX91" fmla="*/ 4419600 w 5187950"/>
                <a:gd name="connsiteY91" fmla="*/ 654566 h 2394466"/>
                <a:gd name="connsiteX92" fmla="*/ 4406900 w 5187950"/>
                <a:gd name="connsiteY92" fmla="*/ 616466 h 2394466"/>
                <a:gd name="connsiteX93" fmla="*/ 4413250 w 5187950"/>
                <a:gd name="connsiteY93" fmla="*/ 527566 h 2394466"/>
                <a:gd name="connsiteX94" fmla="*/ 4483100 w 5187950"/>
                <a:gd name="connsiteY94" fmla="*/ 521216 h 2394466"/>
                <a:gd name="connsiteX95" fmla="*/ 4527550 w 5187950"/>
                <a:gd name="connsiteY95" fmla="*/ 514866 h 2394466"/>
                <a:gd name="connsiteX96" fmla="*/ 4540250 w 5187950"/>
                <a:gd name="connsiteY96" fmla="*/ 489466 h 2394466"/>
                <a:gd name="connsiteX97" fmla="*/ 4533900 w 5187950"/>
                <a:gd name="connsiteY97" fmla="*/ 438666 h 2394466"/>
                <a:gd name="connsiteX98" fmla="*/ 4521200 w 5187950"/>
                <a:gd name="connsiteY98" fmla="*/ 394216 h 2394466"/>
                <a:gd name="connsiteX99" fmla="*/ 4527550 w 5187950"/>
                <a:gd name="connsiteY99" fmla="*/ 375166 h 2394466"/>
                <a:gd name="connsiteX100" fmla="*/ 4692650 w 5187950"/>
                <a:gd name="connsiteY100" fmla="*/ 368816 h 2394466"/>
                <a:gd name="connsiteX101" fmla="*/ 4762500 w 5187950"/>
                <a:gd name="connsiteY101" fmla="*/ 362466 h 2394466"/>
                <a:gd name="connsiteX102" fmla="*/ 4864100 w 5187950"/>
                <a:gd name="connsiteY102" fmla="*/ 356116 h 2394466"/>
                <a:gd name="connsiteX103" fmla="*/ 4876800 w 5187950"/>
                <a:gd name="connsiteY103" fmla="*/ 318016 h 2394466"/>
                <a:gd name="connsiteX104" fmla="*/ 4883150 w 5187950"/>
                <a:gd name="connsiteY104" fmla="*/ 32266 h 2394466"/>
                <a:gd name="connsiteX105" fmla="*/ 4927600 w 5187950"/>
                <a:gd name="connsiteY105" fmla="*/ 6866 h 2394466"/>
                <a:gd name="connsiteX106" fmla="*/ 5124450 w 5187950"/>
                <a:gd name="connsiteY106" fmla="*/ 516 h 2394466"/>
                <a:gd name="connsiteX107" fmla="*/ 5187950 w 5187950"/>
                <a:gd name="connsiteY10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302000 w 5187950"/>
                <a:gd name="connsiteY75" fmla="*/ 1003816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29050 w 5187950"/>
                <a:gd name="connsiteY82" fmla="*/ 851416 h 2394466"/>
                <a:gd name="connsiteX83" fmla="*/ 3867150 w 5187950"/>
                <a:gd name="connsiteY83" fmla="*/ 838716 h 2394466"/>
                <a:gd name="connsiteX84" fmla="*/ 3873500 w 5187950"/>
                <a:gd name="connsiteY84" fmla="*/ 775216 h 2394466"/>
                <a:gd name="connsiteX85" fmla="*/ 4019550 w 5187950"/>
                <a:gd name="connsiteY85" fmla="*/ 749816 h 2394466"/>
                <a:gd name="connsiteX86" fmla="*/ 4025900 w 5187950"/>
                <a:gd name="connsiteY86" fmla="*/ 705366 h 2394466"/>
                <a:gd name="connsiteX87" fmla="*/ 4032250 w 5187950"/>
                <a:gd name="connsiteY87" fmla="*/ 686316 h 2394466"/>
                <a:gd name="connsiteX88" fmla="*/ 4051300 w 5187950"/>
                <a:gd name="connsiteY88" fmla="*/ 679966 h 2394466"/>
                <a:gd name="connsiteX89" fmla="*/ 4413250 w 5187950"/>
                <a:gd name="connsiteY89" fmla="*/ 673616 h 2394466"/>
                <a:gd name="connsiteX90" fmla="*/ 4419600 w 5187950"/>
                <a:gd name="connsiteY90" fmla="*/ 654566 h 2394466"/>
                <a:gd name="connsiteX91" fmla="*/ 4406900 w 5187950"/>
                <a:gd name="connsiteY91" fmla="*/ 616466 h 2394466"/>
                <a:gd name="connsiteX92" fmla="*/ 4413250 w 5187950"/>
                <a:gd name="connsiteY92" fmla="*/ 527566 h 2394466"/>
                <a:gd name="connsiteX93" fmla="*/ 4483100 w 5187950"/>
                <a:gd name="connsiteY93" fmla="*/ 521216 h 2394466"/>
                <a:gd name="connsiteX94" fmla="*/ 4527550 w 5187950"/>
                <a:gd name="connsiteY94" fmla="*/ 514866 h 2394466"/>
                <a:gd name="connsiteX95" fmla="*/ 4540250 w 5187950"/>
                <a:gd name="connsiteY95" fmla="*/ 489466 h 2394466"/>
                <a:gd name="connsiteX96" fmla="*/ 4533900 w 5187950"/>
                <a:gd name="connsiteY96" fmla="*/ 438666 h 2394466"/>
                <a:gd name="connsiteX97" fmla="*/ 4521200 w 5187950"/>
                <a:gd name="connsiteY97" fmla="*/ 394216 h 2394466"/>
                <a:gd name="connsiteX98" fmla="*/ 4527550 w 5187950"/>
                <a:gd name="connsiteY98" fmla="*/ 375166 h 2394466"/>
                <a:gd name="connsiteX99" fmla="*/ 4692650 w 5187950"/>
                <a:gd name="connsiteY99" fmla="*/ 368816 h 2394466"/>
                <a:gd name="connsiteX100" fmla="*/ 4762500 w 5187950"/>
                <a:gd name="connsiteY100" fmla="*/ 362466 h 2394466"/>
                <a:gd name="connsiteX101" fmla="*/ 4864100 w 5187950"/>
                <a:gd name="connsiteY101" fmla="*/ 356116 h 2394466"/>
                <a:gd name="connsiteX102" fmla="*/ 4876800 w 5187950"/>
                <a:gd name="connsiteY102" fmla="*/ 318016 h 2394466"/>
                <a:gd name="connsiteX103" fmla="*/ 4883150 w 5187950"/>
                <a:gd name="connsiteY103" fmla="*/ 32266 h 2394466"/>
                <a:gd name="connsiteX104" fmla="*/ 4927600 w 5187950"/>
                <a:gd name="connsiteY104" fmla="*/ 6866 h 2394466"/>
                <a:gd name="connsiteX105" fmla="*/ 5124450 w 5187950"/>
                <a:gd name="connsiteY105" fmla="*/ 516 h 2394466"/>
                <a:gd name="connsiteX106" fmla="*/ 5187950 w 5187950"/>
                <a:gd name="connsiteY106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517900 w 5187950"/>
                <a:gd name="connsiteY75" fmla="*/ 984766 h 2394466"/>
                <a:gd name="connsiteX76" fmla="*/ 3543300 w 5187950"/>
                <a:gd name="connsiteY76" fmla="*/ 978416 h 2394466"/>
                <a:gd name="connsiteX77" fmla="*/ 3549650 w 5187950"/>
                <a:gd name="connsiteY77" fmla="*/ 953016 h 2394466"/>
                <a:gd name="connsiteX78" fmla="*/ 3651250 w 5187950"/>
                <a:gd name="connsiteY78" fmla="*/ 946666 h 2394466"/>
                <a:gd name="connsiteX79" fmla="*/ 3803650 w 5187950"/>
                <a:gd name="connsiteY79" fmla="*/ 940316 h 2394466"/>
                <a:gd name="connsiteX80" fmla="*/ 3803650 w 5187950"/>
                <a:gd name="connsiteY80" fmla="*/ 857766 h 2394466"/>
                <a:gd name="connsiteX81" fmla="*/ 3829050 w 5187950"/>
                <a:gd name="connsiteY81" fmla="*/ 851416 h 2394466"/>
                <a:gd name="connsiteX82" fmla="*/ 3867150 w 5187950"/>
                <a:gd name="connsiteY82" fmla="*/ 838716 h 2394466"/>
                <a:gd name="connsiteX83" fmla="*/ 3873500 w 5187950"/>
                <a:gd name="connsiteY83" fmla="*/ 775216 h 2394466"/>
                <a:gd name="connsiteX84" fmla="*/ 4019550 w 5187950"/>
                <a:gd name="connsiteY84" fmla="*/ 749816 h 2394466"/>
                <a:gd name="connsiteX85" fmla="*/ 4025900 w 5187950"/>
                <a:gd name="connsiteY85" fmla="*/ 705366 h 2394466"/>
                <a:gd name="connsiteX86" fmla="*/ 4032250 w 5187950"/>
                <a:gd name="connsiteY86" fmla="*/ 686316 h 2394466"/>
                <a:gd name="connsiteX87" fmla="*/ 4051300 w 5187950"/>
                <a:gd name="connsiteY87" fmla="*/ 679966 h 2394466"/>
                <a:gd name="connsiteX88" fmla="*/ 4413250 w 5187950"/>
                <a:gd name="connsiteY88" fmla="*/ 673616 h 2394466"/>
                <a:gd name="connsiteX89" fmla="*/ 4419600 w 5187950"/>
                <a:gd name="connsiteY89" fmla="*/ 654566 h 2394466"/>
                <a:gd name="connsiteX90" fmla="*/ 4406900 w 5187950"/>
                <a:gd name="connsiteY90" fmla="*/ 616466 h 2394466"/>
                <a:gd name="connsiteX91" fmla="*/ 4413250 w 5187950"/>
                <a:gd name="connsiteY91" fmla="*/ 527566 h 2394466"/>
                <a:gd name="connsiteX92" fmla="*/ 4483100 w 5187950"/>
                <a:gd name="connsiteY92" fmla="*/ 521216 h 2394466"/>
                <a:gd name="connsiteX93" fmla="*/ 4527550 w 5187950"/>
                <a:gd name="connsiteY93" fmla="*/ 514866 h 2394466"/>
                <a:gd name="connsiteX94" fmla="*/ 4540250 w 5187950"/>
                <a:gd name="connsiteY94" fmla="*/ 489466 h 2394466"/>
                <a:gd name="connsiteX95" fmla="*/ 4533900 w 5187950"/>
                <a:gd name="connsiteY95" fmla="*/ 438666 h 2394466"/>
                <a:gd name="connsiteX96" fmla="*/ 4521200 w 5187950"/>
                <a:gd name="connsiteY96" fmla="*/ 394216 h 2394466"/>
                <a:gd name="connsiteX97" fmla="*/ 4527550 w 5187950"/>
                <a:gd name="connsiteY97" fmla="*/ 375166 h 2394466"/>
                <a:gd name="connsiteX98" fmla="*/ 4692650 w 5187950"/>
                <a:gd name="connsiteY98" fmla="*/ 368816 h 2394466"/>
                <a:gd name="connsiteX99" fmla="*/ 4762500 w 5187950"/>
                <a:gd name="connsiteY99" fmla="*/ 362466 h 2394466"/>
                <a:gd name="connsiteX100" fmla="*/ 4864100 w 5187950"/>
                <a:gd name="connsiteY100" fmla="*/ 356116 h 2394466"/>
                <a:gd name="connsiteX101" fmla="*/ 4876800 w 5187950"/>
                <a:gd name="connsiteY101" fmla="*/ 318016 h 2394466"/>
                <a:gd name="connsiteX102" fmla="*/ 4883150 w 5187950"/>
                <a:gd name="connsiteY102" fmla="*/ 32266 h 2394466"/>
                <a:gd name="connsiteX103" fmla="*/ 4927600 w 5187950"/>
                <a:gd name="connsiteY103" fmla="*/ 6866 h 2394466"/>
                <a:gd name="connsiteX104" fmla="*/ 5124450 w 5187950"/>
                <a:gd name="connsiteY104" fmla="*/ 516 h 2394466"/>
                <a:gd name="connsiteX105" fmla="*/ 5187950 w 5187950"/>
                <a:gd name="connsiteY10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29050 w 5187950"/>
                <a:gd name="connsiteY82" fmla="*/ 851416 h 2394466"/>
                <a:gd name="connsiteX83" fmla="*/ 3867150 w 5187950"/>
                <a:gd name="connsiteY83" fmla="*/ 838716 h 2394466"/>
                <a:gd name="connsiteX84" fmla="*/ 3873500 w 5187950"/>
                <a:gd name="connsiteY84" fmla="*/ 775216 h 2394466"/>
                <a:gd name="connsiteX85" fmla="*/ 4019550 w 5187950"/>
                <a:gd name="connsiteY85" fmla="*/ 749816 h 2394466"/>
                <a:gd name="connsiteX86" fmla="*/ 4025900 w 5187950"/>
                <a:gd name="connsiteY86" fmla="*/ 705366 h 2394466"/>
                <a:gd name="connsiteX87" fmla="*/ 4032250 w 5187950"/>
                <a:gd name="connsiteY87" fmla="*/ 686316 h 2394466"/>
                <a:gd name="connsiteX88" fmla="*/ 4051300 w 5187950"/>
                <a:gd name="connsiteY88" fmla="*/ 679966 h 2394466"/>
                <a:gd name="connsiteX89" fmla="*/ 4413250 w 5187950"/>
                <a:gd name="connsiteY89" fmla="*/ 673616 h 2394466"/>
                <a:gd name="connsiteX90" fmla="*/ 4419600 w 5187950"/>
                <a:gd name="connsiteY90" fmla="*/ 654566 h 2394466"/>
                <a:gd name="connsiteX91" fmla="*/ 4406900 w 5187950"/>
                <a:gd name="connsiteY91" fmla="*/ 616466 h 2394466"/>
                <a:gd name="connsiteX92" fmla="*/ 4413250 w 5187950"/>
                <a:gd name="connsiteY92" fmla="*/ 527566 h 2394466"/>
                <a:gd name="connsiteX93" fmla="*/ 4483100 w 5187950"/>
                <a:gd name="connsiteY93" fmla="*/ 521216 h 2394466"/>
                <a:gd name="connsiteX94" fmla="*/ 4527550 w 5187950"/>
                <a:gd name="connsiteY94" fmla="*/ 514866 h 2394466"/>
                <a:gd name="connsiteX95" fmla="*/ 4540250 w 5187950"/>
                <a:gd name="connsiteY95" fmla="*/ 489466 h 2394466"/>
                <a:gd name="connsiteX96" fmla="*/ 4533900 w 5187950"/>
                <a:gd name="connsiteY96" fmla="*/ 438666 h 2394466"/>
                <a:gd name="connsiteX97" fmla="*/ 4521200 w 5187950"/>
                <a:gd name="connsiteY97" fmla="*/ 394216 h 2394466"/>
                <a:gd name="connsiteX98" fmla="*/ 4527550 w 5187950"/>
                <a:gd name="connsiteY98" fmla="*/ 375166 h 2394466"/>
                <a:gd name="connsiteX99" fmla="*/ 4692650 w 5187950"/>
                <a:gd name="connsiteY99" fmla="*/ 368816 h 2394466"/>
                <a:gd name="connsiteX100" fmla="*/ 4762500 w 5187950"/>
                <a:gd name="connsiteY100" fmla="*/ 362466 h 2394466"/>
                <a:gd name="connsiteX101" fmla="*/ 4864100 w 5187950"/>
                <a:gd name="connsiteY101" fmla="*/ 356116 h 2394466"/>
                <a:gd name="connsiteX102" fmla="*/ 4876800 w 5187950"/>
                <a:gd name="connsiteY102" fmla="*/ 318016 h 2394466"/>
                <a:gd name="connsiteX103" fmla="*/ 4883150 w 5187950"/>
                <a:gd name="connsiteY103" fmla="*/ 32266 h 2394466"/>
                <a:gd name="connsiteX104" fmla="*/ 4927600 w 5187950"/>
                <a:gd name="connsiteY104" fmla="*/ 6866 h 2394466"/>
                <a:gd name="connsiteX105" fmla="*/ 5124450 w 5187950"/>
                <a:gd name="connsiteY105" fmla="*/ 516 h 2394466"/>
                <a:gd name="connsiteX106" fmla="*/ 5187950 w 5187950"/>
                <a:gd name="connsiteY106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29050 w 5187950"/>
                <a:gd name="connsiteY82" fmla="*/ 851416 h 2394466"/>
                <a:gd name="connsiteX83" fmla="*/ 3867150 w 5187950"/>
                <a:gd name="connsiteY83" fmla="*/ 838716 h 2394466"/>
                <a:gd name="connsiteX84" fmla="*/ 3873500 w 5187950"/>
                <a:gd name="connsiteY84" fmla="*/ 775216 h 2394466"/>
                <a:gd name="connsiteX85" fmla="*/ 4019550 w 5187950"/>
                <a:gd name="connsiteY85" fmla="*/ 749816 h 2394466"/>
                <a:gd name="connsiteX86" fmla="*/ 4025900 w 5187950"/>
                <a:gd name="connsiteY86" fmla="*/ 705366 h 2394466"/>
                <a:gd name="connsiteX87" fmla="*/ 4032250 w 5187950"/>
                <a:gd name="connsiteY87" fmla="*/ 686316 h 2394466"/>
                <a:gd name="connsiteX88" fmla="*/ 4051300 w 5187950"/>
                <a:gd name="connsiteY88" fmla="*/ 679966 h 2394466"/>
                <a:gd name="connsiteX89" fmla="*/ 4413250 w 5187950"/>
                <a:gd name="connsiteY89" fmla="*/ 673616 h 2394466"/>
                <a:gd name="connsiteX90" fmla="*/ 4419600 w 5187950"/>
                <a:gd name="connsiteY90" fmla="*/ 654566 h 2394466"/>
                <a:gd name="connsiteX91" fmla="*/ 4406900 w 5187950"/>
                <a:gd name="connsiteY91" fmla="*/ 616466 h 2394466"/>
                <a:gd name="connsiteX92" fmla="*/ 4413250 w 5187950"/>
                <a:gd name="connsiteY92" fmla="*/ 527566 h 2394466"/>
                <a:gd name="connsiteX93" fmla="*/ 4483100 w 5187950"/>
                <a:gd name="connsiteY93" fmla="*/ 521216 h 2394466"/>
                <a:gd name="connsiteX94" fmla="*/ 4527550 w 5187950"/>
                <a:gd name="connsiteY94" fmla="*/ 514866 h 2394466"/>
                <a:gd name="connsiteX95" fmla="*/ 4540250 w 5187950"/>
                <a:gd name="connsiteY95" fmla="*/ 489466 h 2394466"/>
                <a:gd name="connsiteX96" fmla="*/ 4533900 w 5187950"/>
                <a:gd name="connsiteY96" fmla="*/ 438666 h 2394466"/>
                <a:gd name="connsiteX97" fmla="*/ 4521200 w 5187950"/>
                <a:gd name="connsiteY97" fmla="*/ 394216 h 2394466"/>
                <a:gd name="connsiteX98" fmla="*/ 4527550 w 5187950"/>
                <a:gd name="connsiteY98" fmla="*/ 375166 h 2394466"/>
                <a:gd name="connsiteX99" fmla="*/ 4692650 w 5187950"/>
                <a:gd name="connsiteY99" fmla="*/ 368816 h 2394466"/>
                <a:gd name="connsiteX100" fmla="*/ 4762500 w 5187950"/>
                <a:gd name="connsiteY100" fmla="*/ 362466 h 2394466"/>
                <a:gd name="connsiteX101" fmla="*/ 4864100 w 5187950"/>
                <a:gd name="connsiteY101" fmla="*/ 356116 h 2394466"/>
                <a:gd name="connsiteX102" fmla="*/ 4876800 w 5187950"/>
                <a:gd name="connsiteY102" fmla="*/ 318016 h 2394466"/>
                <a:gd name="connsiteX103" fmla="*/ 4883150 w 5187950"/>
                <a:gd name="connsiteY103" fmla="*/ 32266 h 2394466"/>
                <a:gd name="connsiteX104" fmla="*/ 4927600 w 5187950"/>
                <a:gd name="connsiteY104" fmla="*/ 6866 h 2394466"/>
                <a:gd name="connsiteX105" fmla="*/ 5124450 w 5187950"/>
                <a:gd name="connsiteY105" fmla="*/ 516 h 2394466"/>
                <a:gd name="connsiteX106" fmla="*/ 5187950 w 5187950"/>
                <a:gd name="connsiteY106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67150 w 5187950"/>
                <a:gd name="connsiteY82" fmla="*/ 838716 h 2394466"/>
                <a:gd name="connsiteX83" fmla="*/ 3873500 w 5187950"/>
                <a:gd name="connsiteY83" fmla="*/ 775216 h 2394466"/>
                <a:gd name="connsiteX84" fmla="*/ 4019550 w 5187950"/>
                <a:gd name="connsiteY84" fmla="*/ 749816 h 2394466"/>
                <a:gd name="connsiteX85" fmla="*/ 4025900 w 5187950"/>
                <a:gd name="connsiteY85" fmla="*/ 705366 h 2394466"/>
                <a:gd name="connsiteX86" fmla="*/ 4032250 w 5187950"/>
                <a:gd name="connsiteY86" fmla="*/ 686316 h 2394466"/>
                <a:gd name="connsiteX87" fmla="*/ 4051300 w 5187950"/>
                <a:gd name="connsiteY87" fmla="*/ 679966 h 2394466"/>
                <a:gd name="connsiteX88" fmla="*/ 4413250 w 5187950"/>
                <a:gd name="connsiteY88" fmla="*/ 673616 h 2394466"/>
                <a:gd name="connsiteX89" fmla="*/ 4419600 w 5187950"/>
                <a:gd name="connsiteY89" fmla="*/ 654566 h 2394466"/>
                <a:gd name="connsiteX90" fmla="*/ 4406900 w 5187950"/>
                <a:gd name="connsiteY90" fmla="*/ 616466 h 2394466"/>
                <a:gd name="connsiteX91" fmla="*/ 4413250 w 5187950"/>
                <a:gd name="connsiteY91" fmla="*/ 527566 h 2394466"/>
                <a:gd name="connsiteX92" fmla="*/ 4483100 w 5187950"/>
                <a:gd name="connsiteY92" fmla="*/ 521216 h 2394466"/>
                <a:gd name="connsiteX93" fmla="*/ 4527550 w 5187950"/>
                <a:gd name="connsiteY93" fmla="*/ 514866 h 2394466"/>
                <a:gd name="connsiteX94" fmla="*/ 4540250 w 5187950"/>
                <a:gd name="connsiteY94" fmla="*/ 489466 h 2394466"/>
                <a:gd name="connsiteX95" fmla="*/ 4533900 w 5187950"/>
                <a:gd name="connsiteY95" fmla="*/ 438666 h 2394466"/>
                <a:gd name="connsiteX96" fmla="*/ 4521200 w 5187950"/>
                <a:gd name="connsiteY96" fmla="*/ 394216 h 2394466"/>
                <a:gd name="connsiteX97" fmla="*/ 4527550 w 5187950"/>
                <a:gd name="connsiteY97" fmla="*/ 375166 h 2394466"/>
                <a:gd name="connsiteX98" fmla="*/ 4692650 w 5187950"/>
                <a:gd name="connsiteY98" fmla="*/ 368816 h 2394466"/>
                <a:gd name="connsiteX99" fmla="*/ 4762500 w 5187950"/>
                <a:gd name="connsiteY99" fmla="*/ 362466 h 2394466"/>
                <a:gd name="connsiteX100" fmla="*/ 4864100 w 5187950"/>
                <a:gd name="connsiteY100" fmla="*/ 356116 h 2394466"/>
                <a:gd name="connsiteX101" fmla="*/ 4876800 w 5187950"/>
                <a:gd name="connsiteY101" fmla="*/ 318016 h 2394466"/>
                <a:gd name="connsiteX102" fmla="*/ 4883150 w 5187950"/>
                <a:gd name="connsiteY102" fmla="*/ 32266 h 2394466"/>
                <a:gd name="connsiteX103" fmla="*/ 4927600 w 5187950"/>
                <a:gd name="connsiteY103" fmla="*/ 6866 h 2394466"/>
                <a:gd name="connsiteX104" fmla="*/ 5124450 w 5187950"/>
                <a:gd name="connsiteY104" fmla="*/ 516 h 2394466"/>
                <a:gd name="connsiteX105" fmla="*/ 5187950 w 5187950"/>
                <a:gd name="connsiteY10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67150 w 5187950"/>
                <a:gd name="connsiteY82" fmla="*/ 838716 h 2394466"/>
                <a:gd name="connsiteX83" fmla="*/ 3873500 w 5187950"/>
                <a:gd name="connsiteY83" fmla="*/ 775216 h 2394466"/>
                <a:gd name="connsiteX84" fmla="*/ 4019550 w 5187950"/>
                <a:gd name="connsiteY84" fmla="*/ 749816 h 2394466"/>
                <a:gd name="connsiteX85" fmla="*/ 4025900 w 5187950"/>
                <a:gd name="connsiteY85" fmla="*/ 705366 h 2394466"/>
                <a:gd name="connsiteX86" fmla="*/ 4032250 w 5187950"/>
                <a:gd name="connsiteY86" fmla="*/ 686316 h 2394466"/>
                <a:gd name="connsiteX87" fmla="*/ 4051300 w 5187950"/>
                <a:gd name="connsiteY87" fmla="*/ 679966 h 2394466"/>
                <a:gd name="connsiteX88" fmla="*/ 4413250 w 5187950"/>
                <a:gd name="connsiteY88" fmla="*/ 673616 h 2394466"/>
                <a:gd name="connsiteX89" fmla="*/ 4419600 w 5187950"/>
                <a:gd name="connsiteY89" fmla="*/ 654566 h 2394466"/>
                <a:gd name="connsiteX90" fmla="*/ 4406900 w 5187950"/>
                <a:gd name="connsiteY90" fmla="*/ 616466 h 2394466"/>
                <a:gd name="connsiteX91" fmla="*/ 4413250 w 5187950"/>
                <a:gd name="connsiteY91" fmla="*/ 527566 h 2394466"/>
                <a:gd name="connsiteX92" fmla="*/ 4483100 w 5187950"/>
                <a:gd name="connsiteY92" fmla="*/ 521216 h 2394466"/>
                <a:gd name="connsiteX93" fmla="*/ 4527550 w 5187950"/>
                <a:gd name="connsiteY93" fmla="*/ 514866 h 2394466"/>
                <a:gd name="connsiteX94" fmla="*/ 4540250 w 5187950"/>
                <a:gd name="connsiteY94" fmla="*/ 489466 h 2394466"/>
                <a:gd name="connsiteX95" fmla="*/ 4533900 w 5187950"/>
                <a:gd name="connsiteY95" fmla="*/ 438666 h 2394466"/>
                <a:gd name="connsiteX96" fmla="*/ 4521200 w 5187950"/>
                <a:gd name="connsiteY96" fmla="*/ 394216 h 2394466"/>
                <a:gd name="connsiteX97" fmla="*/ 4527550 w 5187950"/>
                <a:gd name="connsiteY97" fmla="*/ 375166 h 2394466"/>
                <a:gd name="connsiteX98" fmla="*/ 4692650 w 5187950"/>
                <a:gd name="connsiteY98" fmla="*/ 368816 h 2394466"/>
                <a:gd name="connsiteX99" fmla="*/ 4762500 w 5187950"/>
                <a:gd name="connsiteY99" fmla="*/ 362466 h 2394466"/>
                <a:gd name="connsiteX100" fmla="*/ 4864100 w 5187950"/>
                <a:gd name="connsiteY100" fmla="*/ 356116 h 2394466"/>
                <a:gd name="connsiteX101" fmla="*/ 4876800 w 5187950"/>
                <a:gd name="connsiteY101" fmla="*/ 318016 h 2394466"/>
                <a:gd name="connsiteX102" fmla="*/ 4883150 w 5187950"/>
                <a:gd name="connsiteY102" fmla="*/ 32266 h 2394466"/>
                <a:gd name="connsiteX103" fmla="*/ 4927600 w 5187950"/>
                <a:gd name="connsiteY103" fmla="*/ 6866 h 2394466"/>
                <a:gd name="connsiteX104" fmla="*/ 5124450 w 5187950"/>
                <a:gd name="connsiteY104" fmla="*/ 516 h 2394466"/>
                <a:gd name="connsiteX105" fmla="*/ 5187950 w 5187950"/>
                <a:gd name="connsiteY10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67150 w 5187950"/>
                <a:gd name="connsiteY82" fmla="*/ 838716 h 2394466"/>
                <a:gd name="connsiteX83" fmla="*/ 3873500 w 5187950"/>
                <a:gd name="connsiteY83" fmla="*/ 775216 h 2394466"/>
                <a:gd name="connsiteX84" fmla="*/ 4019550 w 5187950"/>
                <a:gd name="connsiteY84" fmla="*/ 749816 h 2394466"/>
                <a:gd name="connsiteX85" fmla="*/ 4025900 w 5187950"/>
                <a:gd name="connsiteY85" fmla="*/ 705366 h 2394466"/>
                <a:gd name="connsiteX86" fmla="*/ 4032250 w 5187950"/>
                <a:gd name="connsiteY86" fmla="*/ 686316 h 2394466"/>
                <a:gd name="connsiteX87" fmla="*/ 4051300 w 5187950"/>
                <a:gd name="connsiteY87" fmla="*/ 679966 h 2394466"/>
                <a:gd name="connsiteX88" fmla="*/ 4413250 w 5187950"/>
                <a:gd name="connsiteY88" fmla="*/ 673616 h 2394466"/>
                <a:gd name="connsiteX89" fmla="*/ 4419600 w 5187950"/>
                <a:gd name="connsiteY89" fmla="*/ 654566 h 2394466"/>
                <a:gd name="connsiteX90" fmla="*/ 4406900 w 5187950"/>
                <a:gd name="connsiteY90" fmla="*/ 616466 h 2394466"/>
                <a:gd name="connsiteX91" fmla="*/ 4413250 w 5187950"/>
                <a:gd name="connsiteY91" fmla="*/ 527566 h 2394466"/>
                <a:gd name="connsiteX92" fmla="*/ 4483100 w 5187950"/>
                <a:gd name="connsiteY92" fmla="*/ 521216 h 2394466"/>
                <a:gd name="connsiteX93" fmla="*/ 4527550 w 5187950"/>
                <a:gd name="connsiteY93" fmla="*/ 514866 h 2394466"/>
                <a:gd name="connsiteX94" fmla="*/ 4540250 w 5187950"/>
                <a:gd name="connsiteY94" fmla="*/ 489466 h 2394466"/>
                <a:gd name="connsiteX95" fmla="*/ 4533900 w 5187950"/>
                <a:gd name="connsiteY95" fmla="*/ 438666 h 2394466"/>
                <a:gd name="connsiteX96" fmla="*/ 4521200 w 5187950"/>
                <a:gd name="connsiteY96" fmla="*/ 394216 h 2394466"/>
                <a:gd name="connsiteX97" fmla="*/ 4527550 w 5187950"/>
                <a:gd name="connsiteY97" fmla="*/ 375166 h 2394466"/>
                <a:gd name="connsiteX98" fmla="*/ 4692650 w 5187950"/>
                <a:gd name="connsiteY98" fmla="*/ 368816 h 2394466"/>
                <a:gd name="connsiteX99" fmla="*/ 4762500 w 5187950"/>
                <a:gd name="connsiteY99" fmla="*/ 362466 h 2394466"/>
                <a:gd name="connsiteX100" fmla="*/ 4864100 w 5187950"/>
                <a:gd name="connsiteY100" fmla="*/ 356116 h 2394466"/>
                <a:gd name="connsiteX101" fmla="*/ 4876800 w 5187950"/>
                <a:gd name="connsiteY101" fmla="*/ 318016 h 2394466"/>
                <a:gd name="connsiteX102" fmla="*/ 4883150 w 5187950"/>
                <a:gd name="connsiteY102" fmla="*/ 32266 h 2394466"/>
                <a:gd name="connsiteX103" fmla="*/ 4927600 w 5187950"/>
                <a:gd name="connsiteY103" fmla="*/ 6866 h 2394466"/>
                <a:gd name="connsiteX104" fmla="*/ 5124450 w 5187950"/>
                <a:gd name="connsiteY104" fmla="*/ 516 h 2394466"/>
                <a:gd name="connsiteX105" fmla="*/ 5187950 w 5187950"/>
                <a:gd name="connsiteY10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67150 w 5187950"/>
                <a:gd name="connsiteY82" fmla="*/ 838716 h 2394466"/>
                <a:gd name="connsiteX83" fmla="*/ 3873500 w 5187950"/>
                <a:gd name="connsiteY83" fmla="*/ 775216 h 2394466"/>
                <a:gd name="connsiteX84" fmla="*/ 4019550 w 5187950"/>
                <a:gd name="connsiteY84" fmla="*/ 749816 h 2394466"/>
                <a:gd name="connsiteX85" fmla="*/ 4025900 w 5187950"/>
                <a:gd name="connsiteY85" fmla="*/ 705366 h 2394466"/>
                <a:gd name="connsiteX86" fmla="*/ 4032250 w 5187950"/>
                <a:gd name="connsiteY86" fmla="*/ 686316 h 2394466"/>
                <a:gd name="connsiteX87" fmla="*/ 4051300 w 5187950"/>
                <a:gd name="connsiteY87" fmla="*/ 679966 h 2394466"/>
                <a:gd name="connsiteX88" fmla="*/ 4413250 w 5187950"/>
                <a:gd name="connsiteY88" fmla="*/ 673616 h 2394466"/>
                <a:gd name="connsiteX89" fmla="*/ 4419600 w 5187950"/>
                <a:gd name="connsiteY89" fmla="*/ 654566 h 2394466"/>
                <a:gd name="connsiteX90" fmla="*/ 4406900 w 5187950"/>
                <a:gd name="connsiteY90" fmla="*/ 616466 h 2394466"/>
                <a:gd name="connsiteX91" fmla="*/ 4413250 w 5187950"/>
                <a:gd name="connsiteY91" fmla="*/ 527566 h 2394466"/>
                <a:gd name="connsiteX92" fmla="*/ 4483100 w 5187950"/>
                <a:gd name="connsiteY92" fmla="*/ 521216 h 2394466"/>
                <a:gd name="connsiteX93" fmla="*/ 4527550 w 5187950"/>
                <a:gd name="connsiteY93" fmla="*/ 514866 h 2394466"/>
                <a:gd name="connsiteX94" fmla="*/ 4540250 w 5187950"/>
                <a:gd name="connsiteY94" fmla="*/ 489466 h 2394466"/>
                <a:gd name="connsiteX95" fmla="*/ 4533900 w 5187950"/>
                <a:gd name="connsiteY95" fmla="*/ 438666 h 2394466"/>
                <a:gd name="connsiteX96" fmla="*/ 4521200 w 5187950"/>
                <a:gd name="connsiteY96" fmla="*/ 394216 h 2394466"/>
                <a:gd name="connsiteX97" fmla="*/ 4527550 w 5187950"/>
                <a:gd name="connsiteY97" fmla="*/ 375166 h 2394466"/>
                <a:gd name="connsiteX98" fmla="*/ 4692650 w 5187950"/>
                <a:gd name="connsiteY98" fmla="*/ 368816 h 2394466"/>
                <a:gd name="connsiteX99" fmla="*/ 4762500 w 5187950"/>
                <a:gd name="connsiteY99" fmla="*/ 362466 h 2394466"/>
                <a:gd name="connsiteX100" fmla="*/ 4864100 w 5187950"/>
                <a:gd name="connsiteY100" fmla="*/ 356116 h 2394466"/>
                <a:gd name="connsiteX101" fmla="*/ 4876800 w 5187950"/>
                <a:gd name="connsiteY101" fmla="*/ 318016 h 2394466"/>
                <a:gd name="connsiteX102" fmla="*/ 4883150 w 5187950"/>
                <a:gd name="connsiteY102" fmla="*/ 32266 h 2394466"/>
                <a:gd name="connsiteX103" fmla="*/ 4927600 w 5187950"/>
                <a:gd name="connsiteY103" fmla="*/ 6866 h 2394466"/>
                <a:gd name="connsiteX104" fmla="*/ 5124450 w 5187950"/>
                <a:gd name="connsiteY104" fmla="*/ 516 h 2394466"/>
                <a:gd name="connsiteX105" fmla="*/ 5187950 w 5187950"/>
                <a:gd name="connsiteY10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67150 w 5187950"/>
                <a:gd name="connsiteY82" fmla="*/ 838716 h 2394466"/>
                <a:gd name="connsiteX83" fmla="*/ 3873500 w 5187950"/>
                <a:gd name="connsiteY83" fmla="*/ 775216 h 2394466"/>
                <a:gd name="connsiteX84" fmla="*/ 4019550 w 5187950"/>
                <a:gd name="connsiteY84" fmla="*/ 749816 h 2394466"/>
                <a:gd name="connsiteX85" fmla="*/ 4025900 w 5187950"/>
                <a:gd name="connsiteY85" fmla="*/ 705366 h 2394466"/>
                <a:gd name="connsiteX86" fmla="*/ 4032250 w 5187950"/>
                <a:gd name="connsiteY86" fmla="*/ 686316 h 2394466"/>
                <a:gd name="connsiteX87" fmla="*/ 4051300 w 5187950"/>
                <a:gd name="connsiteY87" fmla="*/ 679966 h 2394466"/>
                <a:gd name="connsiteX88" fmla="*/ 4413250 w 5187950"/>
                <a:gd name="connsiteY88" fmla="*/ 673616 h 2394466"/>
                <a:gd name="connsiteX89" fmla="*/ 4419600 w 5187950"/>
                <a:gd name="connsiteY89" fmla="*/ 654566 h 2394466"/>
                <a:gd name="connsiteX90" fmla="*/ 4406900 w 5187950"/>
                <a:gd name="connsiteY90" fmla="*/ 616466 h 2394466"/>
                <a:gd name="connsiteX91" fmla="*/ 4413250 w 5187950"/>
                <a:gd name="connsiteY91" fmla="*/ 527566 h 2394466"/>
                <a:gd name="connsiteX92" fmla="*/ 4483100 w 5187950"/>
                <a:gd name="connsiteY92" fmla="*/ 521216 h 2394466"/>
                <a:gd name="connsiteX93" fmla="*/ 4527550 w 5187950"/>
                <a:gd name="connsiteY93" fmla="*/ 514866 h 2394466"/>
                <a:gd name="connsiteX94" fmla="*/ 4540250 w 5187950"/>
                <a:gd name="connsiteY94" fmla="*/ 489466 h 2394466"/>
                <a:gd name="connsiteX95" fmla="*/ 4533900 w 5187950"/>
                <a:gd name="connsiteY95" fmla="*/ 438666 h 2394466"/>
                <a:gd name="connsiteX96" fmla="*/ 4521200 w 5187950"/>
                <a:gd name="connsiteY96" fmla="*/ 394216 h 2394466"/>
                <a:gd name="connsiteX97" fmla="*/ 4527550 w 5187950"/>
                <a:gd name="connsiteY97" fmla="*/ 375166 h 2394466"/>
                <a:gd name="connsiteX98" fmla="*/ 4692650 w 5187950"/>
                <a:gd name="connsiteY98" fmla="*/ 368816 h 2394466"/>
                <a:gd name="connsiteX99" fmla="*/ 4762500 w 5187950"/>
                <a:gd name="connsiteY99" fmla="*/ 362466 h 2394466"/>
                <a:gd name="connsiteX100" fmla="*/ 4864100 w 5187950"/>
                <a:gd name="connsiteY100" fmla="*/ 356116 h 2394466"/>
                <a:gd name="connsiteX101" fmla="*/ 4876800 w 5187950"/>
                <a:gd name="connsiteY101" fmla="*/ 318016 h 2394466"/>
                <a:gd name="connsiteX102" fmla="*/ 4883150 w 5187950"/>
                <a:gd name="connsiteY102" fmla="*/ 32266 h 2394466"/>
                <a:gd name="connsiteX103" fmla="*/ 4927600 w 5187950"/>
                <a:gd name="connsiteY103" fmla="*/ 6866 h 2394466"/>
                <a:gd name="connsiteX104" fmla="*/ 5124450 w 5187950"/>
                <a:gd name="connsiteY104" fmla="*/ 516 h 2394466"/>
                <a:gd name="connsiteX105" fmla="*/ 5187950 w 5187950"/>
                <a:gd name="connsiteY10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67150 w 5187950"/>
                <a:gd name="connsiteY82" fmla="*/ 838716 h 2394466"/>
                <a:gd name="connsiteX83" fmla="*/ 3873500 w 5187950"/>
                <a:gd name="connsiteY83" fmla="*/ 775216 h 2394466"/>
                <a:gd name="connsiteX84" fmla="*/ 4019550 w 5187950"/>
                <a:gd name="connsiteY84" fmla="*/ 749816 h 2394466"/>
                <a:gd name="connsiteX85" fmla="*/ 4025900 w 5187950"/>
                <a:gd name="connsiteY85" fmla="*/ 705366 h 2394466"/>
                <a:gd name="connsiteX86" fmla="*/ 4032250 w 5187950"/>
                <a:gd name="connsiteY86" fmla="*/ 686316 h 2394466"/>
                <a:gd name="connsiteX87" fmla="*/ 4051300 w 5187950"/>
                <a:gd name="connsiteY87" fmla="*/ 679966 h 2394466"/>
                <a:gd name="connsiteX88" fmla="*/ 4413250 w 5187950"/>
                <a:gd name="connsiteY88" fmla="*/ 673616 h 2394466"/>
                <a:gd name="connsiteX89" fmla="*/ 4419600 w 5187950"/>
                <a:gd name="connsiteY89" fmla="*/ 654566 h 2394466"/>
                <a:gd name="connsiteX90" fmla="*/ 4406900 w 5187950"/>
                <a:gd name="connsiteY90" fmla="*/ 616466 h 2394466"/>
                <a:gd name="connsiteX91" fmla="*/ 4413250 w 5187950"/>
                <a:gd name="connsiteY91" fmla="*/ 527566 h 2394466"/>
                <a:gd name="connsiteX92" fmla="*/ 4483100 w 5187950"/>
                <a:gd name="connsiteY92" fmla="*/ 521216 h 2394466"/>
                <a:gd name="connsiteX93" fmla="*/ 4527550 w 5187950"/>
                <a:gd name="connsiteY93" fmla="*/ 514866 h 2394466"/>
                <a:gd name="connsiteX94" fmla="*/ 4540250 w 5187950"/>
                <a:gd name="connsiteY94" fmla="*/ 489466 h 2394466"/>
                <a:gd name="connsiteX95" fmla="*/ 4533900 w 5187950"/>
                <a:gd name="connsiteY95" fmla="*/ 438666 h 2394466"/>
                <a:gd name="connsiteX96" fmla="*/ 4521200 w 5187950"/>
                <a:gd name="connsiteY96" fmla="*/ 394216 h 2394466"/>
                <a:gd name="connsiteX97" fmla="*/ 4527550 w 5187950"/>
                <a:gd name="connsiteY97" fmla="*/ 375166 h 2394466"/>
                <a:gd name="connsiteX98" fmla="*/ 4692650 w 5187950"/>
                <a:gd name="connsiteY98" fmla="*/ 368816 h 2394466"/>
                <a:gd name="connsiteX99" fmla="*/ 4762500 w 5187950"/>
                <a:gd name="connsiteY99" fmla="*/ 362466 h 2394466"/>
                <a:gd name="connsiteX100" fmla="*/ 4864100 w 5187950"/>
                <a:gd name="connsiteY100" fmla="*/ 356116 h 2394466"/>
                <a:gd name="connsiteX101" fmla="*/ 4876800 w 5187950"/>
                <a:gd name="connsiteY101" fmla="*/ 318016 h 2394466"/>
                <a:gd name="connsiteX102" fmla="*/ 4883150 w 5187950"/>
                <a:gd name="connsiteY102" fmla="*/ 32266 h 2394466"/>
                <a:gd name="connsiteX103" fmla="*/ 4927600 w 5187950"/>
                <a:gd name="connsiteY103" fmla="*/ 6866 h 2394466"/>
                <a:gd name="connsiteX104" fmla="*/ 5124450 w 5187950"/>
                <a:gd name="connsiteY104" fmla="*/ 516 h 2394466"/>
                <a:gd name="connsiteX105" fmla="*/ 5187950 w 5187950"/>
                <a:gd name="connsiteY10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3500 w 5187950"/>
                <a:gd name="connsiteY82" fmla="*/ 775216 h 2394466"/>
                <a:gd name="connsiteX83" fmla="*/ 4019550 w 5187950"/>
                <a:gd name="connsiteY83" fmla="*/ 749816 h 2394466"/>
                <a:gd name="connsiteX84" fmla="*/ 4025900 w 5187950"/>
                <a:gd name="connsiteY84" fmla="*/ 705366 h 2394466"/>
                <a:gd name="connsiteX85" fmla="*/ 4032250 w 5187950"/>
                <a:gd name="connsiteY85" fmla="*/ 686316 h 2394466"/>
                <a:gd name="connsiteX86" fmla="*/ 4051300 w 5187950"/>
                <a:gd name="connsiteY86" fmla="*/ 679966 h 2394466"/>
                <a:gd name="connsiteX87" fmla="*/ 4413250 w 5187950"/>
                <a:gd name="connsiteY87" fmla="*/ 673616 h 2394466"/>
                <a:gd name="connsiteX88" fmla="*/ 4419600 w 5187950"/>
                <a:gd name="connsiteY88" fmla="*/ 654566 h 2394466"/>
                <a:gd name="connsiteX89" fmla="*/ 4406900 w 5187950"/>
                <a:gd name="connsiteY89" fmla="*/ 616466 h 2394466"/>
                <a:gd name="connsiteX90" fmla="*/ 4413250 w 5187950"/>
                <a:gd name="connsiteY90" fmla="*/ 527566 h 2394466"/>
                <a:gd name="connsiteX91" fmla="*/ 4483100 w 5187950"/>
                <a:gd name="connsiteY91" fmla="*/ 521216 h 2394466"/>
                <a:gd name="connsiteX92" fmla="*/ 4527550 w 5187950"/>
                <a:gd name="connsiteY92" fmla="*/ 514866 h 2394466"/>
                <a:gd name="connsiteX93" fmla="*/ 4540250 w 5187950"/>
                <a:gd name="connsiteY93" fmla="*/ 489466 h 2394466"/>
                <a:gd name="connsiteX94" fmla="*/ 4533900 w 5187950"/>
                <a:gd name="connsiteY94" fmla="*/ 438666 h 2394466"/>
                <a:gd name="connsiteX95" fmla="*/ 4521200 w 5187950"/>
                <a:gd name="connsiteY95" fmla="*/ 394216 h 2394466"/>
                <a:gd name="connsiteX96" fmla="*/ 4527550 w 5187950"/>
                <a:gd name="connsiteY96" fmla="*/ 375166 h 2394466"/>
                <a:gd name="connsiteX97" fmla="*/ 4692650 w 5187950"/>
                <a:gd name="connsiteY97" fmla="*/ 368816 h 2394466"/>
                <a:gd name="connsiteX98" fmla="*/ 4762500 w 5187950"/>
                <a:gd name="connsiteY98" fmla="*/ 362466 h 2394466"/>
                <a:gd name="connsiteX99" fmla="*/ 4864100 w 5187950"/>
                <a:gd name="connsiteY99" fmla="*/ 356116 h 2394466"/>
                <a:gd name="connsiteX100" fmla="*/ 4876800 w 5187950"/>
                <a:gd name="connsiteY100" fmla="*/ 318016 h 2394466"/>
                <a:gd name="connsiteX101" fmla="*/ 4883150 w 5187950"/>
                <a:gd name="connsiteY101" fmla="*/ 32266 h 2394466"/>
                <a:gd name="connsiteX102" fmla="*/ 4927600 w 5187950"/>
                <a:gd name="connsiteY102" fmla="*/ 6866 h 2394466"/>
                <a:gd name="connsiteX103" fmla="*/ 5124450 w 5187950"/>
                <a:gd name="connsiteY103" fmla="*/ 516 h 2394466"/>
                <a:gd name="connsiteX104" fmla="*/ 5187950 w 5187950"/>
                <a:gd name="connsiteY104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3500 w 5187950"/>
                <a:gd name="connsiteY83" fmla="*/ 775216 h 2394466"/>
                <a:gd name="connsiteX84" fmla="*/ 4019550 w 5187950"/>
                <a:gd name="connsiteY84" fmla="*/ 749816 h 2394466"/>
                <a:gd name="connsiteX85" fmla="*/ 4025900 w 5187950"/>
                <a:gd name="connsiteY85" fmla="*/ 705366 h 2394466"/>
                <a:gd name="connsiteX86" fmla="*/ 4032250 w 5187950"/>
                <a:gd name="connsiteY86" fmla="*/ 686316 h 2394466"/>
                <a:gd name="connsiteX87" fmla="*/ 4051300 w 5187950"/>
                <a:gd name="connsiteY87" fmla="*/ 679966 h 2394466"/>
                <a:gd name="connsiteX88" fmla="*/ 4413250 w 5187950"/>
                <a:gd name="connsiteY88" fmla="*/ 673616 h 2394466"/>
                <a:gd name="connsiteX89" fmla="*/ 4419600 w 5187950"/>
                <a:gd name="connsiteY89" fmla="*/ 654566 h 2394466"/>
                <a:gd name="connsiteX90" fmla="*/ 4406900 w 5187950"/>
                <a:gd name="connsiteY90" fmla="*/ 616466 h 2394466"/>
                <a:gd name="connsiteX91" fmla="*/ 4413250 w 5187950"/>
                <a:gd name="connsiteY91" fmla="*/ 527566 h 2394466"/>
                <a:gd name="connsiteX92" fmla="*/ 4483100 w 5187950"/>
                <a:gd name="connsiteY92" fmla="*/ 521216 h 2394466"/>
                <a:gd name="connsiteX93" fmla="*/ 4527550 w 5187950"/>
                <a:gd name="connsiteY93" fmla="*/ 514866 h 2394466"/>
                <a:gd name="connsiteX94" fmla="*/ 4540250 w 5187950"/>
                <a:gd name="connsiteY94" fmla="*/ 489466 h 2394466"/>
                <a:gd name="connsiteX95" fmla="*/ 4533900 w 5187950"/>
                <a:gd name="connsiteY95" fmla="*/ 438666 h 2394466"/>
                <a:gd name="connsiteX96" fmla="*/ 4521200 w 5187950"/>
                <a:gd name="connsiteY96" fmla="*/ 394216 h 2394466"/>
                <a:gd name="connsiteX97" fmla="*/ 4527550 w 5187950"/>
                <a:gd name="connsiteY97" fmla="*/ 375166 h 2394466"/>
                <a:gd name="connsiteX98" fmla="*/ 4692650 w 5187950"/>
                <a:gd name="connsiteY98" fmla="*/ 368816 h 2394466"/>
                <a:gd name="connsiteX99" fmla="*/ 4762500 w 5187950"/>
                <a:gd name="connsiteY99" fmla="*/ 362466 h 2394466"/>
                <a:gd name="connsiteX100" fmla="*/ 4864100 w 5187950"/>
                <a:gd name="connsiteY100" fmla="*/ 356116 h 2394466"/>
                <a:gd name="connsiteX101" fmla="*/ 4876800 w 5187950"/>
                <a:gd name="connsiteY101" fmla="*/ 318016 h 2394466"/>
                <a:gd name="connsiteX102" fmla="*/ 4883150 w 5187950"/>
                <a:gd name="connsiteY102" fmla="*/ 32266 h 2394466"/>
                <a:gd name="connsiteX103" fmla="*/ 4927600 w 5187950"/>
                <a:gd name="connsiteY103" fmla="*/ 6866 h 2394466"/>
                <a:gd name="connsiteX104" fmla="*/ 5124450 w 5187950"/>
                <a:gd name="connsiteY104" fmla="*/ 516 h 2394466"/>
                <a:gd name="connsiteX105" fmla="*/ 5187950 w 5187950"/>
                <a:gd name="connsiteY10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4019550 w 5187950"/>
                <a:gd name="connsiteY83" fmla="*/ 749816 h 2394466"/>
                <a:gd name="connsiteX84" fmla="*/ 4025900 w 5187950"/>
                <a:gd name="connsiteY84" fmla="*/ 705366 h 2394466"/>
                <a:gd name="connsiteX85" fmla="*/ 4032250 w 5187950"/>
                <a:gd name="connsiteY85" fmla="*/ 686316 h 2394466"/>
                <a:gd name="connsiteX86" fmla="*/ 4051300 w 5187950"/>
                <a:gd name="connsiteY86" fmla="*/ 679966 h 2394466"/>
                <a:gd name="connsiteX87" fmla="*/ 4413250 w 5187950"/>
                <a:gd name="connsiteY87" fmla="*/ 673616 h 2394466"/>
                <a:gd name="connsiteX88" fmla="*/ 4419600 w 5187950"/>
                <a:gd name="connsiteY88" fmla="*/ 654566 h 2394466"/>
                <a:gd name="connsiteX89" fmla="*/ 4406900 w 5187950"/>
                <a:gd name="connsiteY89" fmla="*/ 616466 h 2394466"/>
                <a:gd name="connsiteX90" fmla="*/ 4413250 w 5187950"/>
                <a:gd name="connsiteY90" fmla="*/ 527566 h 2394466"/>
                <a:gd name="connsiteX91" fmla="*/ 4483100 w 5187950"/>
                <a:gd name="connsiteY91" fmla="*/ 521216 h 2394466"/>
                <a:gd name="connsiteX92" fmla="*/ 4527550 w 5187950"/>
                <a:gd name="connsiteY92" fmla="*/ 514866 h 2394466"/>
                <a:gd name="connsiteX93" fmla="*/ 4540250 w 5187950"/>
                <a:gd name="connsiteY93" fmla="*/ 489466 h 2394466"/>
                <a:gd name="connsiteX94" fmla="*/ 4533900 w 5187950"/>
                <a:gd name="connsiteY94" fmla="*/ 438666 h 2394466"/>
                <a:gd name="connsiteX95" fmla="*/ 4521200 w 5187950"/>
                <a:gd name="connsiteY95" fmla="*/ 394216 h 2394466"/>
                <a:gd name="connsiteX96" fmla="*/ 4527550 w 5187950"/>
                <a:gd name="connsiteY96" fmla="*/ 375166 h 2394466"/>
                <a:gd name="connsiteX97" fmla="*/ 4692650 w 5187950"/>
                <a:gd name="connsiteY97" fmla="*/ 368816 h 2394466"/>
                <a:gd name="connsiteX98" fmla="*/ 4762500 w 5187950"/>
                <a:gd name="connsiteY98" fmla="*/ 362466 h 2394466"/>
                <a:gd name="connsiteX99" fmla="*/ 4864100 w 5187950"/>
                <a:gd name="connsiteY99" fmla="*/ 356116 h 2394466"/>
                <a:gd name="connsiteX100" fmla="*/ 4876800 w 5187950"/>
                <a:gd name="connsiteY100" fmla="*/ 318016 h 2394466"/>
                <a:gd name="connsiteX101" fmla="*/ 4883150 w 5187950"/>
                <a:gd name="connsiteY101" fmla="*/ 32266 h 2394466"/>
                <a:gd name="connsiteX102" fmla="*/ 4927600 w 5187950"/>
                <a:gd name="connsiteY102" fmla="*/ 6866 h 2394466"/>
                <a:gd name="connsiteX103" fmla="*/ 5124450 w 5187950"/>
                <a:gd name="connsiteY103" fmla="*/ 516 h 2394466"/>
                <a:gd name="connsiteX104" fmla="*/ 5187950 w 5187950"/>
                <a:gd name="connsiteY104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19550 w 5187950"/>
                <a:gd name="connsiteY84" fmla="*/ 749816 h 2394466"/>
                <a:gd name="connsiteX85" fmla="*/ 4025900 w 5187950"/>
                <a:gd name="connsiteY85" fmla="*/ 705366 h 2394466"/>
                <a:gd name="connsiteX86" fmla="*/ 4032250 w 5187950"/>
                <a:gd name="connsiteY86" fmla="*/ 686316 h 2394466"/>
                <a:gd name="connsiteX87" fmla="*/ 4051300 w 5187950"/>
                <a:gd name="connsiteY87" fmla="*/ 679966 h 2394466"/>
                <a:gd name="connsiteX88" fmla="*/ 4413250 w 5187950"/>
                <a:gd name="connsiteY88" fmla="*/ 673616 h 2394466"/>
                <a:gd name="connsiteX89" fmla="*/ 4419600 w 5187950"/>
                <a:gd name="connsiteY89" fmla="*/ 654566 h 2394466"/>
                <a:gd name="connsiteX90" fmla="*/ 4406900 w 5187950"/>
                <a:gd name="connsiteY90" fmla="*/ 616466 h 2394466"/>
                <a:gd name="connsiteX91" fmla="*/ 4413250 w 5187950"/>
                <a:gd name="connsiteY91" fmla="*/ 527566 h 2394466"/>
                <a:gd name="connsiteX92" fmla="*/ 4483100 w 5187950"/>
                <a:gd name="connsiteY92" fmla="*/ 521216 h 2394466"/>
                <a:gd name="connsiteX93" fmla="*/ 4527550 w 5187950"/>
                <a:gd name="connsiteY93" fmla="*/ 514866 h 2394466"/>
                <a:gd name="connsiteX94" fmla="*/ 4540250 w 5187950"/>
                <a:gd name="connsiteY94" fmla="*/ 489466 h 2394466"/>
                <a:gd name="connsiteX95" fmla="*/ 4533900 w 5187950"/>
                <a:gd name="connsiteY95" fmla="*/ 438666 h 2394466"/>
                <a:gd name="connsiteX96" fmla="*/ 4521200 w 5187950"/>
                <a:gd name="connsiteY96" fmla="*/ 394216 h 2394466"/>
                <a:gd name="connsiteX97" fmla="*/ 4527550 w 5187950"/>
                <a:gd name="connsiteY97" fmla="*/ 375166 h 2394466"/>
                <a:gd name="connsiteX98" fmla="*/ 4692650 w 5187950"/>
                <a:gd name="connsiteY98" fmla="*/ 368816 h 2394466"/>
                <a:gd name="connsiteX99" fmla="*/ 4762500 w 5187950"/>
                <a:gd name="connsiteY99" fmla="*/ 362466 h 2394466"/>
                <a:gd name="connsiteX100" fmla="*/ 4864100 w 5187950"/>
                <a:gd name="connsiteY100" fmla="*/ 356116 h 2394466"/>
                <a:gd name="connsiteX101" fmla="*/ 4876800 w 5187950"/>
                <a:gd name="connsiteY101" fmla="*/ 318016 h 2394466"/>
                <a:gd name="connsiteX102" fmla="*/ 4883150 w 5187950"/>
                <a:gd name="connsiteY102" fmla="*/ 32266 h 2394466"/>
                <a:gd name="connsiteX103" fmla="*/ 4927600 w 5187950"/>
                <a:gd name="connsiteY103" fmla="*/ 6866 h 2394466"/>
                <a:gd name="connsiteX104" fmla="*/ 5124450 w 5187950"/>
                <a:gd name="connsiteY104" fmla="*/ 516 h 2394466"/>
                <a:gd name="connsiteX105" fmla="*/ 5187950 w 5187950"/>
                <a:gd name="connsiteY10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25900 w 5187950"/>
                <a:gd name="connsiteY84" fmla="*/ 705366 h 2394466"/>
                <a:gd name="connsiteX85" fmla="*/ 4032250 w 5187950"/>
                <a:gd name="connsiteY85" fmla="*/ 686316 h 2394466"/>
                <a:gd name="connsiteX86" fmla="*/ 4051300 w 5187950"/>
                <a:gd name="connsiteY86" fmla="*/ 679966 h 2394466"/>
                <a:gd name="connsiteX87" fmla="*/ 4413250 w 5187950"/>
                <a:gd name="connsiteY87" fmla="*/ 673616 h 2394466"/>
                <a:gd name="connsiteX88" fmla="*/ 4419600 w 5187950"/>
                <a:gd name="connsiteY88" fmla="*/ 654566 h 2394466"/>
                <a:gd name="connsiteX89" fmla="*/ 4406900 w 5187950"/>
                <a:gd name="connsiteY89" fmla="*/ 616466 h 2394466"/>
                <a:gd name="connsiteX90" fmla="*/ 4413250 w 5187950"/>
                <a:gd name="connsiteY90" fmla="*/ 527566 h 2394466"/>
                <a:gd name="connsiteX91" fmla="*/ 4483100 w 5187950"/>
                <a:gd name="connsiteY91" fmla="*/ 521216 h 2394466"/>
                <a:gd name="connsiteX92" fmla="*/ 4527550 w 5187950"/>
                <a:gd name="connsiteY92" fmla="*/ 514866 h 2394466"/>
                <a:gd name="connsiteX93" fmla="*/ 4540250 w 5187950"/>
                <a:gd name="connsiteY93" fmla="*/ 489466 h 2394466"/>
                <a:gd name="connsiteX94" fmla="*/ 4533900 w 5187950"/>
                <a:gd name="connsiteY94" fmla="*/ 438666 h 2394466"/>
                <a:gd name="connsiteX95" fmla="*/ 4521200 w 5187950"/>
                <a:gd name="connsiteY95" fmla="*/ 394216 h 2394466"/>
                <a:gd name="connsiteX96" fmla="*/ 4527550 w 5187950"/>
                <a:gd name="connsiteY96" fmla="*/ 375166 h 2394466"/>
                <a:gd name="connsiteX97" fmla="*/ 4692650 w 5187950"/>
                <a:gd name="connsiteY97" fmla="*/ 368816 h 2394466"/>
                <a:gd name="connsiteX98" fmla="*/ 4762500 w 5187950"/>
                <a:gd name="connsiteY98" fmla="*/ 362466 h 2394466"/>
                <a:gd name="connsiteX99" fmla="*/ 4864100 w 5187950"/>
                <a:gd name="connsiteY99" fmla="*/ 356116 h 2394466"/>
                <a:gd name="connsiteX100" fmla="*/ 4876800 w 5187950"/>
                <a:gd name="connsiteY100" fmla="*/ 318016 h 2394466"/>
                <a:gd name="connsiteX101" fmla="*/ 4883150 w 5187950"/>
                <a:gd name="connsiteY101" fmla="*/ 32266 h 2394466"/>
                <a:gd name="connsiteX102" fmla="*/ 4927600 w 5187950"/>
                <a:gd name="connsiteY102" fmla="*/ 6866 h 2394466"/>
                <a:gd name="connsiteX103" fmla="*/ 5124450 w 5187950"/>
                <a:gd name="connsiteY103" fmla="*/ 516 h 2394466"/>
                <a:gd name="connsiteX104" fmla="*/ 5187950 w 5187950"/>
                <a:gd name="connsiteY104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32250 w 5187950"/>
                <a:gd name="connsiteY84" fmla="*/ 686316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9600 w 5187950"/>
                <a:gd name="connsiteY87" fmla="*/ 654566 h 2394466"/>
                <a:gd name="connsiteX88" fmla="*/ 4406900 w 5187950"/>
                <a:gd name="connsiteY88" fmla="*/ 616466 h 2394466"/>
                <a:gd name="connsiteX89" fmla="*/ 4413250 w 5187950"/>
                <a:gd name="connsiteY89" fmla="*/ 527566 h 2394466"/>
                <a:gd name="connsiteX90" fmla="*/ 4483100 w 5187950"/>
                <a:gd name="connsiteY90" fmla="*/ 521216 h 2394466"/>
                <a:gd name="connsiteX91" fmla="*/ 4527550 w 5187950"/>
                <a:gd name="connsiteY91" fmla="*/ 514866 h 2394466"/>
                <a:gd name="connsiteX92" fmla="*/ 4540250 w 5187950"/>
                <a:gd name="connsiteY92" fmla="*/ 489466 h 2394466"/>
                <a:gd name="connsiteX93" fmla="*/ 4533900 w 5187950"/>
                <a:gd name="connsiteY93" fmla="*/ 438666 h 2394466"/>
                <a:gd name="connsiteX94" fmla="*/ 4521200 w 5187950"/>
                <a:gd name="connsiteY94" fmla="*/ 394216 h 2394466"/>
                <a:gd name="connsiteX95" fmla="*/ 4527550 w 5187950"/>
                <a:gd name="connsiteY95" fmla="*/ 375166 h 2394466"/>
                <a:gd name="connsiteX96" fmla="*/ 4692650 w 5187950"/>
                <a:gd name="connsiteY96" fmla="*/ 368816 h 2394466"/>
                <a:gd name="connsiteX97" fmla="*/ 4762500 w 5187950"/>
                <a:gd name="connsiteY97" fmla="*/ 362466 h 2394466"/>
                <a:gd name="connsiteX98" fmla="*/ 4864100 w 5187950"/>
                <a:gd name="connsiteY98" fmla="*/ 356116 h 2394466"/>
                <a:gd name="connsiteX99" fmla="*/ 4876800 w 5187950"/>
                <a:gd name="connsiteY99" fmla="*/ 318016 h 2394466"/>
                <a:gd name="connsiteX100" fmla="*/ 4883150 w 5187950"/>
                <a:gd name="connsiteY100" fmla="*/ 32266 h 2394466"/>
                <a:gd name="connsiteX101" fmla="*/ 4927600 w 5187950"/>
                <a:gd name="connsiteY101" fmla="*/ 6866 h 2394466"/>
                <a:gd name="connsiteX102" fmla="*/ 5124450 w 5187950"/>
                <a:gd name="connsiteY102" fmla="*/ 516 h 2394466"/>
                <a:gd name="connsiteX103" fmla="*/ 5187950 w 5187950"/>
                <a:gd name="connsiteY103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1300 w 5187950"/>
                <a:gd name="connsiteY84" fmla="*/ 679966 h 2394466"/>
                <a:gd name="connsiteX85" fmla="*/ 4413250 w 5187950"/>
                <a:gd name="connsiteY85" fmla="*/ 673616 h 2394466"/>
                <a:gd name="connsiteX86" fmla="*/ 4419600 w 5187950"/>
                <a:gd name="connsiteY86" fmla="*/ 654566 h 2394466"/>
                <a:gd name="connsiteX87" fmla="*/ 4406900 w 5187950"/>
                <a:gd name="connsiteY87" fmla="*/ 616466 h 2394466"/>
                <a:gd name="connsiteX88" fmla="*/ 4413250 w 5187950"/>
                <a:gd name="connsiteY88" fmla="*/ 527566 h 2394466"/>
                <a:gd name="connsiteX89" fmla="*/ 4483100 w 5187950"/>
                <a:gd name="connsiteY89" fmla="*/ 521216 h 2394466"/>
                <a:gd name="connsiteX90" fmla="*/ 4527550 w 5187950"/>
                <a:gd name="connsiteY90" fmla="*/ 514866 h 2394466"/>
                <a:gd name="connsiteX91" fmla="*/ 4540250 w 5187950"/>
                <a:gd name="connsiteY91" fmla="*/ 489466 h 2394466"/>
                <a:gd name="connsiteX92" fmla="*/ 4533900 w 5187950"/>
                <a:gd name="connsiteY92" fmla="*/ 438666 h 2394466"/>
                <a:gd name="connsiteX93" fmla="*/ 4521200 w 5187950"/>
                <a:gd name="connsiteY93" fmla="*/ 394216 h 2394466"/>
                <a:gd name="connsiteX94" fmla="*/ 4527550 w 5187950"/>
                <a:gd name="connsiteY94" fmla="*/ 375166 h 2394466"/>
                <a:gd name="connsiteX95" fmla="*/ 4692650 w 5187950"/>
                <a:gd name="connsiteY95" fmla="*/ 368816 h 2394466"/>
                <a:gd name="connsiteX96" fmla="*/ 4762500 w 5187950"/>
                <a:gd name="connsiteY96" fmla="*/ 362466 h 2394466"/>
                <a:gd name="connsiteX97" fmla="*/ 4864100 w 5187950"/>
                <a:gd name="connsiteY97" fmla="*/ 356116 h 2394466"/>
                <a:gd name="connsiteX98" fmla="*/ 4876800 w 5187950"/>
                <a:gd name="connsiteY98" fmla="*/ 318016 h 2394466"/>
                <a:gd name="connsiteX99" fmla="*/ 4883150 w 5187950"/>
                <a:gd name="connsiteY99" fmla="*/ 32266 h 2394466"/>
                <a:gd name="connsiteX100" fmla="*/ 4927600 w 5187950"/>
                <a:gd name="connsiteY100" fmla="*/ 6866 h 2394466"/>
                <a:gd name="connsiteX101" fmla="*/ 5124450 w 5187950"/>
                <a:gd name="connsiteY101" fmla="*/ 516 h 2394466"/>
                <a:gd name="connsiteX102" fmla="*/ 5187950 w 5187950"/>
                <a:gd name="connsiteY102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9600 w 5187950"/>
                <a:gd name="connsiteY87" fmla="*/ 654566 h 2394466"/>
                <a:gd name="connsiteX88" fmla="*/ 4406900 w 5187950"/>
                <a:gd name="connsiteY88" fmla="*/ 616466 h 2394466"/>
                <a:gd name="connsiteX89" fmla="*/ 4413250 w 5187950"/>
                <a:gd name="connsiteY89" fmla="*/ 527566 h 2394466"/>
                <a:gd name="connsiteX90" fmla="*/ 4483100 w 5187950"/>
                <a:gd name="connsiteY90" fmla="*/ 521216 h 2394466"/>
                <a:gd name="connsiteX91" fmla="*/ 4527550 w 5187950"/>
                <a:gd name="connsiteY91" fmla="*/ 514866 h 2394466"/>
                <a:gd name="connsiteX92" fmla="*/ 4540250 w 5187950"/>
                <a:gd name="connsiteY92" fmla="*/ 489466 h 2394466"/>
                <a:gd name="connsiteX93" fmla="*/ 4533900 w 5187950"/>
                <a:gd name="connsiteY93" fmla="*/ 438666 h 2394466"/>
                <a:gd name="connsiteX94" fmla="*/ 4521200 w 5187950"/>
                <a:gd name="connsiteY94" fmla="*/ 394216 h 2394466"/>
                <a:gd name="connsiteX95" fmla="*/ 4527550 w 5187950"/>
                <a:gd name="connsiteY95" fmla="*/ 375166 h 2394466"/>
                <a:gd name="connsiteX96" fmla="*/ 4692650 w 5187950"/>
                <a:gd name="connsiteY96" fmla="*/ 368816 h 2394466"/>
                <a:gd name="connsiteX97" fmla="*/ 4762500 w 5187950"/>
                <a:gd name="connsiteY97" fmla="*/ 362466 h 2394466"/>
                <a:gd name="connsiteX98" fmla="*/ 4864100 w 5187950"/>
                <a:gd name="connsiteY98" fmla="*/ 356116 h 2394466"/>
                <a:gd name="connsiteX99" fmla="*/ 4876800 w 5187950"/>
                <a:gd name="connsiteY99" fmla="*/ 318016 h 2394466"/>
                <a:gd name="connsiteX100" fmla="*/ 4883150 w 5187950"/>
                <a:gd name="connsiteY100" fmla="*/ 32266 h 2394466"/>
                <a:gd name="connsiteX101" fmla="*/ 4927600 w 5187950"/>
                <a:gd name="connsiteY101" fmla="*/ 6866 h 2394466"/>
                <a:gd name="connsiteX102" fmla="*/ 5124450 w 5187950"/>
                <a:gd name="connsiteY102" fmla="*/ 516 h 2394466"/>
                <a:gd name="connsiteX103" fmla="*/ 5187950 w 5187950"/>
                <a:gd name="connsiteY103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06900 w 5187950"/>
                <a:gd name="connsiteY87" fmla="*/ 616466 h 2394466"/>
                <a:gd name="connsiteX88" fmla="*/ 4413250 w 5187950"/>
                <a:gd name="connsiteY88" fmla="*/ 527566 h 2394466"/>
                <a:gd name="connsiteX89" fmla="*/ 4483100 w 5187950"/>
                <a:gd name="connsiteY89" fmla="*/ 521216 h 2394466"/>
                <a:gd name="connsiteX90" fmla="*/ 4527550 w 5187950"/>
                <a:gd name="connsiteY90" fmla="*/ 514866 h 2394466"/>
                <a:gd name="connsiteX91" fmla="*/ 4540250 w 5187950"/>
                <a:gd name="connsiteY91" fmla="*/ 489466 h 2394466"/>
                <a:gd name="connsiteX92" fmla="*/ 4533900 w 5187950"/>
                <a:gd name="connsiteY92" fmla="*/ 438666 h 2394466"/>
                <a:gd name="connsiteX93" fmla="*/ 4521200 w 5187950"/>
                <a:gd name="connsiteY93" fmla="*/ 394216 h 2394466"/>
                <a:gd name="connsiteX94" fmla="*/ 4527550 w 5187950"/>
                <a:gd name="connsiteY94" fmla="*/ 375166 h 2394466"/>
                <a:gd name="connsiteX95" fmla="*/ 4692650 w 5187950"/>
                <a:gd name="connsiteY95" fmla="*/ 368816 h 2394466"/>
                <a:gd name="connsiteX96" fmla="*/ 4762500 w 5187950"/>
                <a:gd name="connsiteY96" fmla="*/ 362466 h 2394466"/>
                <a:gd name="connsiteX97" fmla="*/ 4864100 w 5187950"/>
                <a:gd name="connsiteY97" fmla="*/ 356116 h 2394466"/>
                <a:gd name="connsiteX98" fmla="*/ 4876800 w 5187950"/>
                <a:gd name="connsiteY98" fmla="*/ 318016 h 2394466"/>
                <a:gd name="connsiteX99" fmla="*/ 4883150 w 5187950"/>
                <a:gd name="connsiteY99" fmla="*/ 32266 h 2394466"/>
                <a:gd name="connsiteX100" fmla="*/ 4927600 w 5187950"/>
                <a:gd name="connsiteY100" fmla="*/ 6866 h 2394466"/>
                <a:gd name="connsiteX101" fmla="*/ 5124450 w 5187950"/>
                <a:gd name="connsiteY101" fmla="*/ 516 h 2394466"/>
                <a:gd name="connsiteX102" fmla="*/ 5187950 w 5187950"/>
                <a:gd name="connsiteY102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06900 w 5187950"/>
                <a:gd name="connsiteY87" fmla="*/ 616466 h 2394466"/>
                <a:gd name="connsiteX88" fmla="*/ 4413250 w 5187950"/>
                <a:gd name="connsiteY88" fmla="*/ 527566 h 2394466"/>
                <a:gd name="connsiteX89" fmla="*/ 4483100 w 5187950"/>
                <a:gd name="connsiteY89" fmla="*/ 521216 h 2394466"/>
                <a:gd name="connsiteX90" fmla="*/ 4527550 w 5187950"/>
                <a:gd name="connsiteY90" fmla="*/ 514866 h 2394466"/>
                <a:gd name="connsiteX91" fmla="*/ 4540250 w 5187950"/>
                <a:gd name="connsiteY91" fmla="*/ 489466 h 2394466"/>
                <a:gd name="connsiteX92" fmla="*/ 4533900 w 5187950"/>
                <a:gd name="connsiteY92" fmla="*/ 438666 h 2394466"/>
                <a:gd name="connsiteX93" fmla="*/ 4521200 w 5187950"/>
                <a:gd name="connsiteY93" fmla="*/ 394216 h 2394466"/>
                <a:gd name="connsiteX94" fmla="*/ 4527550 w 5187950"/>
                <a:gd name="connsiteY94" fmla="*/ 375166 h 2394466"/>
                <a:gd name="connsiteX95" fmla="*/ 4692650 w 5187950"/>
                <a:gd name="connsiteY95" fmla="*/ 368816 h 2394466"/>
                <a:gd name="connsiteX96" fmla="*/ 4762500 w 5187950"/>
                <a:gd name="connsiteY96" fmla="*/ 362466 h 2394466"/>
                <a:gd name="connsiteX97" fmla="*/ 4864100 w 5187950"/>
                <a:gd name="connsiteY97" fmla="*/ 356116 h 2394466"/>
                <a:gd name="connsiteX98" fmla="*/ 4876800 w 5187950"/>
                <a:gd name="connsiteY98" fmla="*/ 318016 h 2394466"/>
                <a:gd name="connsiteX99" fmla="*/ 4883150 w 5187950"/>
                <a:gd name="connsiteY99" fmla="*/ 32266 h 2394466"/>
                <a:gd name="connsiteX100" fmla="*/ 4927600 w 5187950"/>
                <a:gd name="connsiteY100" fmla="*/ 6866 h 2394466"/>
                <a:gd name="connsiteX101" fmla="*/ 5124450 w 5187950"/>
                <a:gd name="connsiteY101" fmla="*/ 516 h 2394466"/>
                <a:gd name="connsiteX102" fmla="*/ 5187950 w 5187950"/>
                <a:gd name="connsiteY102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3250 w 5187950"/>
                <a:gd name="connsiteY87" fmla="*/ 527566 h 2394466"/>
                <a:gd name="connsiteX88" fmla="*/ 4483100 w 5187950"/>
                <a:gd name="connsiteY88" fmla="*/ 521216 h 2394466"/>
                <a:gd name="connsiteX89" fmla="*/ 4527550 w 5187950"/>
                <a:gd name="connsiteY89" fmla="*/ 514866 h 2394466"/>
                <a:gd name="connsiteX90" fmla="*/ 4540250 w 5187950"/>
                <a:gd name="connsiteY90" fmla="*/ 489466 h 2394466"/>
                <a:gd name="connsiteX91" fmla="*/ 4533900 w 5187950"/>
                <a:gd name="connsiteY91" fmla="*/ 438666 h 2394466"/>
                <a:gd name="connsiteX92" fmla="*/ 4521200 w 5187950"/>
                <a:gd name="connsiteY92" fmla="*/ 394216 h 2394466"/>
                <a:gd name="connsiteX93" fmla="*/ 4527550 w 5187950"/>
                <a:gd name="connsiteY93" fmla="*/ 375166 h 2394466"/>
                <a:gd name="connsiteX94" fmla="*/ 4692650 w 5187950"/>
                <a:gd name="connsiteY94" fmla="*/ 368816 h 2394466"/>
                <a:gd name="connsiteX95" fmla="*/ 4762500 w 5187950"/>
                <a:gd name="connsiteY95" fmla="*/ 362466 h 2394466"/>
                <a:gd name="connsiteX96" fmla="*/ 4864100 w 5187950"/>
                <a:gd name="connsiteY96" fmla="*/ 356116 h 2394466"/>
                <a:gd name="connsiteX97" fmla="*/ 4876800 w 5187950"/>
                <a:gd name="connsiteY97" fmla="*/ 318016 h 2394466"/>
                <a:gd name="connsiteX98" fmla="*/ 4883150 w 5187950"/>
                <a:gd name="connsiteY98" fmla="*/ 32266 h 2394466"/>
                <a:gd name="connsiteX99" fmla="*/ 4927600 w 5187950"/>
                <a:gd name="connsiteY99" fmla="*/ 6866 h 2394466"/>
                <a:gd name="connsiteX100" fmla="*/ 5124450 w 5187950"/>
                <a:gd name="connsiteY100" fmla="*/ 516 h 2394466"/>
                <a:gd name="connsiteX101" fmla="*/ 5187950 w 5187950"/>
                <a:gd name="connsiteY101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3250 w 5187950"/>
                <a:gd name="connsiteY87" fmla="*/ 527566 h 2394466"/>
                <a:gd name="connsiteX88" fmla="*/ 4483100 w 5187950"/>
                <a:gd name="connsiteY88" fmla="*/ 521216 h 2394466"/>
                <a:gd name="connsiteX89" fmla="*/ 4527550 w 5187950"/>
                <a:gd name="connsiteY89" fmla="*/ 514866 h 2394466"/>
                <a:gd name="connsiteX90" fmla="*/ 4540250 w 5187950"/>
                <a:gd name="connsiteY90" fmla="*/ 489466 h 2394466"/>
                <a:gd name="connsiteX91" fmla="*/ 4533900 w 5187950"/>
                <a:gd name="connsiteY91" fmla="*/ 438666 h 2394466"/>
                <a:gd name="connsiteX92" fmla="*/ 4521200 w 5187950"/>
                <a:gd name="connsiteY92" fmla="*/ 394216 h 2394466"/>
                <a:gd name="connsiteX93" fmla="*/ 4527550 w 5187950"/>
                <a:gd name="connsiteY93" fmla="*/ 375166 h 2394466"/>
                <a:gd name="connsiteX94" fmla="*/ 4692650 w 5187950"/>
                <a:gd name="connsiteY94" fmla="*/ 368816 h 2394466"/>
                <a:gd name="connsiteX95" fmla="*/ 4762500 w 5187950"/>
                <a:gd name="connsiteY95" fmla="*/ 362466 h 2394466"/>
                <a:gd name="connsiteX96" fmla="*/ 4864100 w 5187950"/>
                <a:gd name="connsiteY96" fmla="*/ 356116 h 2394466"/>
                <a:gd name="connsiteX97" fmla="*/ 4876800 w 5187950"/>
                <a:gd name="connsiteY97" fmla="*/ 318016 h 2394466"/>
                <a:gd name="connsiteX98" fmla="*/ 4883150 w 5187950"/>
                <a:gd name="connsiteY98" fmla="*/ 32266 h 2394466"/>
                <a:gd name="connsiteX99" fmla="*/ 4927600 w 5187950"/>
                <a:gd name="connsiteY99" fmla="*/ 6866 h 2394466"/>
                <a:gd name="connsiteX100" fmla="*/ 5124450 w 5187950"/>
                <a:gd name="connsiteY100" fmla="*/ 516 h 2394466"/>
                <a:gd name="connsiteX101" fmla="*/ 5187950 w 5187950"/>
                <a:gd name="connsiteY101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3250 w 5187950"/>
                <a:gd name="connsiteY87" fmla="*/ 527566 h 2394466"/>
                <a:gd name="connsiteX88" fmla="*/ 4527550 w 5187950"/>
                <a:gd name="connsiteY88" fmla="*/ 514866 h 2394466"/>
                <a:gd name="connsiteX89" fmla="*/ 4540250 w 5187950"/>
                <a:gd name="connsiteY89" fmla="*/ 489466 h 2394466"/>
                <a:gd name="connsiteX90" fmla="*/ 4533900 w 5187950"/>
                <a:gd name="connsiteY90" fmla="*/ 438666 h 2394466"/>
                <a:gd name="connsiteX91" fmla="*/ 4521200 w 5187950"/>
                <a:gd name="connsiteY91" fmla="*/ 394216 h 2394466"/>
                <a:gd name="connsiteX92" fmla="*/ 4527550 w 5187950"/>
                <a:gd name="connsiteY92" fmla="*/ 375166 h 2394466"/>
                <a:gd name="connsiteX93" fmla="*/ 4692650 w 5187950"/>
                <a:gd name="connsiteY93" fmla="*/ 368816 h 2394466"/>
                <a:gd name="connsiteX94" fmla="*/ 4762500 w 5187950"/>
                <a:gd name="connsiteY94" fmla="*/ 362466 h 2394466"/>
                <a:gd name="connsiteX95" fmla="*/ 4864100 w 5187950"/>
                <a:gd name="connsiteY95" fmla="*/ 356116 h 2394466"/>
                <a:gd name="connsiteX96" fmla="*/ 4876800 w 5187950"/>
                <a:gd name="connsiteY96" fmla="*/ 318016 h 2394466"/>
                <a:gd name="connsiteX97" fmla="*/ 4883150 w 5187950"/>
                <a:gd name="connsiteY97" fmla="*/ 32266 h 2394466"/>
                <a:gd name="connsiteX98" fmla="*/ 4927600 w 5187950"/>
                <a:gd name="connsiteY98" fmla="*/ 6866 h 2394466"/>
                <a:gd name="connsiteX99" fmla="*/ 5124450 w 5187950"/>
                <a:gd name="connsiteY99" fmla="*/ 516 h 2394466"/>
                <a:gd name="connsiteX100" fmla="*/ 5187950 w 5187950"/>
                <a:gd name="connsiteY100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3250 w 5187950"/>
                <a:gd name="connsiteY87" fmla="*/ 527566 h 2394466"/>
                <a:gd name="connsiteX88" fmla="*/ 4527550 w 5187950"/>
                <a:gd name="connsiteY88" fmla="*/ 514866 h 2394466"/>
                <a:gd name="connsiteX89" fmla="*/ 4540250 w 5187950"/>
                <a:gd name="connsiteY89" fmla="*/ 489466 h 2394466"/>
                <a:gd name="connsiteX90" fmla="*/ 4533900 w 5187950"/>
                <a:gd name="connsiteY90" fmla="*/ 438666 h 2394466"/>
                <a:gd name="connsiteX91" fmla="*/ 4521200 w 5187950"/>
                <a:gd name="connsiteY91" fmla="*/ 394216 h 2394466"/>
                <a:gd name="connsiteX92" fmla="*/ 4527550 w 5187950"/>
                <a:gd name="connsiteY92" fmla="*/ 375166 h 2394466"/>
                <a:gd name="connsiteX93" fmla="*/ 4692650 w 5187950"/>
                <a:gd name="connsiteY93" fmla="*/ 368816 h 2394466"/>
                <a:gd name="connsiteX94" fmla="*/ 4762500 w 5187950"/>
                <a:gd name="connsiteY94" fmla="*/ 362466 h 2394466"/>
                <a:gd name="connsiteX95" fmla="*/ 4864100 w 5187950"/>
                <a:gd name="connsiteY95" fmla="*/ 356116 h 2394466"/>
                <a:gd name="connsiteX96" fmla="*/ 4876800 w 5187950"/>
                <a:gd name="connsiteY96" fmla="*/ 318016 h 2394466"/>
                <a:gd name="connsiteX97" fmla="*/ 4883150 w 5187950"/>
                <a:gd name="connsiteY97" fmla="*/ 32266 h 2394466"/>
                <a:gd name="connsiteX98" fmla="*/ 4927600 w 5187950"/>
                <a:gd name="connsiteY98" fmla="*/ 6866 h 2394466"/>
                <a:gd name="connsiteX99" fmla="*/ 5124450 w 5187950"/>
                <a:gd name="connsiteY99" fmla="*/ 516 h 2394466"/>
                <a:gd name="connsiteX100" fmla="*/ 5187950 w 5187950"/>
                <a:gd name="connsiteY100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527550 w 5187950"/>
                <a:gd name="connsiteY87" fmla="*/ 514866 h 2394466"/>
                <a:gd name="connsiteX88" fmla="*/ 4540250 w 5187950"/>
                <a:gd name="connsiteY88" fmla="*/ 489466 h 2394466"/>
                <a:gd name="connsiteX89" fmla="*/ 4533900 w 5187950"/>
                <a:gd name="connsiteY89" fmla="*/ 438666 h 2394466"/>
                <a:gd name="connsiteX90" fmla="*/ 4521200 w 5187950"/>
                <a:gd name="connsiteY90" fmla="*/ 394216 h 2394466"/>
                <a:gd name="connsiteX91" fmla="*/ 4527550 w 5187950"/>
                <a:gd name="connsiteY91" fmla="*/ 375166 h 2394466"/>
                <a:gd name="connsiteX92" fmla="*/ 4692650 w 5187950"/>
                <a:gd name="connsiteY92" fmla="*/ 368816 h 2394466"/>
                <a:gd name="connsiteX93" fmla="*/ 4762500 w 5187950"/>
                <a:gd name="connsiteY93" fmla="*/ 362466 h 2394466"/>
                <a:gd name="connsiteX94" fmla="*/ 4864100 w 5187950"/>
                <a:gd name="connsiteY94" fmla="*/ 356116 h 2394466"/>
                <a:gd name="connsiteX95" fmla="*/ 4876800 w 5187950"/>
                <a:gd name="connsiteY95" fmla="*/ 318016 h 2394466"/>
                <a:gd name="connsiteX96" fmla="*/ 4883150 w 5187950"/>
                <a:gd name="connsiteY96" fmla="*/ 32266 h 2394466"/>
                <a:gd name="connsiteX97" fmla="*/ 4927600 w 5187950"/>
                <a:gd name="connsiteY97" fmla="*/ 6866 h 2394466"/>
                <a:gd name="connsiteX98" fmla="*/ 5124450 w 5187950"/>
                <a:gd name="connsiteY98" fmla="*/ 516 h 2394466"/>
                <a:gd name="connsiteX99" fmla="*/ 5187950 w 5187950"/>
                <a:gd name="connsiteY99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40250 w 5187950"/>
                <a:gd name="connsiteY89" fmla="*/ 489466 h 2394466"/>
                <a:gd name="connsiteX90" fmla="*/ 4533900 w 5187950"/>
                <a:gd name="connsiteY90" fmla="*/ 438666 h 2394466"/>
                <a:gd name="connsiteX91" fmla="*/ 4521200 w 5187950"/>
                <a:gd name="connsiteY91" fmla="*/ 394216 h 2394466"/>
                <a:gd name="connsiteX92" fmla="*/ 4527550 w 5187950"/>
                <a:gd name="connsiteY92" fmla="*/ 375166 h 2394466"/>
                <a:gd name="connsiteX93" fmla="*/ 4692650 w 5187950"/>
                <a:gd name="connsiteY93" fmla="*/ 368816 h 2394466"/>
                <a:gd name="connsiteX94" fmla="*/ 4762500 w 5187950"/>
                <a:gd name="connsiteY94" fmla="*/ 362466 h 2394466"/>
                <a:gd name="connsiteX95" fmla="*/ 4864100 w 5187950"/>
                <a:gd name="connsiteY95" fmla="*/ 356116 h 2394466"/>
                <a:gd name="connsiteX96" fmla="*/ 4876800 w 5187950"/>
                <a:gd name="connsiteY96" fmla="*/ 318016 h 2394466"/>
                <a:gd name="connsiteX97" fmla="*/ 4883150 w 5187950"/>
                <a:gd name="connsiteY97" fmla="*/ 32266 h 2394466"/>
                <a:gd name="connsiteX98" fmla="*/ 4927600 w 5187950"/>
                <a:gd name="connsiteY98" fmla="*/ 6866 h 2394466"/>
                <a:gd name="connsiteX99" fmla="*/ 5124450 w 5187950"/>
                <a:gd name="connsiteY99" fmla="*/ 516 h 2394466"/>
                <a:gd name="connsiteX100" fmla="*/ 5187950 w 5187950"/>
                <a:gd name="connsiteY100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33900 w 5187950"/>
                <a:gd name="connsiteY89" fmla="*/ 438666 h 2394466"/>
                <a:gd name="connsiteX90" fmla="*/ 4521200 w 5187950"/>
                <a:gd name="connsiteY90" fmla="*/ 394216 h 2394466"/>
                <a:gd name="connsiteX91" fmla="*/ 4527550 w 5187950"/>
                <a:gd name="connsiteY91" fmla="*/ 375166 h 2394466"/>
                <a:gd name="connsiteX92" fmla="*/ 4692650 w 5187950"/>
                <a:gd name="connsiteY92" fmla="*/ 368816 h 2394466"/>
                <a:gd name="connsiteX93" fmla="*/ 4762500 w 5187950"/>
                <a:gd name="connsiteY93" fmla="*/ 362466 h 2394466"/>
                <a:gd name="connsiteX94" fmla="*/ 4864100 w 5187950"/>
                <a:gd name="connsiteY94" fmla="*/ 356116 h 2394466"/>
                <a:gd name="connsiteX95" fmla="*/ 4876800 w 5187950"/>
                <a:gd name="connsiteY95" fmla="*/ 318016 h 2394466"/>
                <a:gd name="connsiteX96" fmla="*/ 4883150 w 5187950"/>
                <a:gd name="connsiteY96" fmla="*/ 32266 h 2394466"/>
                <a:gd name="connsiteX97" fmla="*/ 4927600 w 5187950"/>
                <a:gd name="connsiteY97" fmla="*/ 6866 h 2394466"/>
                <a:gd name="connsiteX98" fmla="*/ 5124450 w 5187950"/>
                <a:gd name="connsiteY98" fmla="*/ 516 h 2394466"/>
                <a:gd name="connsiteX99" fmla="*/ 5187950 w 5187950"/>
                <a:gd name="connsiteY99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1200 w 5187950"/>
                <a:gd name="connsiteY89" fmla="*/ 394216 h 2394466"/>
                <a:gd name="connsiteX90" fmla="*/ 4527550 w 5187950"/>
                <a:gd name="connsiteY90" fmla="*/ 375166 h 2394466"/>
                <a:gd name="connsiteX91" fmla="*/ 4692650 w 5187950"/>
                <a:gd name="connsiteY91" fmla="*/ 368816 h 2394466"/>
                <a:gd name="connsiteX92" fmla="*/ 4762500 w 5187950"/>
                <a:gd name="connsiteY92" fmla="*/ 362466 h 2394466"/>
                <a:gd name="connsiteX93" fmla="*/ 4864100 w 5187950"/>
                <a:gd name="connsiteY93" fmla="*/ 356116 h 2394466"/>
                <a:gd name="connsiteX94" fmla="*/ 4876800 w 5187950"/>
                <a:gd name="connsiteY94" fmla="*/ 318016 h 2394466"/>
                <a:gd name="connsiteX95" fmla="*/ 4883150 w 5187950"/>
                <a:gd name="connsiteY95" fmla="*/ 32266 h 2394466"/>
                <a:gd name="connsiteX96" fmla="*/ 4927600 w 5187950"/>
                <a:gd name="connsiteY96" fmla="*/ 6866 h 2394466"/>
                <a:gd name="connsiteX97" fmla="*/ 5124450 w 5187950"/>
                <a:gd name="connsiteY97" fmla="*/ 516 h 2394466"/>
                <a:gd name="connsiteX98" fmla="*/ 5187950 w 5187950"/>
                <a:gd name="connsiteY98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7550 w 5187950"/>
                <a:gd name="connsiteY89" fmla="*/ 375166 h 2394466"/>
                <a:gd name="connsiteX90" fmla="*/ 4692650 w 5187950"/>
                <a:gd name="connsiteY90" fmla="*/ 368816 h 2394466"/>
                <a:gd name="connsiteX91" fmla="*/ 4762500 w 5187950"/>
                <a:gd name="connsiteY91" fmla="*/ 362466 h 2394466"/>
                <a:gd name="connsiteX92" fmla="*/ 4864100 w 5187950"/>
                <a:gd name="connsiteY92" fmla="*/ 356116 h 2394466"/>
                <a:gd name="connsiteX93" fmla="*/ 4876800 w 5187950"/>
                <a:gd name="connsiteY93" fmla="*/ 318016 h 2394466"/>
                <a:gd name="connsiteX94" fmla="*/ 4883150 w 5187950"/>
                <a:gd name="connsiteY94" fmla="*/ 32266 h 2394466"/>
                <a:gd name="connsiteX95" fmla="*/ 4927600 w 5187950"/>
                <a:gd name="connsiteY95" fmla="*/ 6866 h 2394466"/>
                <a:gd name="connsiteX96" fmla="*/ 5124450 w 5187950"/>
                <a:gd name="connsiteY96" fmla="*/ 516 h 2394466"/>
                <a:gd name="connsiteX97" fmla="*/ 5187950 w 5187950"/>
                <a:gd name="connsiteY9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7550 w 5187950"/>
                <a:gd name="connsiteY89" fmla="*/ 375166 h 2394466"/>
                <a:gd name="connsiteX90" fmla="*/ 4692650 w 5187950"/>
                <a:gd name="connsiteY90" fmla="*/ 368816 h 2394466"/>
                <a:gd name="connsiteX91" fmla="*/ 4762500 w 5187950"/>
                <a:gd name="connsiteY91" fmla="*/ 362466 h 2394466"/>
                <a:gd name="connsiteX92" fmla="*/ 4864100 w 5187950"/>
                <a:gd name="connsiteY92" fmla="*/ 356116 h 2394466"/>
                <a:gd name="connsiteX93" fmla="*/ 4876800 w 5187950"/>
                <a:gd name="connsiteY93" fmla="*/ 318016 h 2394466"/>
                <a:gd name="connsiteX94" fmla="*/ 4883150 w 5187950"/>
                <a:gd name="connsiteY94" fmla="*/ 32266 h 2394466"/>
                <a:gd name="connsiteX95" fmla="*/ 4927600 w 5187950"/>
                <a:gd name="connsiteY95" fmla="*/ 6866 h 2394466"/>
                <a:gd name="connsiteX96" fmla="*/ 5124450 w 5187950"/>
                <a:gd name="connsiteY96" fmla="*/ 516 h 2394466"/>
                <a:gd name="connsiteX97" fmla="*/ 5187950 w 5187950"/>
                <a:gd name="connsiteY97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7550 w 5187950"/>
                <a:gd name="connsiteY89" fmla="*/ 375166 h 2394466"/>
                <a:gd name="connsiteX90" fmla="*/ 4762500 w 5187950"/>
                <a:gd name="connsiteY90" fmla="*/ 362466 h 2394466"/>
                <a:gd name="connsiteX91" fmla="*/ 4864100 w 5187950"/>
                <a:gd name="connsiteY91" fmla="*/ 356116 h 2394466"/>
                <a:gd name="connsiteX92" fmla="*/ 4876800 w 5187950"/>
                <a:gd name="connsiteY92" fmla="*/ 318016 h 2394466"/>
                <a:gd name="connsiteX93" fmla="*/ 4883150 w 5187950"/>
                <a:gd name="connsiteY93" fmla="*/ 32266 h 2394466"/>
                <a:gd name="connsiteX94" fmla="*/ 4927600 w 5187950"/>
                <a:gd name="connsiteY94" fmla="*/ 6866 h 2394466"/>
                <a:gd name="connsiteX95" fmla="*/ 5124450 w 5187950"/>
                <a:gd name="connsiteY95" fmla="*/ 516 h 2394466"/>
                <a:gd name="connsiteX96" fmla="*/ 5187950 w 5187950"/>
                <a:gd name="connsiteY96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7550 w 5187950"/>
                <a:gd name="connsiteY89" fmla="*/ 375166 h 2394466"/>
                <a:gd name="connsiteX90" fmla="*/ 4864100 w 5187950"/>
                <a:gd name="connsiteY90" fmla="*/ 356116 h 2394466"/>
                <a:gd name="connsiteX91" fmla="*/ 4876800 w 5187950"/>
                <a:gd name="connsiteY91" fmla="*/ 318016 h 2394466"/>
                <a:gd name="connsiteX92" fmla="*/ 4883150 w 5187950"/>
                <a:gd name="connsiteY92" fmla="*/ 32266 h 2394466"/>
                <a:gd name="connsiteX93" fmla="*/ 4927600 w 5187950"/>
                <a:gd name="connsiteY93" fmla="*/ 6866 h 2394466"/>
                <a:gd name="connsiteX94" fmla="*/ 5124450 w 5187950"/>
                <a:gd name="connsiteY94" fmla="*/ 516 h 2394466"/>
                <a:gd name="connsiteX95" fmla="*/ 5187950 w 5187950"/>
                <a:gd name="connsiteY9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7550 w 5187950"/>
                <a:gd name="connsiteY89" fmla="*/ 375166 h 2394466"/>
                <a:gd name="connsiteX90" fmla="*/ 4864100 w 5187950"/>
                <a:gd name="connsiteY90" fmla="*/ 356116 h 2394466"/>
                <a:gd name="connsiteX91" fmla="*/ 4876800 w 5187950"/>
                <a:gd name="connsiteY91" fmla="*/ 318016 h 2394466"/>
                <a:gd name="connsiteX92" fmla="*/ 4883150 w 5187950"/>
                <a:gd name="connsiteY92" fmla="*/ 32266 h 2394466"/>
                <a:gd name="connsiteX93" fmla="*/ 4927600 w 5187950"/>
                <a:gd name="connsiteY93" fmla="*/ 6866 h 2394466"/>
                <a:gd name="connsiteX94" fmla="*/ 5124450 w 5187950"/>
                <a:gd name="connsiteY94" fmla="*/ 516 h 2394466"/>
                <a:gd name="connsiteX95" fmla="*/ 5187950 w 5187950"/>
                <a:gd name="connsiteY95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7550 w 5187950"/>
                <a:gd name="connsiteY89" fmla="*/ 375166 h 2394466"/>
                <a:gd name="connsiteX90" fmla="*/ 4876800 w 5187950"/>
                <a:gd name="connsiteY90" fmla="*/ 318016 h 2394466"/>
                <a:gd name="connsiteX91" fmla="*/ 4883150 w 5187950"/>
                <a:gd name="connsiteY91" fmla="*/ 32266 h 2394466"/>
                <a:gd name="connsiteX92" fmla="*/ 4927600 w 5187950"/>
                <a:gd name="connsiteY92" fmla="*/ 6866 h 2394466"/>
                <a:gd name="connsiteX93" fmla="*/ 5124450 w 5187950"/>
                <a:gd name="connsiteY93" fmla="*/ 516 h 2394466"/>
                <a:gd name="connsiteX94" fmla="*/ 5187950 w 5187950"/>
                <a:gd name="connsiteY94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7550 w 5187950"/>
                <a:gd name="connsiteY89" fmla="*/ 375166 h 2394466"/>
                <a:gd name="connsiteX90" fmla="*/ 4876800 w 5187950"/>
                <a:gd name="connsiteY90" fmla="*/ 318016 h 2394466"/>
                <a:gd name="connsiteX91" fmla="*/ 4883150 w 5187950"/>
                <a:gd name="connsiteY91" fmla="*/ 32266 h 2394466"/>
                <a:gd name="connsiteX92" fmla="*/ 4927600 w 5187950"/>
                <a:gd name="connsiteY92" fmla="*/ 6866 h 2394466"/>
                <a:gd name="connsiteX93" fmla="*/ 5124450 w 5187950"/>
                <a:gd name="connsiteY93" fmla="*/ 516 h 2394466"/>
                <a:gd name="connsiteX94" fmla="*/ 5187950 w 5187950"/>
                <a:gd name="connsiteY94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7550 w 5187950"/>
                <a:gd name="connsiteY89" fmla="*/ 375166 h 2394466"/>
                <a:gd name="connsiteX90" fmla="*/ 4876800 w 5187950"/>
                <a:gd name="connsiteY90" fmla="*/ 318016 h 2394466"/>
                <a:gd name="connsiteX91" fmla="*/ 4883150 w 5187950"/>
                <a:gd name="connsiteY91" fmla="*/ 32266 h 2394466"/>
                <a:gd name="connsiteX92" fmla="*/ 4927600 w 5187950"/>
                <a:gd name="connsiteY92" fmla="*/ 6866 h 2394466"/>
                <a:gd name="connsiteX93" fmla="*/ 5124450 w 5187950"/>
                <a:gd name="connsiteY93" fmla="*/ 516 h 2394466"/>
                <a:gd name="connsiteX94" fmla="*/ 5187950 w 5187950"/>
                <a:gd name="connsiteY94" fmla="*/ 516 h 2394466"/>
                <a:gd name="connsiteX0" fmla="*/ 0 w 5187950"/>
                <a:gd name="connsiteY0" fmla="*/ 2394466 h 2394466"/>
                <a:gd name="connsiteX1" fmla="*/ 57150 w 5187950"/>
                <a:gd name="connsiteY1" fmla="*/ 2388116 h 2394466"/>
                <a:gd name="connsiteX2" fmla="*/ 76200 w 5187950"/>
                <a:gd name="connsiteY2" fmla="*/ 2375416 h 2394466"/>
                <a:gd name="connsiteX3" fmla="*/ 165100 w 5187950"/>
                <a:gd name="connsiteY3" fmla="*/ 2369066 h 2394466"/>
                <a:gd name="connsiteX4" fmla="*/ 171450 w 5187950"/>
                <a:gd name="connsiteY4" fmla="*/ 2327379 h 2394466"/>
                <a:gd name="connsiteX5" fmla="*/ 488156 w 5187950"/>
                <a:gd name="connsiteY5" fmla="*/ 2308741 h 2394466"/>
                <a:gd name="connsiteX6" fmla="*/ 508000 w 5187950"/>
                <a:gd name="connsiteY6" fmla="*/ 2305566 h 2394466"/>
                <a:gd name="connsiteX7" fmla="*/ 533400 w 5187950"/>
                <a:gd name="connsiteY7" fmla="*/ 2292866 h 2394466"/>
                <a:gd name="connsiteX8" fmla="*/ 552450 w 5187950"/>
                <a:gd name="connsiteY8" fmla="*/ 2286516 h 2394466"/>
                <a:gd name="connsiteX9" fmla="*/ 558800 w 5187950"/>
                <a:gd name="connsiteY9" fmla="*/ 2267466 h 2394466"/>
                <a:gd name="connsiteX10" fmla="*/ 577850 w 5187950"/>
                <a:gd name="connsiteY10" fmla="*/ 2261116 h 2394466"/>
                <a:gd name="connsiteX11" fmla="*/ 609600 w 5187950"/>
                <a:gd name="connsiteY11" fmla="*/ 2254766 h 2394466"/>
                <a:gd name="connsiteX12" fmla="*/ 895350 w 5187950"/>
                <a:gd name="connsiteY12" fmla="*/ 2248416 h 2394466"/>
                <a:gd name="connsiteX13" fmla="*/ 908050 w 5187950"/>
                <a:gd name="connsiteY13" fmla="*/ 2229366 h 2394466"/>
                <a:gd name="connsiteX14" fmla="*/ 920750 w 5187950"/>
                <a:gd name="connsiteY14" fmla="*/ 2178566 h 2394466"/>
                <a:gd name="connsiteX15" fmla="*/ 939800 w 5187950"/>
                <a:gd name="connsiteY15" fmla="*/ 2172216 h 2394466"/>
                <a:gd name="connsiteX16" fmla="*/ 1047750 w 5187950"/>
                <a:gd name="connsiteY16" fmla="*/ 2172216 h 2394466"/>
                <a:gd name="connsiteX17" fmla="*/ 1060450 w 5187950"/>
                <a:gd name="connsiteY17" fmla="*/ 2153166 h 2394466"/>
                <a:gd name="connsiteX18" fmla="*/ 1117600 w 5187950"/>
                <a:gd name="connsiteY18" fmla="*/ 2146816 h 2394466"/>
                <a:gd name="connsiteX19" fmla="*/ 1123950 w 5187950"/>
                <a:gd name="connsiteY19" fmla="*/ 2127766 h 2394466"/>
                <a:gd name="connsiteX20" fmla="*/ 1212850 w 5187950"/>
                <a:gd name="connsiteY20" fmla="*/ 2121416 h 2394466"/>
                <a:gd name="connsiteX21" fmla="*/ 1289050 w 5187950"/>
                <a:gd name="connsiteY21" fmla="*/ 2115066 h 2394466"/>
                <a:gd name="connsiteX22" fmla="*/ 1301750 w 5187950"/>
                <a:gd name="connsiteY22" fmla="*/ 2096016 h 2394466"/>
                <a:gd name="connsiteX23" fmla="*/ 1339850 w 5187950"/>
                <a:gd name="connsiteY23" fmla="*/ 2083316 h 2394466"/>
                <a:gd name="connsiteX24" fmla="*/ 1358900 w 5187950"/>
                <a:gd name="connsiteY24" fmla="*/ 2076966 h 2394466"/>
                <a:gd name="connsiteX25" fmla="*/ 1377950 w 5187950"/>
                <a:gd name="connsiteY25" fmla="*/ 2064266 h 2394466"/>
                <a:gd name="connsiteX26" fmla="*/ 1416050 w 5187950"/>
                <a:gd name="connsiteY26" fmla="*/ 2051566 h 2394466"/>
                <a:gd name="connsiteX27" fmla="*/ 1435100 w 5187950"/>
                <a:gd name="connsiteY27" fmla="*/ 2045216 h 2394466"/>
                <a:gd name="connsiteX28" fmla="*/ 1454150 w 5187950"/>
                <a:gd name="connsiteY28" fmla="*/ 2019816 h 2394466"/>
                <a:gd name="connsiteX29" fmla="*/ 1460500 w 5187950"/>
                <a:gd name="connsiteY29" fmla="*/ 1994416 h 2394466"/>
                <a:gd name="connsiteX30" fmla="*/ 1479550 w 5187950"/>
                <a:gd name="connsiteY30" fmla="*/ 1981716 h 2394466"/>
                <a:gd name="connsiteX31" fmla="*/ 1549400 w 5187950"/>
                <a:gd name="connsiteY31" fmla="*/ 1969016 h 2394466"/>
                <a:gd name="connsiteX32" fmla="*/ 1619250 w 5187950"/>
                <a:gd name="connsiteY32" fmla="*/ 1943616 h 2394466"/>
                <a:gd name="connsiteX33" fmla="*/ 1638300 w 5187950"/>
                <a:gd name="connsiteY33" fmla="*/ 1930916 h 2394466"/>
                <a:gd name="connsiteX34" fmla="*/ 1657350 w 5187950"/>
                <a:gd name="connsiteY34" fmla="*/ 1924566 h 2394466"/>
                <a:gd name="connsiteX35" fmla="*/ 1695450 w 5187950"/>
                <a:gd name="connsiteY35" fmla="*/ 1905516 h 2394466"/>
                <a:gd name="connsiteX36" fmla="*/ 1758950 w 5187950"/>
                <a:gd name="connsiteY36" fmla="*/ 1892816 h 2394466"/>
                <a:gd name="connsiteX37" fmla="*/ 1784350 w 5187950"/>
                <a:gd name="connsiteY37" fmla="*/ 1854716 h 2394466"/>
                <a:gd name="connsiteX38" fmla="*/ 1803400 w 5187950"/>
                <a:gd name="connsiteY38" fmla="*/ 1842016 h 2394466"/>
                <a:gd name="connsiteX39" fmla="*/ 1898650 w 5187950"/>
                <a:gd name="connsiteY39" fmla="*/ 1829316 h 2394466"/>
                <a:gd name="connsiteX40" fmla="*/ 1987550 w 5187950"/>
                <a:gd name="connsiteY40" fmla="*/ 1822966 h 2394466"/>
                <a:gd name="connsiteX41" fmla="*/ 2026444 w 5187950"/>
                <a:gd name="connsiteY41" fmla="*/ 1787247 h 2394466"/>
                <a:gd name="connsiteX42" fmla="*/ 2095500 w 5187950"/>
                <a:gd name="connsiteY42" fmla="*/ 1784866 h 2394466"/>
                <a:gd name="connsiteX43" fmla="*/ 2114550 w 5187950"/>
                <a:gd name="connsiteY43" fmla="*/ 1765816 h 2394466"/>
                <a:gd name="connsiteX44" fmla="*/ 2133600 w 5187950"/>
                <a:gd name="connsiteY44" fmla="*/ 1759466 h 2394466"/>
                <a:gd name="connsiteX45" fmla="*/ 2330450 w 5187950"/>
                <a:gd name="connsiteY45" fmla="*/ 1753116 h 2394466"/>
                <a:gd name="connsiteX46" fmla="*/ 2343150 w 5187950"/>
                <a:gd name="connsiteY46" fmla="*/ 1708666 h 2394466"/>
                <a:gd name="connsiteX47" fmla="*/ 2381250 w 5187950"/>
                <a:gd name="connsiteY47" fmla="*/ 1695966 h 2394466"/>
                <a:gd name="connsiteX48" fmla="*/ 2444750 w 5187950"/>
                <a:gd name="connsiteY48" fmla="*/ 1657866 h 2394466"/>
                <a:gd name="connsiteX49" fmla="*/ 2476500 w 5187950"/>
                <a:gd name="connsiteY49" fmla="*/ 1638816 h 2394466"/>
                <a:gd name="connsiteX50" fmla="*/ 2489200 w 5187950"/>
                <a:gd name="connsiteY50" fmla="*/ 1619766 h 2394466"/>
                <a:gd name="connsiteX51" fmla="*/ 2552700 w 5187950"/>
                <a:gd name="connsiteY51" fmla="*/ 1594366 h 2394466"/>
                <a:gd name="connsiteX52" fmla="*/ 2571750 w 5187950"/>
                <a:gd name="connsiteY52" fmla="*/ 1588016 h 2394466"/>
                <a:gd name="connsiteX53" fmla="*/ 2590800 w 5187950"/>
                <a:gd name="connsiteY53" fmla="*/ 1581666 h 2394466"/>
                <a:gd name="connsiteX54" fmla="*/ 2616200 w 5187950"/>
                <a:gd name="connsiteY54" fmla="*/ 1568966 h 2394466"/>
                <a:gd name="connsiteX55" fmla="*/ 2622550 w 5187950"/>
                <a:gd name="connsiteY55" fmla="*/ 1549916 h 2394466"/>
                <a:gd name="connsiteX56" fmla="*/ 2635250 w 5187950"/>
                <a:gd name="connsiteY56" fmla="*/ 1505466 h 2394466"/>
                <a:gd name="connsiteX57" fmla="*/ 2667000 w 5187950"/>
                <a:gd name="connsiteY57" fmla="*/ 1467366 h 2394466"/>
                <a:gd name="connsiteX58" fmla="*/ 2686050 w 5187950"/>
                <a:gd name="connsiteY58" fmla="*/ 1461016 h 2394466"/>
                <a:gd name="connsiteX59" fmla="*/ 2705100 w 5187950"/>
                <a:gd name="connsiteY59" fmla="*/ 1448316 h 2394466"/>
                <a:gd name="connsiteX60" fmla="*/ 2711450 w 5187950"/>
                <a:gd name="connsiteY60" fmla="*/ 1429266 h 2394466"/>
                <a:gd name="connsiteX61" fmla="*/ 2717800 w 5187950"/>
                <a:gd name="connsiteY61" fmla="*/ 1378466 h 2394466"/>
                <a:gd name="connsiteX62" fmla="*/ 2736850 w 5187950"/>
                <a:gd name="connsiteY62" fmla="*/ 1372116 h 2394466"/>
                <a:gd name="connsiteX63" fmla="*/ 2768600 w 5187950"/>
                <a:gd name="connsiteY63" fmla="*/ 1365766 h 2394466"/>
                <a:gd name="connsiteX64" fmla="*/ 2768600 w 5187950"/>
                <a:gd name="connsiteY64" fmla="*/ 1270516 h 2394466"/>
                <a:gd name="connsiteX65" fmla="*/ 2813050 w 5187950"/>
                <a:gd name="connsiteY65" fmla="*/ 1264166 h 2394466"/>
                <a:gd name="connsiteX66" fmla="*/ 2844800 w 5187950"/>
                <a:gd name="connsiteY66" fmla="*/ 1219716 h 2394466"/>
                <a:gd name="connsiteX67" fmla="*/ 2978150 w 5187950"/>
                <a:gd name="connsiteY67" fmla="*/ 1213366 h 2394466"/>
                <a:gd name="connsiteX68" fmla="*/ 3022600 w 5187950"/>
                <a:gd name="connsiteY68" fmla="*/ 1200666 h 2394466"/>
                <a:gd name="connsiteX69" fmla="*/ 3041650 w 5187950"/>
                <a:gd name="connsiteY69" fmla="*/ 1175266 h 2394466"/>
                <a:gd name="connsiteX70" fmla="*/ 3048000 w 5187950"/>
                <a:gd name="connsiteY70" fmla="*/ 1137166 h 2394466"/>
                <a:gd name="connsiteX71" fmla="*/ 3086100 w 5187950"/>
                <a:gd name="connsiteY71" fmla="*/ 1111766 h 2394466"/>
                <a:gd name="connsiteX72" fmla="*/ 3263900 w 5187950"/>
                <a:gd name="connsiteY72" fmla="*/ 1105416 h 2394466"/>
                <a:gd name="connsiteX73" fmla="*/ 3270250 w 5187950"/>
                <a:gd name="connsiteY73" fmla="*/ 1054616 h 2394466"/>
                <a:gd name="connsiteX74" fmla="*/ 3295650 w 5187950"/>
                <a:gd name="connsiteY74" fmla="*/ 1048266 h 2394466"/>
                <a:gd name="connsiteX75" fmla="*/ 3295650 w 5187950"/>
                <a:gd name="connsiteY75" fmla="*/ 996717 h 2394466"/>
                <a:gd name="connsiteX76" fmla="*/ 3517900 w 5187950"/>
                <a:gd name="connsiteY76" fmla="*/ 984766 h 2394466"/>
                <a:gd name="connsiteX77" fmla="*/ 3543300 w 5187950"/>
                <a:gd name="connsiteY77" fmla="*/ 978416 h 2394466"/>
                <a:gd name="connsiteX78" fmla="*/ 3549650 w 5187950"/>
                <a:gd name="connsiteY78" fmla="*/ 953016 h 2394466"/>
                <a:gd name="connsiteX79" fmla="*/ 3651250 w 5187950"/>
                <a:gd name="connsiteY79" fmla="*/ 946666 h 2394466"/>
                <a:gd name="connsiteX80" fmla="*/ 3803650 w 5187950"/>
                <a:gd name="connsiteY80" fmla="*/ 940316 h 2394466"/>
                <a:gd name="connsiteX81" fmla="*/ 3803650 w 5187950"/>
                <a:gd name="connsiteY81" fmla="*/ 857766 h 2394466"/>
                <a:gd name="connsiteX82" fmla="*/ 3870103 w 5187950"/>
                <a:gd name="connsiteY82" fmla="*/ 854973 h 2394466"/>
                <a:gd name="connsiteX83" fmla="*/ 3872706 w 5187950"/>
                <a:gd name="connsiteY83" fmla="*/ 757342 h 2394466"/>
                <a:gd name="connsiteX84" fmla="*/ 4050506 w 5187950"/>
                <a:gd name="connsiteY84" fmla="*/ 751404 h 2394466"/>
                <a:gd name="connsiteX85" fmla="*/ 4051300 w 5187950"/>
                <a:gd name="connsiteY85" fmla="*/ 679966 h 2394466"/>
                <a:gd name="connsiteX86" fmla="*/ 4413250 w 5187950"/>
                <a:gd name="connsiteY86" fmla="*/ 673616 h 2394466"/>
                <a:gd name="connsiteX87" fmla="*/ 4415011 w 5187950"/>
                <a:gd name="connsiteY87" fmla="*/ 518041 h 2394466"/>
                <a:gd name="connsiteX88" fmla="*/ 4527550 w 5187950"/>
                <a:gd name="connsiteY88" fmla="*/ 514866 h 2394466"/>
                <a:gd name="connsiteX89" fmla="*/ 4527550 w 5187950"/>
                <a:gd name="connsiteY89" fmla="*/ 375166 h 2394466"/>
                <a:gd name="connsiteX90" fmla="*/ 4876800 w 5187950"/>
                <a:gd name="connsiteY90" fmla="*/ 362848 h 2394466"/>
                <a:gd name="connsiteX91" fmla="*/ 4883150 w 5187950"/>
                <a:gd name="connsiteY91" fmla="*/ 32266 h 2394466"/>
                <a:gd name="connsiteX92" fmla="*/ 4927600 w 5187950"/>
                <a:gd name="connsiteY92" fmla="*/ 6866 h 2394466"/>
                <a:gd name="connsiteX93" fmla="*/ 5124450 w 5187950"/>
                <a:gd name="connsiteY93" fmla="*/ 516 h 2394466"/>
                <a:gd name="connsiteX94" fmla="*/ 5187950 w 5187950"/>
                <a:gd name="connsiteY94" fmla="*/ 516 h 2394466"/>
                <a:gd name="connsiteX0" fmla="*/ 0 w 5187950"/>
                <a:gd name="connsiteY0" fmla="*/ 2422589 h 2422589"/>
                <a:gd name="connsiteX1" fmla="*/ 57150 w 5187950"/>
                <a:gd name="connsiteY1" fmla="*/ 2416239 h 2422589"/>
                <a:gd name="connsiteX2" fmla="*/ 76200 w 5187950"/>
                <a:gd name="connsiteY2" fmla="*/ 2403539 h 2422589"/>
                <a:gd name="connsiteX3" fmla="*/ 165100 w 5187950"/>
                <a:gd name="connsiteY3" fmla="*/ 2397189 h 2422589"/>
                <a:gd name="connsiteX4" fmla="*/ 171450 w 5187950"/>
                <a:gd name="connsiteY4" fmla="*/ 2355502 h 2422589"/>
                <a:gd name="connsiteX5" fmla="*/ 488156 w 5187950"/>
                <a:gd name="connsiteY5" fmla="*/ 2336864 h 2422589"/>
                <a:gd name="connsiteX6" fmla="*/ 508000 w 5187950"/>
                <a:gd name="connsiteY6" fmla="*/ 2333689 h 2422589"/>
                <a:gd name="connsiteX7" fmla="*/ 533400 w 5187950"/>
                <a:gd name="connsiteY7" fmla="*/ 2320989 h 2422589"/>
                <a:gd name="connsiteX8" fmla="*/ 552450 w 5187950"/>
                <a:gd name="connsiteY8" fmla="*/ 2314639 h 2422589"/>
                <a:gd name="connsiteX9" fmla="*/ 558800 w 5187950"/>
                <a:gd name="connsiteY9" fmla="*/ 2295589 h 2422589"/>
                <a:gd name="connsiteX10" fmla="*/ 577850 w 5187950"/>
                <a:gd name="connsiteY10" fmla="*/ 2289239 h 2422589"/>
                <a:gd name="connsiteX11" fmla="*/ 609600 w 5187950"/>
                <a:gd name="connsiteY11" fmla="*/ 2282889 h 2422589"/>
                <a:gd name="connsiteX12" fmla="*/ 895350 w 5187950"/>
                <a:gd name="connsiteY12" fmla="*/ 2276539 h 2422589"/>
                <a:gd name="connsiteX13" fmla="*/ 908050 w 5187950"/>
                <a:gd name="connsiteY13" fmla="*/ 2257489 h 2422589"/>
                <a:gd name="connsiteX14" fmla="*/ 920750 w 5187950"/>
                <a:gd name="connsiteY14" fmla="*/ 2206689 h 2422589"/>
                <a:gd name="connsiteX15" fmla="*/ 939800 w 5187950"/>
                <a:gd name="connsiteY15" fmla="*/ 2200339 h 2422589"/>
                <a:gd name="connsiteX16" fmla="*/ 1047750 w 5187950"/>
                <a:gd name="connsiteY16" fmla="*/ 2200339 h 2422589"/>
                <a:gd name="connsiteX17" fmla="*/ 1060450 w 5187950"/>
                <a:gd name="connsiteY17" fmla="*/ 2181289 h 2422589"/>
                <a:gd name="connsiteX18" fmla="*/ 1117600 w 5187950"/>
                <a:gd name="connsiteY18" fmla="*/ 2174939 h 2422589"/>
                <a:gd name="connsiteX19" fmla="*/ 1123950 w 5187950"/>
                <a:gd name="connsiteY19" fmla="*/ 2155889 h 2422589"/>
                <a:gd name="connsiteX20" fmla="*/ 1212850 w 5187950"/>
                <a:gd name="connsiteY20" fmla="*/ 2149539 h 2422589"/>
                <a:gd name="connsiteX21" fmla="*/ 1289050 w 5187950"/>
                <a:gd name="connsiteY21" fmla="*/ 2143189 h 2422589"/>
                <a:gd name="connsiteX22" fmla="*/ 1301750 w 5187950"/>
                <a:gd name="connsiteY22" fmla="*/ 2124139 h 2422589"/>
                <a:gd name="connsiteX23" fmla="*/ 1339850 w 5187950"/>
                <a:gd name="connsiteY23" fmla="*/ 2111439 h 2422589"/>
                <a:gd name="connsiteX24" fmla="*/ 1358900 w 5187950"/>
                <a:gd name="connsiteY24" fmla="*/ 2105089 h 2422589"/>
                <a:gd name="connsiteX25" fmla="*/ 1377950 w 5187950"/>
                <a:gd name="connsiteY25" fmla="*/ 2092389 h 2422589"/>
                <a:gd name="connsiteX26" fmla="*/ 1416050 w 5187950"/>
                <a:gd name="connsiteY26" fmla="*/ 2079689 h 2422589"/>
                <a:gd name="connsiteX27" fmla="*/ 1435100 w 5187950"/>
                <a:gd name="connsiteY27" fmla="*/ 2073339 h 2422589"/>
                <a:gd name="connsiteX28" fmla="*/ 1454150 w 5187950"/>
                <a:gd name="connsiteY28" fmla="*/ 2047939 h 2422589"/>
                <a:gd name="connsiteX29" fmla="*/ 1460500 w 5187950"/>
                <a:gd name="connsiteY29" fmla="*/ 2022539 h 2422589"/>
                <a:gd name="connsiteX30" fmla="*/ 1479550 w 5187950"/>
                <a:gd name="connsiteY30" fmla="*/ 2009839 h 2422589"/>
                <a:gd name="connsiteX31" fmla="*/ 1549400 w 5187950"/>
                <a:gd name="connsiteY31" fmla="*/ 1997139 h 2422589"/>
                <a:gd name="connsiteX32" fmla="*/ 1619250 w 5187950"/>
                <a:gd name="connsiteY32" fmla="*/ 1971739 h 2422589"/>
                <a:gd name="connsiteX33" fmla="*/ 1638300 w 5187950"/>
                <a:gd name="connsiteY33" fmla="*/ 1959039 h 2422589"/>
                <a:gd name="connsiteX34" fmla="*/ 1657350 w 5187950"/>
                <a:gd name="connsiteY34" fmla="*/ 1952689 h 2422589"/>
                <a:gd name="connsiteX35" fmla="*/ 1695450 w 5187950"/>
                <a:gd name="connsiteY35" fmla="*/ 1933639 h 2422589"/>
                <a:gd name="connsiteX36" fmla="*/ 1758950 w 5187950"/>
                <a:gd name="connsiteY36" fmla="*/ 1920939 h 2422589"/>
                <a:gd name="connsiteX37" fmla="*/ 1784350 w 5187950"/>
                <a:gd name="connsiteY37" fmla="*/ 1882839 h 2422589"/>
                <a:gd name="connsiteX38" fmla="*/ 1803400 w 5187950"/>
                <a:gd name="connsiteY38" fmla="*/ 1870139 h 2422589"/>
                <a:gd name="connsiteX39" fmla="*/ 1898650 w 5187950"/>
                <a:gd name="connsiteY39" fmla="*/ 1857439 h 2422589"/>
                <a:gd name="connsiteX40" fmla="*/ 1987550 w 5187950"/>
                <a:gd name="connsiteY40" fmla="*/ 1851089 h 2422589"/>
                <a:gd name="connsiteX41" fmla="*/ 2026444 w 5187950"/>
                <a:gd name="connsiteY41" fmla="*/ 1815370 h 2422589"/>
                <a:gd name="connsiteX42" fmla="*/ 2095500 w 5187950"/>
                <a:gd name="connsiteY42" fmla="*/ 1812989 h 2422589"/>
                <a:gd name="connsiteX43" fmla="*/ 2114550 w 5187950"/>
                <a:gd name="connsiteY43" fmla="*/ 1793939 h 2422589"/>
                <a:gd name="connsiteX44" fmla="*/ 2133600 w 5187950"/>
                <a:gd name="connsiteY44" fmla="*/ 1787589 h 2422589"/>
                <a:gd name="connsiteX45" fmla="*/ 2330450 w 5187950"/>
                <a:gd name="connsiteY45" fmla="*/ 1781239 h 2422589"/>
                <a:gd name="connsiteX46" fmla="*/ 2343150 w 5187950"/>
                <a:gd name="connsiteY46" fmla="*/ 1736789 h 2422589"/>
                <a:gd name="connsiteX47" fmla="*/ 2381250 w 5187950"/>
                <a:gd name="connsiteY47" fmla="*/ 1724089 h 2422589"/>
                <a:gd name="connsiteX48" fmla="*/ 2444750 w 5187950"/>
                <a:gd name="connsiteY48" fmla="*/ 1685989 h 2422589"/>
                <a:gd name="connsiteX49" fmla="*/ 2476500 w 5187950"/>
                <a:gd name="connsiteY49" fmla="*/ 1666939 h 2422589"/>
                <a:gd name="connsiteX50" fmla="*/ 2489200 w 5187950"/>
                <a:gd name="connsiteY50" fmla="*/ 1647889 h 2422589"/>
                <a:gd name="connsiteX51" fmla="*/ 2552700 w 5187950"/>
                <a:gd name="connsiteY51" fmla="*/ 1622489 h 2422589"/>
                <a:gd name="connsiteX52" fmla="*/ 2571750 w 5187950"/>
                <a:gd name="connsiteY52" fmla="*/ 1616139 h 2422589"/>
                <a:gd name="connsiteX53" fmla="*/ 2590800 w 5187950"/>
                <a:gd name="connsiteY53" fmla="*/ 1609789 h 2422589"/>
                <a:gd name="connsiteX54" fmla="*/ 2616200 w 5187950"/>
                <a:gd name="connsiteY54" fmla="*/ 1597089 h 2422589"/>
                <a:gd name="connsiteX55" fmla="*/ 2622550 w 5187950"/>
                <a:gd name="connsiteY55" fmla="*/ 1578039 h 2422589"/>
                <a:gd name="connsiteX56" fmla="*/ 2635250 w 5187950"/>
                <a:gd name="connsiteY56" fmla="*/ 1533589 h 2422589"/>
                <a:gd name="connsiteX57" fmla="*/ 2667000 w 5187950"/>
                <a:gd name="connsiteY57" fmla="*/ 1495489 h 2422589"/>
                <a:gd name="connsiteX58" fmla="*/ 2686050 w 5187950"/>
                <a:gd name="connsiteY58" fmla="*/ 1489139 h 2422589"/>
                <a:gd name="connsiteX59" fmla="*/ 2705100 w 5187950"/>
                <a:gd name="connsiteY59" fmla="*/ 1476439 h 2422589"/>
                <a:gd name="connsiteX60" fmla="*/ 2711450 w 5187950"/>
                <a:gd name="connsiteY60" fmla="*/ 1457389 h 2422589"/>
                <a:gd name="connsiteX61" fmla="*/ 2717800 w 5187950"/>
                <a:gd name="connsiteY61" fmla="*/ 1406589 h 2422589"/>
                <a:gd name="connsiteX62" fmla="*/ 2736850 w 5187950"/>
                <a:gd name="connsiteY62" fmla="*/ 1400239 h 2422589"/>
                <a:gd name="connsiteX63" fmla="*/ 2768600 w 5187950"/>
                <a:gd name="connsiteY63" fmla="*/ 1393889 h 2422589"/>
                <a:gd name="connsiteX64" fmla="*/ 2768600 w 5187950"/>
                <a:gd name="connsiteY64" fmla="*/ 1298639 h 2422589"/>
                <a:gd name="connsiteX65" fmla="*/ 2813050 w 5187950"/>
                <a:gd name="connsiteY65" fmla="*/ 1292289 h 2422589"/>
                <a:gd name="connsiteX66" fmla="*/ 2844800 w 5187950"/>
                <a:gd name="connsiteY66" fmla="*/ 1247839 h 2422589"/>
                <a:gd name="connsiteX67" fmla="*/ 2978150 w 5187950"/>
                <a:gd name="connsiteY67" fmla="*/ 1241489 h 2422589"/>
                <a:gd name="connsiteX68" fmla="*/ 3022600 w 5187950"/>
                <a:gd name="connsiteY68" fmla="*/ 1228789 h 2422589"/>
                <a:gd name="connsiteX69" fmla="*/ 3041650 w 5187950"/>
                <a:gd name="connsiteY69" fmla="*/ 1203389 h 2422589"/>
                <a:gd name="connsiteX70" fmla="*/ 3048000 w 5187950"/>
                <a:gd name="connsiteY70" fmla="*/ 1165289 h 2422589"/>
                <a:gd name="connsiteX71" fmla="*/ 3086100 w 5187950"/>
                <a:gd name="connsiteY71" fmla="*/ 1139889 h 2422589"/>
                <a:gd name="connsiteX72" fmla="*/ 3263900 w 5187950"/>
                <a:gd name="connsiteY72" fmla="*/ 1133539 h 2422589"/>
                <a:gd name="connsiteX73" fmla="*/ 3270250 w 5187950"/>
                <a:gd name="connsiteY73" fmla="*/ 1082739 h 2422589"/>
                <a:gd name="connsiteX74" fmla="*/ 3295650 w 5187950"/>
                <a:gd name="connsiteY74" fmla="*/ 1076389 h 2422589"/>
                <a:gd name="connsiteX75" fmla="*/ 3295650 w 5187950"/>
                <a:gd name="connsiteY75" fmla="*/ 1024840 h 2422589"/>
                <a:gd name="connsiteX76" fmla="*/ 3517900 w 5187950"/>
                <a:gd name="connsiteY76" fmla="*/ 1012889 h 2422589"/>
                <a:gd name="connsiteX77" fmla="*/ 3543300 w 5187950"/>
                <a:gd name="connsiteY77" fmla="*/ 1006539 h 2422589"/>
                <a:gd name="connsiteX78" fmla="*/ 3549650 w 5187950"/>
                <a:gd name="connsiteY78" fmla="*/ 981139 h 2422589"/>
                <a:gd name="connsiteX79" fmla="*/ 3651250 w 5187950"/>
                <a:gd name="connsiteY79" fmla="*/ 974789 h 2422589"/>
                <a:gd name="connsiteX80" fmla="*/ 3803650 w 5187950"/>
                <a:gd name="connsiteY80" fmla="*/ 968439 h 2422589"/>
                <a:gd name="connsiteX81" fmla="*/ 3803650 w 5187950"/>
                <a:gd name="connsiteY81" fmla="*/ 885889 h 2422589"/>
                <a:gd name="connsiteX82" fmla="*/ 3870103 w 5187950"/>
                <a:gd name="connsiteY82" fmla="*/ 883096 h 2422589"/>
                <a:gd name="connsiteX83" fmla="*/ 3872706 w 5187950"/>
                <a:gd name="connsiteY83" fmla="*/ 785465 h 2422589"/>
                <a:gd name="connsiteX84" fmla="*/ 4050506 w 5187950"/>
                <a:gd name="connsiteY84" fmla="*/ 779527 h 2422589"/>
                <a:gd name="connsiteX85" fmla="*/ 4051300 w 5187950"/>
                <a:gd name="connsiteY85" fmla="*/ 708089 h 2422589"/>
                <a:gd name="connsiteX86" fmla="*/ 4413250 w 5187950"/>
                <a:gd name="connsiteY86" fmla="*/ 701739 h 2422589"/>
                <a:gd name="connsiteX87" fmla="*/ 4415011 w 5187950"/>
                <a:gd name="connsiteY87" fmla="*/ 546164 h 2422589"/>
                <a:gd name="connsiteX88" fmla="*/ 4527550 w 5187950"/>
                <a:gd name="connsiteY88" fmla="*/ 542989 h 2422589"/>
                <a:gd name="connsiteX89" fmla="*/ 4527550 w 5187950"/>
                <a:gd name="connsiteY89" fmla="*/ 403289 h 2422589"/>
                <a:gd name="connsiteX90" fmla="*/ 4876800 w 5187950"/>
                <a:gd name="connsiteY90" fmla="*/ 390971 h 2422589"/>
                <a:gd name="connsiteX91" fmla="*/ 4883150 w 5187950"/>
                <a:gd name="connsiteY91" fmla="*/ 60389 h 2422589"/>
                <a:gd name="connsiteX92" fmla="*/ 5124450 w 5187950"/>
                <a:gd name="connsiteY92" fmla="*/ 28639 h 2422589"/>
                <a:gd name="connsiteX93" fmla="*/ 5187950 w 5187950"/>
                <a:gd name="connsiteY93" fmla="*/ 28639 h 2422589"/>
                <a:gd name="connsiteX0" fmla="*/ 0 w 5187950"/>
                <a:gd name="connsiteY0" fmla="*/ 2422588 h 2422588"/>
                <a:gd name="connsiteX1" fmla="*/ 57150 w 5187950"/>
                <a:gd name="connsiteY1" fmla="*/ 2416238 h 2422588"/>
                <a:gd name="connsiteX2" fmla="*/ 76200 w 5187950"/>
                <a:gd name="connsiteY2" fmla="*/ 2403538 h 2422588"/>
                <a:gd name="connsiteX3" fmla="*/ 165100 w 5187950"/>
                <a:gd name="connsiteY3" fmla="*/ 2397188 h 2422588"/>
                <a:gd name="connsiteX4" fmla="*/ 171450 w 5187950"/>
                <a:gd name="connsiteY4" fmla="*/ 2355501 h 2422588"/>
                <a:gd name="connsiteX5" fmla="*/ 488156 w 5187950"/>
                <a:gd name="connsiteY5" fmla="*/ 2336863 h 2422588"/>
                <a:gd name="connsiteX6" fmla="*/ 508000 w 5187950"/>
                <a:gd name="connsiteY6" fmla="*/ 2333688 h 2422588"/>
                <a:gd name="connsiteX7" fmla="*/ 533400 w 5187950"/>
                <a:gd name="connsiteY7" fmla="*/ 2320988 h 2422588"/>
                <a:gd name="connsiteX8" fmla="*/ 552450 w 5187950"/>
                <a:gd name="connsiteY8" fmla="*/ 2314638 h 2422588"/>
                <a:gd name="connsiteX9" fmla="*/ 558800 w 5187950"/>
                <a:gd name="connsiteY9" fmla="*/ 2295588 h 2422588"/>
                <a:gd name="connsiteX10" fmla="*/ 577850 w 5187950"/>
                <a:gd name="connsiteY10" fmla="*/ 2289238 h 2422588"/>
                <a:gd name="connsiteX11" fmla="*/ 609600 w 5187950"/>
                <a:gd name="connsiteY11" fmla="*/ 2282888 h 2422588"/>
                <a:gd name="connsiteX12" fmla="*/ 895350 w 5187950"/>
                <a:gd name="connsiteY12" fmla="*/ 2276538 h 2422588"/>
                <a:gd name="connsiteX13" fmla="*/ 908050 w 5187950"/>
                <a:gd name="connsiteY13" fmla="*/ 2257488 h 2422588"/>
                <a:gd name="connsiteX14" fmla="*/ 920750 w 5187950"/>
                <a:gd name="connsiteY14" fmla="*/ 2206688 h 2422588"/>
                <a:gd name="connsiteX15" fmla="*/ 939800 w 5187950"/>
                <a:gd name="connsiteY15" fmla="*/ 2200338 h 2422588"/>
                <a:gd name="connsiteX16" fmla="*/ 1047750 w 5187950"/>
                <a:gd name="connsiteY16" fmla="*/ 2200338 h 2422588"/>
                <a:gd name="connsiteX17" fmla="*/ 1060450 w 5187950"/>
                <a:gd name="connsiteY17" fmla="*/ 2181288 h 2422588"/>
                <a:gd name="connsiteX18" fmla="*/ 1117600 w 5187950"/>
                <a:gd name="connsiteY18" fmla="*/ 2174938 h 2422588"/>
                <a:gd name="connsiteX19" fmla="*/ 1123950 w 5187950"/>
                <a:gd name="connsiteY19" fmla="*/ 2155888 h 2422588"/>
                <a:gd name="connsiteX20" fmla="*/ 1212850 w 5187950"/>
                <a:gd name="connsiteY20" fmla="*/ 2149538 h 2422588"/>
                <a:gd name="connsiteX21" fmla="*/ 1289050 w 5187950"/>
                <a:gd name="connsiteY21" fmla="*/ 2143188 h 2422588"/>
                <a:gd name="connsiteX22" fmla="*/ 1301750 w 5187950"/>
                <a:gd name="connsiteY22" fmla="*/ 2124138 h 2422588"/>
                <a:gd name="connsiteX23" fmla="*/ 1339850 w 5187950"/>
                <a:gd name="connsiteY23" fmla="*/ 2111438 h 2422588"/>
                <a:gd name="connsiteX24" fmla="*/ 1358900 w 5187950"/>
                <a:gd name="connsiteY24" fmla="*/ 2105088 h 2422588"/>
                <a:gd name="connsiteX25" fmla="*/ 1377950 w 5187950"/>
                <a:gd name="connsiteY25" fmla="*/ 2092388 h 2422588"/>
                <a:gd name="connsiteX26" fmla="*/ 1416050 w 5187950"/>
                <a:gd name="connsiteY26" fmla="*/ 2079688 h 2422588"/>
                <a:gd name="connsiteX27" fmla="*/ 1435100 w 5187950"/>
                <a:gd name="connsiteY27" fmla="*/ 2073338 h 2422588"/>
                <a:gd name="connsiteX28" fmla="*/ 1454150 w 5187950"/>
                <a:gd name="connsiteY28" fmla="*/ 2047938 h 2422588"/>
                <a:gd name="connsiteX29" fmla="*/ 1460500 w 5187950"/>
                <a:gd name="connsiteY29" fmla="*/ 2022538 h 2422588"/>
                <a:gd name="connsiteX30" fmla="*/ 1479550 w 5187950"/>
                <a:gd name="connsiteY30" fmla="*/ 2009838 h 2422588"/>
                <a:gd name="connsiteX31" fmla="*/ 1549400 w 5187950"/>
                <a:gd name="connsiteY31" fmla="*/ 1997138 h 2422588"/>
                <a:gd name="connsiteX32" fmla="*/ 1619250 w 5187950"/>
                <a:gd name="connsiteY32" fmla="*/ 1971738 h 2422588"/>
                <a:gd name="connsiteX33" fmla="*/ 1638300 w 5187950"/>
                <a:gd name="connsiteY33" fmla="*/ 1959038 h 2422588"/>
                <a:gd name="connsiteX34" fmla="*/ 1657350 w 5187950"/>
                <a:gd name="connsiteY34" fmla="*/ 1952688 h 2422588"/>
                <a:gd name="connsiteX35" fmla="*/ 1695450 w 5187950"/>
                <a:gd name="connsiteY35" fmla="*/ 1933638 h 2422588"/>
                <a:gd name="connsiteX36" fmla="*/ 1758950 w 5187950"/>
                <a:gd name="connsiteY36" fmla="*/ 1920938 h 2422588"/>
                <a:gd name="connsiteX37" fmla="*/ 1784350 w 5187950"/>
                <a:gd name="connsiteY37" fmla="*/ 1882838 h 2422588"/>
                <a:gd name="connsiteX38" fmla="*/ 1803400 w 5187950"/>
                <a:gd name="connsiteY38" fmla="*/ 1870138 h 2422588"/>
                <a:gd name="connsiteX39" fmla="*/ 1898650 w 5187950"/>
                <a:gd name="connsiteY39" fmla="*/ 1857438 h 2422588"/>
                <a:gd name="connsiteX40" fmla="*/ 1987550 w 5187950"/>
                <a:gd name="connsiteY40" fmla="*/ 1851088 h 2422588"/>
                <a:gd name="connsiteX41" fmla="*/ 2026444 w 5187950"/>
                <a:gd name="connsiteY41" fmla="*/ 1815369 h 2422588"/>
                <a:gd name="connsiteX42" fmla="*/ 2095500 w 5187950"/>
                <a:gd name="connsiteY42" fmla="*/ 1812988 h 2422588"/>
                <a:gd name="connsiteX43" fmla="*/ 2114550 w 5187950"/>
                <a:gd name="connsiteY43" fmla="*/ 1793938 h 2422588"/>
                <a:gd name="connsiteX44" fmla="*/ 2133600 w 5187950"/>
                <a:gd name="connsiteY44" fmla="*/ 1787588 h 2422588"/>
                <a:gd name="connsiteX45" fmla="*/ 2330450 w 5187950"/>
                <a:gd name="connsiteY45" fmla="*/ 1781238 h 2422588"/>
                <a:gd name="connsiteX46" fmla="*/ 2343150 w 5187950"/>
                <a:gd name="connsiteY46" fmla="*/ 1736788 h 2422588"/>
                <a:gd name="connsiteX47" fmla="*/ 2381250 w 5187950"/>
                <a:gd name="connsiteY47" fmla="*/ 1724088 h 2422588"/>
                <a:gd name="connsiteX48" fmla="*/ 2444750 w 5187950"/>
                <a:gd name="connsiteY48" fmla="*/ 1685988 h 2422588"/>
                <a:gd name="connsiteX49" fmla="*/ 2476500 w 5187950"/>
                <a:gd name="connsiteY49" fmla="*/ 1666938 h 2422588"/>
                <a:gd name="connsiteX50" fmla="*/ 2489200 w 5187950"/>
                <a:gd name="connsiteY50" fmla="*/ 1647888 h 2422588"/>
                <a:gd name="connsiteX51" fmla="*/ 2552700 w 5187950"/>
                <a:gd name="connsiteY51" fmla="*/ 1622488 h 2422588"/>
                <a:gd name="connsiteX52" fmla="*/ 2571750 w 5187950"/>
                <a:gd name="connsiteY52" fmla="*/ 1616138 h 2422588"/>
                <a:gd name="connsiteX53" fmla="*/ 2590800 w 5187950"/>
                <a:gd name="connsiteY53" fmla="*/ 1609788 h 2422588"/>
                <a:gd name="connsiteX54" fmla="*/ 2616200 w 5187950"/>
                <a:gd name="connsiteY54" fmla="*/ 1597088 h 2422588"/>
                <a:gd name="connsiteX55" fmla="*/ 2622550 w 5187950"/>
                <a:gd name="connsiteY55" fmla="*/ 1578038 h 2422588"/>
                <a:gd name="connsiteX56" fmla="*/ 2635250 w 5187950"/>
                <a:gd name="connsiteY56" fmla="*/ 1533588 h 2422588"/>
                <a:gd name="connsiteX57" fmla="*/ 2667000 w 5187950"/>
                <a:gd name="connsiteY57" fmla="*/ 1495488 h 2422588"/>
                <a:gd name="connsiteX58" fmla="*/ 2686050 w 5187950"/>
                <a:gd name="connsiteY58" fmla="*/ 1489138 h 2422588"/>
                <a:gd name="connsiteX59" fmla="*/ 2705100 w 5187950"/>
                <a:gd name="connsiteY59" fmla="*/ 1476438 h 2422588"/>
                <a:gd name="connsiteX60" fmla="*/ 2711450 w 5187950"/>
                <a:gd name="connsiteY60" fmla="*/ 1457388 h 2422588"/>
                <a:gd name="connsiteX61" fmla="*/ 2717800 w 5187950"/>
                <a:gd name="connsiteY61" fmla="*/ 1406588 h 2422588"/>
                <a:gd name="connsiteX62" fmla="*/ 2736850 w 5187950"/>
                <a:gd name="connsiteY62" fmla="*/ 1400238 h 2422588"/>
                <a:gd name="connsiteX63" fmla="*/ 2768600 w 5187950"/>
                <a:gd name="connsiteY63" fmla="*/ 1393888 h 2422588"/>
                <a:gd name="connsiteX64" fmla="*/ 2768600 w 5187950"/>
                <a:gd name="connsiteY64" fmla="*/ 1298638 h 2422588"/>
                <a:gd name="connsiteX65" fmla="*/ 2813050 w 5187950"/>
                <a:gd name="connsiteY65" fmla="*/ 1292288 h 2422588"/>
                <a:gd name="connsiteX66" fmla="*/ 2844800 w 5187950"/>
                <a:gd name="connsiteY66" fmla="*/ 1247838 h 2422588"/>
                <a:gd name="connsiteX67" fmla="*/ 2978150 w 5187950"/>
                <a:gd name="connsiteY67" fmla="*/ 1241488 h 2422588"/>
                <a:gd name="connsiteX68" fmla="*/ 3022600 w 5187950"/>
                <a:gd name="connsiteY68" fmla="*/ 1228788 h 2422588"/>
                <a:gd name="connsiteX69" fmla="*/ 3041650 w 5187950"/>
                <a:gd name="connsiteY69" fmla="*/ 1203388 h 2422588"/>
                <a:gd name="connsiteX70" fmla="*/ 3048000 w 5187950"/>
                <a:gd name="connsiteY70" fmla="*/ 1165288 h 2422588"/>
                <a:gd name="connsiteX71" fmla="*/ 3086100 w 5187950"/>
                <a:gd name="connsiteY71" fmla="*/ 1139888 h 2422588"/>
                <a:gd name="connsiteX72" fmla="*/ 3263900 w 5187950"/>
                <a:gd name="connsiteY72" fmla="*/ 1133538 h 2422588"/>
                <a:gd name="connsiteX73" fmla="*/ 3270250 w 5187950"/>
                <a:gd name="connsiteY73" fmla="*/ 1082738 h 2422588"/>
                <a:gd name="connsiteX74" fmla="*/ 3295650 w 5187950"/>
                <a:gd name="connsiteY74" fmla="*/ 1076388 h 2422588"/>
                <a:gd name="connsiteX75" fmla="*/ 3295650 w 5187950"/>
                <a:gd name="connsiteY75" fmla="*/ 1024839 h 2422588"/>
                <a:gd name="connsiteX76" fmla="*/ 3517900 w 5187950"/>
                <a:gd name="connsiteY76" fmla="*/ 1012888 h 2422588"/>
                <a:gd name="connsiteX77" fmla="*/ 3543300 w 5187950"/>
                <a:gd name="connsiteY77" fmla="*/ 1006538 h 2422588"/>
                <a:gd name="connsiteX78" fmla="*/ 3549650 w 5187950"/>
                <a:gd name="connsiteY78" fmla="*/ 981138 h 2422588"/>
                <a:gd name="connsiteX79" fmla="*/ 3651250 w 5187950"/>
                <a:gd name="connsiteY79" fmla="*/ 974788 h 2422588"/>
                <a:gd name="connsiteX80" fmla="*/ 3803650 w 5187950"/>
                <a:gd name="connsiteY80" fmla="*/ 968438 h 2422588"/>
                <a:gd name="connsiteX81" fmla="*/ 3803650 w 5187950"/>
                <a:gd name="connsiteY81" fmla="*/ 885888 h 2422588"/>
                <a:gd name="connsiteX82" fmla="*/ 3870103 w 5187950"/>
                <a:gd name="connsiteY82" fmla="*/ 883095 h 2422588"/>
                <a:gd name="connsiteX83" fmla="*/ 3872706 w 5187950"/>
                <a:gd name="connsiteY83" fmla="*/ 785464 h 2422588"/>
                <a:gd name="connsiteX84" fmla="*/ 4050506 w 5187950"/>
                <a:gd name="connsiteY84" fmla="*/ 779526 h 2422588"/>
                <a:gd name="connsiteX85" fmla="*/ 4051300 w 5187950"/>
                <a:gd name="connsiteY85" fmla="*/ 708088 h 2422588"/>
                <a:gd name="connsiteX86" fmla="*/ 4413250 w 5187950"/>
                <a:gd name="connsiteY86" fmla="*/ 701738 h 2422588"/>
                <a:gd name="connsiteX87" fmla="*/ 4415011 w 5187950"/>
                <a:gd name="connsiteY87" fmla="*/ 546163 h 2422588"/>
                <a:gd name="connsiteX88" fmla="*/ 4527550 w 5187950"/>
                <a:gd name="connsiteY88" fmla="*/ 542988 h 2422588"/>
                <a:gd name="connsiteX89" fmla="*/ 4527550 w 5187950"/>
                <a:gd name="connsiteY89" fmla="*/ 403288 h 2422588"/>
                <a:gd name="connsiteX90" fmla="*/ 4876800 w 5187950"/>
                <a:gd name="connsiteY90" fmla="*/ 390970 h 2422588"/>
                <a:gd name="connsiteX91" fmla="*/ 4883150 w 5187950"/>
                <a:gd name="connsiteY91" fmla="*/ 60388 h 2422588"/>
                <a:gd name="connsiteX92" fmla="*/ 5187950 w 5187950"/>
                <a:gd name="connsiteY92" fmla="*/ 28638 h 2422588"/>
                <a:gd name="connsiteX0" fmla="*/ 0 w 5187950"/>
                <a:gd name="connsiteY0" fmla="*/ 2393950 h 2393950"/>
                <a:gd name="connsiteX1" fmla="*/ 57150 w 5187950"/>
                <a:gd name="connsiteY1" fmla="*/ 2387600 h 2393950"/>
                <a:gd name="connsiteX2" fmla="*/ 76200 w 5187950"/>
                <a:gd name="connsiteY2" fmla="*/ 2374900 h 2393950"/>
                <a:gd name="connsiteX3" fmla="*/ 165100 w 5187950"/>
                <a:gd name="connsiteY3" fmla="*/ 2368550 h 2393950"/>
                <a:gd name="connsiteX4" fmla="*/ 171450 w 5187950"/>
                <a:gd name="connsiteY4" fmla="*/ 2326863 h 2393950"/>
                <a:gd name="connsiteX5" fmla="*/ 488156 w 5187950"/>
                <a:gd name="connsiteY5" fmla="*/ 2308225 h 2393950"/>
                <a:gd name="connsiteX6" fmla="*/ 508000 w 5187950"/>
                <a:gd name="connsiteY6" fmla="*/ 2305050 h 2393950"/>
                <a:gd name="connsiteX7" fmla="*/ 533400 w 5187950"/>
                <a:gd name="connsiteY7" fmla="*/ 2292350 h 2393950"/>
                <a:gd name="connsiteX8" fmla="*/ 552450 w 5187950"/>
                <a:gd name="connsiteY8" fmla="*/ 2286000 h 2393950"/>
                <a:gd name="connsiteX9" fmla="*/ 558800 w 5187950"/>
                <a:gd name="connsiteY9" fmla="*/ 2266950 h 2393950"/>
                <a:gd name="connsiteX10" fmla="*/ 577850 w 5187950"/>
                <a:gd name="connsiteY10" fmla="*/ 2260600 h 2393950"/>
                <a:gd name="connsiteX11" fmla="*/ 609600 w 5187950"/>
                <a:gd name="connsiteY11" fmla="*/ 2254250 h 2393950"/>
                <a:gd name="connsiteX12" fmla="*/ 895350 w 5187950"/>
                <a:gd name="connsiteY12" fmla="*/ 2247900 h 2393950"/>
                <a:gd name="connsiteX13" fmla="*/ 908050 w 5187950"/>
                <a:gd name="connsiteY13" fmla="*/ 2228850 h 2393950"/>
                <a:gd name="connsiteX14" fmla="*/ 920750 w 5187950"/>
                <a:gd name="connsiteY14" fmla="*/ 2178050 h 2393950"/>
                <a:gd name="connsiteX15" fmla="*/ 939800 w 5187950"/>
                <a:gd name="connsiteY15" fmla="*/ 2171700 h 2393950"/>
                <a:gd name="connsiteX16" fmla="*/ 1047750 w 5187950"/>
                <a:gd name="connsiteY16" fmla="*/ 2171700 h 2393950"/>
                <a:gd name="connsiteX17" fmla="*/ 1060450 w 5187950"/>
                <a:gd name="connsiteY17" fmla="*/ 2152650 h 2393950"/>
                <a:gd name="connsiteX18" fmla="*/ 1117600 w 5187950"/>
                <a:gd name="connsiteY18" fmla="*/ 2146300 h 2393950"/>
                <a:gd name="connsiteX19" fmla="*/ 1123950 w 5187950"/>
                <a:gd name="connsiteY19" fmla="*/ 2127250 h 2393950"/>
                <a:gd name="connsiteX20" fmla="*/ 1212850 w 5187950"/>
                <a:gd name="connsiteY20" fmla="*/ 2120900 h 2393950"/>
                <a:gd name="connsiteX21" fmla="*/ 1289050 w 5187950"/>
                <a:gd name="connsiteY21" fmla="*/ 2114550 h 2393950"/>
                <a:gd name="connsiteX22" fmla="*/ 1301750 w 5187950"/>
                <a:gd name="connsiteY22" fmla="*/ 2095500 h 2393950"/>
                <a:gd name="connsiteX23" fmla="*/ 1339850 w 5187950"/>
                <a:gd name="connsiteY23" fmla="*/ 2082800 h 2393950"/>
                <a:gd name="connsiteX24" fmla="*/ 1358900 w 5187950"/>
                <a:gd name="connsiteY24" fmla="*/ 2076450 h 2393950"/>
                <a:gd name="connsiteX25" fmla="*/ 1377950 w 5187950"/>
                <a:gd name="connsiteY25" fmla="*/ 2063750 h 2393950"/>
                <a:gd name="connsiteX26" fmla="*/ 1416050 w 5187950"/>
                <a:gd name="connsiteY26" fmla="*/ 2051050 h 2393950"/>
                <a:gd name="connsiteX27" fmla="*/ 1435100 w 5187950"/>
                <a:gd name="connsiteY27" fmla="*/ 2044700 h 2393950"/>
                <a:gd name="connsiteX28" fmla="*/ 1454150 w 5187950"/>
                <a:gd name="connsiteY28" fmla="*/ 2019300 h 2393950"/>
                <a:gd name="connsiteX29" fmla="*/ 1460500 w 5187950"/>
                <a:gd name="connsiteY29" fmla="*/ 1993900 h 2393950"/>
                <a:gd name="connsiteX30" fmla="*/ 1479550 w 5187950"/>
                <a:gd name="connsiteY30" fmla="*/ 1981200 h 2393950"/>
                <a:gd name="connsiteX31" fmla="*/ 1549400 w 5187950"/>
                <a:gd name="connsiteY31" fmla="*/ 1968500 h 2393950"/>
                <a:gd name="connsiteX32" fmla="*/ 1619250 w 5187950"/>
                <a:gd name="connsiteY32" fmla="*/ 1943100 h 2393950"/>
                <a:gd name="connsiteX33" fmla="*/ 1638300 w 5187950"/>
                <a:gd name="connsiteY33" fmla="*/ 1930400 h 2393950"/>
                <a:gd name="connsiteX34" fmla="*/ 1657350 w 5187950"/>
                <a:gd name="connsiteY34" fmla="*/ 1924050 h 2393950"/>
                <a:gd name="connsiteX35" fmla="*/ 1695450 w 5187950"/>
                <a:gd name="connsiteY35" fmla="*/ 1905000 h 2393950"/>
                <a:gd name="connsiteX36" fmla="*/ 1758950 w 5187950"/>
                <a:gd name="connsiteY36" fmla="*/ 1892300 h 2393950"/>
                <a:gd name="connsiteX37" fmla="*/ 1784350 w 5187950"/>
                <a:gd name="connsiteY37" fmla="*/ 1854200 h 2393950"/>
                <a:gd name="connsiteX38" fmla="*/ 1803400 w 5187950"/>
                <a:gd name="connsiteY38" fmla="*/ 1841500 h 2393950"/>
                <a:gd name="connsiteX39" fmla="*/ 1898650 w 5187950"/>
                <a:gd name="connsiteY39" fmla="*/ 1828800 h 2393950"/>
                <a:gd name="connsiteX40" fmla="*/ 1987550 w 5187950"/>
                <a:gd name="connsiteY40" fmla="*/ 1822450 h 2393950"/>
                <a:gd name="connsiteX41" fmla="*/ 2026444 w 5187950"/>
                <a:gd name="connsiteY41" fmla="*/ 1786731 h 2393950"/>
                <a:gd name="connsiteX42" fmla="*/ 2095500 w 5187950"/>
                <a:gd name="connsiteY42" fmla="*/ 1784350 h 2393950"/>
                <a:gd name="connsiteX43" fmla="*/ 2114550 w 5187950"/>
                <a:gd name="connsiteY43" fmla="*/ 1765300 h 2393950"/>
                <a:gd name="connsiteX44" fmla="*/ 2133600 w 5187950"/>
                <a:gd name="connsiteY44" fmla="*/ 1758950 h 2393950"/>
                <a:gd name="connsiteX45" fmla="*/ 2330450 w 5187950"/>
                <a:gd name="connsiteY45" fmla="*/ 1752600 h 2393950"/>
                <a:gd name="connsiteX46" fmla="*/ 2343150 w 5187950"/>
                <a:gd name="connsiteY46" fmla="*/ 1708150 h 2393950"/>
                <a:gd name="connsiteX47" fmla="*/ 2381250 w 5187950"/>
                <a:gd name="connsiteY47" fmla="*/ 1695450 h 2393950"/>
                <a:gd name="connsiteX48" fmla="*/ 2444750 w 5187950"/>
                <a:gd name="connsiteY48" fmla="*/ 1657350 h 2393950"/>
                <a:gd name="connsiteX49" fmla="*/ 2476500 w 5187950"/>
                <a:gd name="connsiteY49" fmla="*/ 1638300 h 2393950"/>
                <a:gd name="connsiteX50" fmla="*/ 2489200 w 5187950"/>
                <a:gd name="connsiteY50" fmla="*/ 1619250 h 2393950"/>
                <a:gd name="connsiteX51" fmla="*/ 2552700 w 5187950"/>
                <a:gd name="connsiteY51" fmla="*/ 1593850 h 2393950"/>
                <a:gd name="connsiteX52" fmla="*/ 2571750 w 5187950"/>
                <a:gd name="connsiteY52" fmla="*/ 1587500 h 2393950"/>
                <a:gd name="connsiteX53" fmla="*/ 2590800 w 5187950"/>
                <a:gd name="connsiteY53" fmla="*/ 1581150 h 2393950"/>
                <a:gd name="connsiteX54" fmla="*/ 2616200 w 5187950"/>
                <a:gd name="connsiteY54" fmla="*/ 1568450 h 2393950"/>
                <a:gd name="connsiteX55" fmla="*/ 2622550 w 5187950"/>
                <a:gd name="connsiteY55" fmla="*/ 1549400 h 2393950"/>
                <a:gd name="connsiteX56" fmla="*/ 2635250 w 5187950"/>
                <a:gd name="connsiteY56" fmla="*/ 1504950 h 2393950"/>
                <a:gd name="connsiteX57" fmla="*/ 2667000 w 5187950"/>
                <a:gd name="connsiteY57" fmla="*/ 1466850 h 2393950"/>
                <a:gd name="connsiteX58" fmla="*/ 2686050 w 5187950"/>
                <a:gd name="connsiteY58" fmla="*/ 1460500 h 2393950"/>
                <a:gd name="connsiteX59" fmla="*/ 2705100 w 5187950"/>
                <a:gd name="connsiteY59" fmla="*/ 1447800 h 2393950"/>
                <a:gd name="connsiteX60" fmla="*/ 2711450 w 5187950"/>
                <a:gd name="connsiteY60" fmla="*/ 1428750 h 2393950"/>
                <a:gd name="connsiteX61" fmla="*/ 2717800 w 5187950"/>
                <a:gd name="connsiteY61" fmla="*/ 1377950 h 2393950"/>
                <a:gd name="connsiteX62" fmla="*/ 2736850 w 5187950"/>
                <a:gd name="connsiteY62" fmla="*/ 1371600 h 2393950"/>
                <a:gd name="connsiteX63" fmla="*/ 2768600 w 5187950"/>
                <a:gd name="connsiteY63" fmla="*/ 1365250 h 2393950"/>
                <a:gd name="connsiteX64" fmla="*/ 2768600 w 5187950"/>
                <a:gd name="connsiteY64" fmla="*/ 1270000 h 2393950"/>
                <a:gd name="connsiteX65" fmla="*/ 2813050 w 5187950"/>
                <a:gd name="connsiteY65" fmla="*/ 1263650 h 2393950"/>
                <a:gd name="connsiteX66" fmla="*/ 2844800 w 5187950"/>
                <a:gd name="connsiteY66" fmla="*/ 1219200 h 2393950"/>
                <a:gd name="connsiteX67" fmla="*/ 2978150 w 5187950"/>
                <a:gd name="connsiteY67" fmla="*/ 1212850 h 2393950"/>
                <a:gd name="connsiteX68" fmla="*/ 3022600 w 5187950"/>
                <a:gd name="connsiteY68" fmla="*/ 1200150 h 2393950"/>
                <a:gd name="connsiteX69" fmla="*/ 3041650 w 5187950"/>
                <a:gd name="connsiteY69" fmla="*/ 1174750 h 2393950"/>
                <a:gd name="connsiteX70" fmla="*/ 3048000 w 5187950"/>
                <a:gd name="connsiteY70" fmla="*/ 1136650 h 2393950"/>
                <a:gd name="connsiteX71" fmla="*/ 3086100 w 5187950"/>
                <a:gd name="connsiteY71" fmla="*/ 1111250 h 2393950"/>
                <a:gd name="connsiteX72" fmla="*/ 3263900 w 5187950"/>
                <a:gd name="connsiteY72" fmla="*/ 1104900 h 2393950"/>
                <a:gd name="connsiteX73" fmla="*/ 3270250 w 5187950"/>
                <a:gd name="connsiteY73" fmla="*/ 1054100 h 2393950"/>
                <a:gd name="connsiteX74" fmla="*/ 3295650 w 5187950"/>
                <a:gd name="connsiteY74" fmla="*/ 1047750 h 2393950"/>
                <a:gd name="connsiteX75" fmla="*/ 3295650 w 5187950"/>
                <a:gd name="connsiteY75" fmla="*/ 996201 h 2393950"/>
                <a:gd name="connsiteX76" fmla="*/ 3517900 w 5187950"/>
                <a:gd name="connsiteY76" fmla="*/ 984250 h 2393950"/>
                <a:gd name="connsiteX77" fmla="*/ 3543300 w 5187950"/>
                <a:gd name="connsiteY77" fmla="*/ 977900 h 2393950"/>
                <a:gd name="connsiteX78" fmla="*/ 3549650 w 5187950"/>
                <a:gd name="connsiteY78" fmla="*/ 952500 h 2393950"/>
                <a:gd name="connsiteX79" fmla="*/ 3651250 w 5187950"/>
                <a:gd name="connsiteY79" fmla="*/ 946150 h 2393950"/>
                <a:gd name="connsiteX80" fmla="*/ 3803650 w 5187950"/>
                <a:gd name="connsiteY80" fmla="*/ 939800 h 2393950"/>
                <a:gd name="connsiteX81" fmla="*/ 3803650 w 5187950"/>
                <a:gd name="connsiteY81" fmla="*/ 857250 h 2393950"/>
                <a:gd name="connsiteX82" fmla="*/ 3870103 w 5187950"/>
                <a:gd name="connsiteY82" fmla="*/ 854457 h 2393950"/>
                <a:gd name="connsiteX83" fmla="*/ 3872706 w 5187950"/>
                <a:gd name="connsiteY83" fmla="*/ 756826 h 2393950"/>
                <a:gd name="connsiteX84" fmla="*/ 4050506 w 5187950"/>
                <a:gd name="connsiteY84" fmla="*/ 750888 h 2393950"/>
                <a:gd name="connsiteX85" fmla="*/ 4051300 w 5187950"/>
                <a:gd name="connsiteY85" fmla="*/ 679450 h 2393950"/>
                <a:gd name="connsiteX86" fmla="*/ 4413250 w 5187950"/>
                <a:gd name="connsiteY86" fmla="*/ 673100 h 2393950"/>
                <a:gd name="connsiteX87" fmla="*/ 4415011 w 5187950"/>
                <a:gd name="connsiteY87" fmla="*/ 517525 h 2393950"/>
                <a:gd name="connsiteX88" fmla="*/ 4527550 w 5187950"/>
                <a:gd name="connsiteY88" fmla="*/ 514350 h 2393950"/>
                <a:gd name="connsiteX89" fmla="*/ 4527550 w 5187950"/>
                <a:gd name="connsiteY89" fmla="*/ 374650 h 2393950"/>
                <a:gd name="connsiteX90" fmla="*/ 4876800 w 5187950"/>
                <a:gd name="connsiteY90" fmla="*/ 362332 h 2393950"/>
                <a:gd name="connsiteX91" fmla="*/ 5187950 w 5187950"/>
                <a:gd name="connsiteY91" fmla="*/ 0 h 2393950"/>
                <a:gd name="connsiteX0" fmla="*/ 0 w 5187950"/>
                <a:gd name="connsiteY0" fmla="*/ 2393950 h 2393950"/>
                <a:gd name="connsiteX1" fmla="*/ 57150 w 5187950"/>
                <a:gd name="connsiteY1" fmla="*/ 2387600 h 2393950"/>
                <a:gd name="connsiteX2" fmla="*/ 76200 w 5187950"/>
                <a:gd name="connsiteY2" fmla="*/ 2374900 h 2393950"/>
                <a:gd name="connsiteX3" fmla="*/ 165100 w 5187950"/>
                <a:gd name="connsiteY3" fmla="*/ 2368550 h 2393950"/>
                <a:gd name="connsiteX4" fmla="*/ 171450 w 5187950"/>
                <a:gd name="connsiteY4" fmla="*/ 2326863 h 2393950"/>
                <a:gd name="connsiteX5" fmla="*/ 488156 w 5187950"/>
                <a:gd name="connsiteY5" fmla="*/ 2308225 h 2393950"/>
                <a:gd name="connsiteX6" fmla="*/ 508000 w 5187950"/>
                <a:gd name="connsiteY6" fmla="*/ 2305050 h 2393950"/>
                <a:gd name="connsiteX7" fmla="*/ 533400 w 5187950"/>
                <a:gd name="connsiteY7" fmla="*/ 2292350 h 2393950"/>
                <a:gd name="connsiteX8" fmla="*/ 552450 w 5187950"/>
                <a:gd name="connsiteY8" fmla="*/ 2286000 h 2393950"/>
                <a:gd name="connsiteX9" fmla="*/ 558800 w 5187950"/>
                <a:gd name="connsiteY9" fmla="*/ 2266950 h 2393950"/>
                <a:gd name="connsiteX10" fmla="*/ 577850 w 5187950"/>
                <a:gd name="connsiteY10" fmla="*/ 2260600 h 2393950"/>
                <a:gd name="connsiteX11" fmla="*/ 609600 w 5187950"/>
                <a:gd name="connsiteY11" fmla="*/ 2254250 h 2393950"/>
                <a:gd name="connsiteX12" fmla="*/ 895350 w 5187950"/>
                <a:gd name="connsiteY12" fmla="*/ 2247900 h 2393950"/>
                <a:gd name="connsiteX13" fmla="*/ 908050 w 5187950"/>
                <a:gd name="connsiteY13" fmla="*/ 2228850 h 2393950"/>
                <a:gd name="connsiteX14" fmla="*/ 920750 w 5187950"/>
                <a:gd name="connsiteY14" fmla="*/ 2178050 h 2393950"/>
                <a:gd name="connsiteX15" fmla="*/ 939800 w 5187950"/>
                <a:gd name="connsiteY15" fmla="*/ 2171700 h 2393950"/>
                <a:gd name="connsiteX16" fmla="*/ 1047750 w 5187950"/>
                <a:gd name="connsiteY16" fmla="*/ 2171700 h 2393950"/>
                <a:gd name="connsiteX17" fmla="*/ 1060450 w 5187950"/>
                <a:gd name="connsiteY17" fmla="*/ 2152650 h 2393950"/>
                <a:gd name="connsiteX18" fmla="*/ 1117600 w 5187950"/>
                <a:gd name="connsiteY18" fmla="*/ 2146300 h 2393950"/>
                <a:gd name="connsiteX19" fmla="*/ 1123950 w 5187950"/>
                <a:gd name="connsiteY19" fmla="*/ 2127250 h 2393950"/>
                <a:gd name="connsiteX20" fmla="*/ 1212850 w 5187950"/>
                <a:gd name="connsiteY20" fmla="*/ 2120900 h 2393950"/>
                <a:gd name="connsiteX21" fmla="*/ 1289050 w 5187950"/>
                <a:gd name="connsiteY21" fmla="*/ 2114550 h 2393950"/>
                <a:gd name="connsiteX22" fmla="*/ 1301750 w 5187950"/>
                <a:gd name="connsiteY22" fmla="*/ 2095500 h 2393950"/>
                <a:gd name="connsiteX23" fmla="*/ 1339850 w 5187950"/>
                <a:gd name="connsiteY23" fmla="*/ 2082800 h 2393950"/>
                <a:gd name="connsiteX24" fmla="*/ 1358900 w 5187950"/>
                <a:gd name="connsiteY24" fmla="*/ 2076450 h 2393950"/>
                <a:gd name="connsiteX25" fmla="*/ 1377950 w 5187950"/>
                <a:gd name="connsiteY25" fmla="*/ 2063750 h 2393950"/>
                <a:gd name="connsiteX26" fmla="*/ 1416050 w 5187950"/>
                <a:gd name="connsiteY26" fmla="*/ 2051050 h 2393950"/>
                <a:gd name="connsiteX27" fmla="*/ 1435100 w 5187950"/>
                <a:gd name="connsiteY27" fmla="*/ 2044700 h 2393950"/>
                <a:gd name="connsiteX28" fmla="*/ 1454150 w 5187950"/>
                <a:gd name="connsiteY28" fmla="*/ 2019300 h 2393950"/>
                <a:gd name="connsiteX29" fmla="*/ 1460500 w 5187950"/>
                <a:gd name="connsiteY29" fmla="*/ 1993900 h 2393950"/>
                <a:gd name="connsiteX30" fmla="*/ 1479550 w 5187950"/>
                <a:gd name="connsiteY30" fmla="*/ 1981200 h 2393950"/>
                <a:gd name="connsiteX31" fmla="*/ 1549400 w 5187950"/>
                <a:gd name="connsiteY31" fmla="*/ 1968500 h 2393950"/>
                <a:gd name="connsiteX32" fmla="*/ 1619250 w 5187950"/>
                <a:gd name="connsiteY32" fmla="*/ 1943100 h 2393950"/>
                <a:gd name="connsiteX33" fmla="*/ 1638300 w 5187950"/>
                <a:gd name="connsiteY33" fmla="*/ 1930400 h 2393950"/>
                <a:gd name="connsiteX34" fmla="*/ 1657350 w 5187950"/>
                <a:gd name="connsiteY34" fmla="*/ 1924050 h 2393950"/>
                <a:gd name="connsiteX35" fmla="*/ 1695450 w 5187950"/>
                <a:gd name="connsiteY35" fmla="*/ 1905000 h 2393950"/>
                <a:gd name="connsiteX36" fmla="*/ 1758950 w 5187950"/>
                <a:gd name="connsiteY36" fmla="*/ 1892300 h 2393950"/>
                <a:gd name="connsiteX37" fmla="*/ 1784350 w 5187950"/>
                <a:gd name="connsiteY37" fmla="*/ 1854200 h 2393950"/>
                <a:gd name="connsiteX38" fmla="*/ 1803400 w 5187950"/>
                <a:gd name="connsiteY38" fmla="*/ 1841500 h 2393950"/>
                <a:gd name="connsiteX39" fmla="*/ 1898650 w 5187950"/>
                <a:gd name="connsiteY39" fmla="*/ 1828800 h 2393950"/>
                <a:gd name="connsiteX40" fmla="*/ 1987550 w 5187950"/>
                <a:gd name="connsiteY40" fmla="*/ 1822450 h 2393950"/>
                <a:gd name="connsiteX41" fmla="*/ 2026444 w 5187950"/>
                <a:gd name="connsiteY41" fmla="*/ 1786731 h 2393950"/>
                <a:gd name="connsiteX42" fmla="*/ 2095500 w 5187950"/>
                <a:gd name="connsiteY42" fmla="*/ 1784350 h 2393950"/>
                <a:gd name="connsiteX43" fmla="*/ 2114550 w 5187950"/>
                <a:gd name="connsiteY43" fmla="*/ 1765300 h 2393950"/>
                <a:gd name="connsiteX44" fmla="*/ 2133600 w 5187950"/>
                <a:gd name="connsiteY44" fmla="*/ 1758950 h 2393950"/>
                <a:gd name="connsiteX45" fmla="*/ 2330450 w 5187950"/>
                <a:gd name="connsiteY45" fmla="*/ 1752600 h 2393950"/>
                <a:gd name="connsiteX46" fmla="*/ 2343150 w 5187950"/>
                <a:gd name="connsiteY46" fmla="*/ 1708150 h 2393950"/>
                <a:gd name="connsiteX47" fmla="*/ 2381250 w 5187950"/>
                <a:gd name="connsiteY47" fmla="*/ 1695450 h 2393950"/>
                <a:gd name="connsiteX48" fmla="*/ 2444750 w 5187950"/>
                <a:gd name="connsiteY48" fmla="*/ 1657350 h 2393950"/>
                <a:gd name="connsiteX49" fmla="*/ 2476500 w 5187950"/>
                <a:gd name="connsiteY49" fmla="*/ 1638300 h 2393950"/>
                <a:gd name="connsiteX50" fmla="*/ 2489200 w 5187950"/>
                <a:gd name="connsiteY50" fmla="*/ 1619250 h 2393950"/>
                <a:gd name="connsiteX51" fmla="*/ 2552700 w 5187950"/>
                <a:gd name="connsiteY51" fmla="*/ 1593850 h 2393950"/>
                <a:gd name="connsiteX52" fmla="*/ 2571750 w 5187950"/>
                <a:gd name="connsiteY52" fmla="*/ 1587500 h 2393950"/>
                <a:gd name="connsiteX53" fmla="*/ 2590800 w 5187950"/>
                <a:gd name="connsiteY53" fmla="*/ 1581150 h 2393950"/>
                <a:gd name="connsiteX54" fmla="*/ 2616200 w 5187950"/>
                <a:gd name="connsiteY54" fmla="*/ 1568450 h 2393950"/>
                <a:gd name="connsiteX55" fmla="*/ 2622550 w 5187950"/>
                <a:gd name="connsiteY55" fmla="*/ 1549400 h 2393950"/>
                <a:gd name="connsiteX56" fmla="*/ 2635250 w 5187950"/>
                <a:gd name="connsiteY56" fmla="*/ 1504950 h 2393950"/>
                <a:gd name="connsiteX57" fmla="*/ 2667000 w 5187950"/>
                <a:gd name="connsiteY57" fmla="*/ 1466850 h 2393950"/>
                <a:gd name="connsiteX58" fmla="*/ 2686050 w 5187950"/>
                <a:gd name="connsiteY58" fmla="*/ 1460500 h 2393950"/>
                <a:gd name="connsiteX59" fmla="*/ 2705100 w 5187950"/>
                <a:gd name="connsiteY59" fmla="*/ 1447800 h 2393950"/>
                <a:gd name="connsiteX60" fmla="*/ 2711450 w 5187950"/>
                <a:gd name="connsiteY60" fmla="*/ 1428750 h 2393950"/>
                <a:gd name="connsiteX61" fmla="*/ 2717800 w 5187950"/>
                <a:gd name="connsiteY61" fmla="*/ 1377950 h 2393950"/>
                <a:gd name="connsiteX62" fmla="*/ 2736850 w 5187950"/>
                <a:gd name="connsiteY62" fmla="*/ 1371600 h 2393950"/>
                <a:gd name="connsiteX63" fmla="*/ 2768600 w 5187950"/>
                <a:gd name="connsiteY63" fmla="*/ 1365250 h 2393950"/>
                <a:gd name="connsiteX64" fmla="*/ 2768600 w 5187950"/>
                <a:gd name="connsiteY64" fmla="*/ 1270000 h 2393950"/>
                <a:gd name="connsiteX65" fmla="*/ 2813050 w 5187950"/>
                <a:gd name="connsiteY65" fmla="*/ 1263650 h 2393950"/>
                <a:gd name="connsiteX66" fmla="*/ 2844800 w 5187950"/>
                <a:gd name="connsiteY66" fmla="*/ 1219200 h 2393950"/>
                <a:gd name="connsiteX67" fmla="*/ 2978150 w 5187950"/>
                <a:gd name="connsiteY67" fmla="*/ 1212850 h 2393950"/>
                <a:gd name="connsiteX68" fmla="*/ 3022600 w 5187950"/>
                <a:gd name="connsiteY68" fmla="*/ 1200150 h 2393950"/>
                <a:gd name="connsiteX69" fmla="*/ 3041650 w 5187950"/>
                <a:gd name="connsiteY69" fmla="*/ 1174750 h 2393950"/>
                <a:gd name="connsiteX70" fmla="*/ 3048000 w 5187950"/>
                <a:gd name="connsiteY70" fmla="*/ 1136650 h 2393950"/>
                <a:gd name="connsiteX71" fmla="*/ 3086100 w 5187950"/>
                <a:gd name="connsiteY71" fmla="*/ 1111250 h 2393950"/>
                <a:gd name="connsiteX72" fmla="*/ 3263900 w 5187950"/>
                <a:gd name="connsiteY72" fmla="*/ 1104900 h 2393950"/>
                <a:gd name="connsiteX73" fmla="*/ 3270250 w 5187950"/>
                <a:gd name="connsiteY73" fmla="*/ 1054100 h 2393950"/>
                <a:gd name="connsiteX74" fmla="*/ 3295650 w 5187950"/>
                <a:gd name="connsiteY74" fmla="*/ 1047750 h 2393950"/>
                <a:gd name="connsiteX75" fmla="*/ 3295650 w 5187950"/>
                <a:gd name="connsiteY75" fmla="*/ 996201 h 2393950"/>
                <a:gd name="connsiteX76" fmla="*/ 3517900 w 5187950"/>
                <a:gd name="connsiteY76" fmla="*/ 984250 h 2393950"/>
                <a:gd name="connsiteX77" fmla="*/ 3543300 w 5187950"/>
                <a:gd name="connsiteY77" fmla="*/ 977900 h 2393950"/>
                <a:gd name="connsiteX78" fmla="*/ 3549650 w 5187950"/>
                <a:gd name="connsiteY78" fmla="*/ 952500 h 2393950"/>
                <a:gd name="connsiteX79" fmla="*/ 3651250 w 5187950"/>
                <a:gd name="connsiteY79" fmla="*/ 946150 h 2393950"/>
                <a:gd name="connsiteX80" fmla="*/ 3803650 w 5187950"/>
                <a:gd name="connsiteY80" fmla="*/ 939800 h 2393950"/>
                <a:gd name="connsiteX81" fmla="*/ 3803650 w 5187950"/>
                <a:gd name="connsiteY81" fmla="*/ 857250 h 2393950"/>
                <a:gd name="connsiteX82" fmla="*/ 3870103 w 5187950"/>
                <a:gd name="connsiteY82" fmla="*/ 854457 h 2393950"/>
                <a:gd name="connsiteX83" fmla="*/ 3872706 w 5187950"/>
                <a:gd name="connsiteY83" fmla="*/ 756826 h 2393950"/>
                <a:gd name="connsiteX84" fmla="*/ 4050506 w 5187950"/>
                <a:gd name="connsiteY84" fmla="*/ 750888 h 2393950"/>
                <a:gd name="connsiteX85" fmla="*/ 4051300 w 5187950"/>
                <a:gd name="connsiteY85" fmla="*/ 679450 h 2393950"/>
                <a:gd name="connsiteX86" fmla="*/ 4413250 w 5187950"/>
                <a:gd name="connsiteY86" fmla="*/ 673100 h 2393950"/>
                <a:gd name="connsiteX87" fmla="*/ 4415011 w 5187950"/>
                <a:gd name="connsiteY87" fmla="*/ 517525 h 2393950"/>
                <a:gd name="connsiteX88" fmla="*/ 4527550 w 5187950"/>
                <a:gd name="connsiteY88" fmla="*/ 514350 h 2393950"/>
                <a:gd name="connsiteX89" fmla="*/ 4527550 w 5187950"/>
                <a:gd name="connsiteY89" fmla="*/ 374650 h 2393950"/>
                <a:gd name="connsiteX90" fmla="*/ 4876800 w 5187950"/>
                <a:gd name="connsiteY90" fmla="*/ 362332 h 2393950"/>
                <a:gd name="connsiteX91" fmla="*/ 5187950 w 5187950"/>
                <a:gd name="connsiteY91" fmla="*/ 0 h 2393950"/>
                <a:gd name="connsiteX0" fmla="*/ 0 w 5187950"/>
                <a:gd name="connsiteY0" fmla="*/ 2402681 h 2402681"/>
                <a:gd name="connsiteX1" fmla="*/ 57150 w 5187950"/>
                <a:gd name="connsiteY1" fmla="*/ 2396331 h 2402681"/>
                <a:gd name="connsiteX2" fmla="*/ 76200 w 5187950"/>
                <a:gd name="connsiteY2" fmla="*/ 2383631 h 2402681"/>
                <a:gd name="connsiteX3" fmla="*/ 165100 w 5187950"/>
                <a:gd name="connsiteY3" fmla="*/ 2377281 h 2402681"/>
                <a:gd name="connsiteX4" fmla="*/ 171450 w 5187950"/>
                <a:gd name="connsiteY4" fmla="*/ 2335594 h 2402681"/>
                <a:gd name="connsiteX5" fmla="*/ 488156 w 5187950"/>
                <a:gd name="connsiteY5" fmla="*/ 2316956 h 2402681"/>
                <a:gd name="connsiteX6" fmla="*/ 508000 w 5187950"/>
                <a:gd name="connsiteY6" fmla="*/ 2313781 h 2402681"/>
                <a:gd name="connsiteX7" fmla="*/ 533400 w 5187950"/>
                <a:gd name="connsiteY7" fmla="*/ 2301081 h 2402681"/>
                <a:gd name="connsiteX8" fmla="*/ 552450 w 5187950"/>
                <a:gd name="connsiteY8" fmla="*/ 2294731 h 2402681"/>
                <a:gd name="connsiteX9" fmla="*/ 558800 w 5187950"/>
                <a:gd name="connsiteY9" fmla="*/ 2275681 h 2402681"/>
                <a:gd name="connsiteX10" fmla="*/ 577850 w 5187950"/>
                <a:gd name="connsiteY10" fmla="*/ 2269331 h 2402681"/>
                <a:gd name="connsiteX11" fmla="*/ 609600 w 5187950"/>
                <a:gd name="connsiteY11" fmla="*/ 2262981 h 2402681"/>
                <a:gd name="connsiteX12" fmla="*/ 895350 w 5187950"/>
                <a:gd name="connsiteY12" fmla="*/ 2256631 h 2402681"/>
                <a:gd name="connsiteX13" fmla="*/ 908050 w 5187950"/>
                <a:gd name="connsiteY13" fmla="*/ 2237581 h 2402681"/>
                <a:gd name="connsiteX14" fmla="*/ 920750 w 5187950"/>
                <a:gd name="connsiteY14" fmla="*/ 2186781 h 2402681"/>
                <a:gd name="connsiteX15" fmla="*/ 939800 w 5187950"/>
                <a:gd name="connsiteY15" fmla="*/ 2180431 h 2402681"/>
                <a:gd name="connsiteX16" fmla="*/ 1047750 w 5187950"/>
                <a:gd name="connsiteY16" fmla="*/ 2180431 h 2402681"/>
                <a:gd name="connsiteX17" fmla="*/ 1060450 w 5187950"/>
                <a:gd name="connsiteY17" fmla="*/ 2161381 h 2402681"/>
                <a:gd name="connsiteX18" fmla="*/ 1117600 w 5187950"/>
                <a:gd name="connsiteY18" fmla="*/ 2155031 h 2402681"/>
                <a:gd name="connsiteX19" fmla="*/ 1123950 w 5187950"/>
                <a:gd name="connsiteY19" fmla="*/ 2135981 h 2402681"/>
                <a:gd name="connsiteX20" fmla="*/ 1212850 w 5187950"/>
                <a:gd name="connsiteY20" fmla="*/ 2129631 h 2402681"/>
                <a:gd name="connsiteX21" fmla="*/ 1289050 w 5187950"/>
                <a:gd name="connsiteY21" fmla="*/ 2123281 h 2402681"/>
                <a:gd name="connsiteX22" fmla="*/ 1301750 w 5187950"/>
                <a:gd name="connsiteY22" fmla="*/ 2104231 h 2402681"/>
                <a:gd name="connsiteX23" fmla="*/ 1339850 w 5187950"/>
                <a:gd name="connsiteY23" fmla="*/ 2091531 h 2402681"/>
                <a:gd name="connsiteX24" fmla="*/ 1358900 w 5187950"/>
                <a:gd name="connsiteY24" fmla="*/ 2085181 h 2402681"/>
                <a:gd name="connsiteX25" fmla="*/ 1377950 w 5187950"/>
                <a:gd name="connsiteY25" fmla="*/ 2072481 h 2402681"/>
                <a:gd name="connsiteX26" fmla="*/ 1416050 w 5187950"/>
                <a:gd name="connsiteY26" fmla="*/ 2059781 h 2402681"/>
                <a:gd name="connsiteX27" fmla="*/ 1435100 w 5187950"/>
                <a:gd name="connsiteY27" fmla="*/ 2053431 h 2402681"/>
                <a:gd name="connsiteX28" fmla="*/ 1454150 w 5187950"/>
                <a:gd name="connsiteY28" fmla="*/ 2028031 h 2402681"/>
                <a:gd name="connsiteX29" fmla="*/ 1460500 w 5187950"/>
                <a:gd name="connsiteY29" fmla="*/ 2002631 h 2402681"/>
                <a:gd name="connsiteX30" fmla="*/ 1479550 w 5187950"/>
                <a:gd name="connsiteY30" fmla="*/ 1989931 h 2402681"/>
                <a:gd name="connsiteX31" fmla="*/ 1549400 w 5187950"/>
                <a:gd name="connsiteY31" fmla="*/ 1977231 h 2402681"/>
                <a:gd name="connsiteX32" fmla="*/ 1619250 w 5187950"/>
                <a:gd name="connsiteY32" fmla="*/ 1951831 h 2402681"/>
                <a:gd name="connsiteX33" fmla="*/ 1638300 w 5187950"/>
                <a:gd name="connsiteY33" fmla="*/ 1939131 h 2402681"/>
                <a:gd name="connsiteX34" fmla="*/ 1657350 w 5187950"/>
                <a:gd name="connsiteY34" fmla="*/ 1932781 h 2402681"/>
                <a:gd name="connsiteX35" fmla="*/ 1695450 w 5187950"/>
                <a:gd name="connsiteY35" fmla="*/ 1913731 h 2402681"/>
                <a:gd name="connsiteX36" fmla="*/ 1758950 w 5187950"/>
                <a:gd name="connsiteY36" fmla="*/ 1901031 h 2402681"/>
                <a:gd name="connsiteX37" fmla="*/ 1784350 w 5187950"/>
                <a:gd name="connsiteY37" fmla="*/ 1862931 h 2402681"/>
                <a:gd name="connsiteX38" fmla="*/ 1803400 w 5187950"/>
                <a:gd name="connsiteY38" fmla="*/ 1850231 h 2402681"/>
                <a:gd name="connsiteX39" fmla="*/ 1898650 w 5187950"/>
                <a:gd name="connsiteY39" fmla="*/ 1837531 h 2402681"/>
                <a:gd name="connsiteX40" fmla="*/ 1987550 w 5187950"/>
                <a:gd name="connsiteY40" fmla="*/ 1831181 h 2402681"/>
                <a:gd name="connsiteX41" fmla="*/ 2026444 w 5187950"/>
                <a:gd name="connsiteY41" fmla="*/ 1795462 h 2402681"/>
                <a:gd name="connsiteX42" fmla="*/ 2095500 w 5187950"/>
                <a:gd name="connsiteY42" fmla="*/ 1793081 h 2402681"/>
                <a:gd name="connsiteX43" fmla="*/ 2114550 w 5187950"/>
                <a:gd name="connsiteY43" fmla="*/ 1774031 h 2402681"/>
                <a:gd name="connsiteX44" fmla="*/ 2133600 w 5187950"/>
                <a:gd name="connsiteY44" fmla="*/ 1767681 h 2402681"/>
                <a:gd name="connsiteX45" fmla="*/ 2330450 w 5187950"/>
                <a:gd name="connsiteY45" fmla="*/ 1761331 h 2402681"/>
                <a:gd name="connsiteX46" fmla="*/ 2343150 w 5187950"/>
                <a:gd name="connsiteY46" fmla="*/ 1716881 h 2402681"/>
                <a:gd name="connsiteX47" fmla="*/ 2381250 w 5187950"/>
                <a:gd name="connsiteY47" fmla="*/ 1704181 h 2402681"/>
                <a:gd name="connsiteX48" fmla="*/ 2444750 w 5187950"/>
                <a:gd name="connsiteY48" fmla="*/ 1666081 h 2402681"/>
                <a:gd name="connsiteX49" fmla="*/ 2476500 w 5187950"/>
                <a:gd name="connsiteY49" fmla="*/ 1647031 h 2402681"/>
                <a:gd name="connsiteX50" fmla="*/ 2489200 w 5187950"/>
                <a:gd name="connsiteY50" fmla="*/ 1627981 h 2402681"/>
                <a:gd name="connsiteX51" fmla="*/ 2552700 w 5187950"/>
                <a:gd name="connsiteY51" fmla="*/ 1602581 h 2402681"/>
                <a:gd name="connsiteX52" fmla="*/ 2571750 w 5187950"/>
                <a:gd name="connsiteY52" fmla="*/ 1596231 h 2402681"/>
                <a:gd name="connsiteX53" fmla="*/ 2590800 w 5187950"/>
                <a:gd name="connsiteY53" fmla="*/ 1589881 h 2402681"/>
                <a:gd name="connsiteX54" fmla="*/ 2616200 w 5187950"/>
                <a:gd name="connsiteY54" fmla="*/ 1577181 h 2402681"/>
                <a:gd name="connsiteX55" fmla="*/ 2622550 w 5187950"/>
                <a:gd name="connsiteY55" fmla="*/ 1558131 h 2402681"/>
                <a:gd name="connsiteX56" fmla="*/ 2635250 w 5187950"/>
                <a:gd name="connsiteY56" fmla="*/ 1513681 h 2402681"/>
                <a:gd name="connsiteX57" fmla="*/ 2667000 w 5187950"/>
                <a:gd name="connsiteY57" fmla="*/ 1475581 h 2402681"/>
                <a:gd name="connsiteX58" fmla="*/ 2686050 w 5187950"/>
                <a:gd name="connsiteY58" fmla="*/ 1469231 h 2402681"/>
                <a:gd name="connsiteX59" fmla="*/ 2705100 w 5187950"/>
                <a:gd name="connsiteY59" fmla="*/ 1456531 h 2402681"/>
                <a:gd name="connsiteX60" fmla="*/ 2711450 w 5187950"/>
                <a:gd name="connsiteY60" fmla="*/ 1437481 h 2402681"/>
                <a:gd name="connsiteX61" fmla="*/ 2717800 w 5187950"/>
                <a:gd name="connsiteY61" fmla="*/ 1386681 h 2402681"/>
                <a:gd name="connsiteX62" fmla="*/ 2736850 w 5187950"/>
                <a:gd name="connsiteY62" fmla="*/ 1380331 h 2402681"/>
                <a:gd name="connsiteX63" fmla="*/ 2768600 w 5187950"/>
                <a:gd name="connsiteY63" fmla="*/ 1373981 h 2402681"/>
                <a:gd name="connsiteX64" fmla="*/ 2768600 w 5187950"/>
                <a:gd name="connsiteY64" fmla="*/ 1278731 h 2402681"/>
                <a:gd name="connsiteX65" fmla="*/ 2813050 w 5187950"/>
                <a:gd name="connsiteY65" fmla="*/ 1272381 h 2402681"/>
                <a:gd name="connsiteX66" fmla="*/ 2844800 w 5187950"/>
                <a:gd name="connsiteY66" fmla="*/ 1227931 h 2402681"/>
                <a:gd name="connsiteX67" fmla="*/ 2978150 w 5187950"/>
                <a:gd name="connsiteY67" fmla="*/ 1221581 h 2402681"/>
                <a:gd name="connsiteX68" fmla="*/ 3022600 w 5187950"/>
                <a:gd name="connsiteY68" fmla="*/ 1208881 h 2402681"/>
                <a:gd name="connsiteX69" fmla="*/ 3041650 w 5187950"/>
                <a:gd name="connsiteY69" fmla="*/ 1183481 h 2402681"/>
                <a:gd name="connsiteX70" fmla="*/ 3048000 w 5187950"/>
                <a:gd name="connsiteY70" fmla="*/ 1145381 h 2402681"/>
                <a:gd name="connsiteX71" fmla="*/ 3086100 w 5187950"/>
                <a:gd name="connsiteY71" fmla="*/ 1119981 h 2402681"/>
                <a:gd name="connsiteX72" fmla="*/ 3263900 w 5187950"/>
                <a:gd name="connsiteY72" fmla="*/ 1113631 h 2402681"/>
                <a:gd name="connsiteX73" fmla="*/ 3270250 w 5187950"/>
                <a:gd name="connsiteY73" fmla="*/ 1062831 h 2402681"/>
                <a:gd name="connsiteX74" fmla="*/ 3295650 w 5187950"/>
                <a:gd name="connsiteY74" fmla="*/ 1056481 h 2402681"/>
                <a:gd name="connsiteX75" fmla="*/ 3295650 w 5187950"/>
                <a:gd name="connsiteY75" fmla="*/ 1004932 h 2402681"/>
                <a:gd name="connsiteX76" fmla="*/ 3517900 w 5187950"/>
                <a:gd name="connsiteY76" fmla="*/ 992981 h 2402681"/>
                <a:gd name="connsiteX77" fmla="*/ 3543300 w 5187950"/>
                <a:gd name="connsiteY77" fmla="*/ 986631 h 2402681"/>
                <a:gd name="connsiteX78" fmla="*/ 3549650 w 5187950"/>
                <a:gd name="connsiteY78" fmla="*/ 961231 h 2402681"/>
                <a:gd name="connsiteX79" fmla="*/ 3651250 w 5187950"/>
                <a:gd name="connsiteY79" fmla="*/ 954881 h 2402681"/>
                <a:gd name="connsiteX80" fmla="*/ 3803650 w 5187950"/>
                <a:gd name="connsiteY80" fmla="*/ 948531 h 2402681"/>
                <a:gd name="connsiteX81" fmla="*/ 3803650 w 5187950"/>
                <a:gd name="connsiteY81" fmla="*/ 865981 h 2402681"/>
                <a:gd name="connsiteX82" fmla="*/ 3870103 w 5187950"/>
                <a:gd name="connsiteY82" fmla="*/ 863188 h 2402681"/>
                <a:gd name="connsiteX83" fmla="*/ 3872706 w 5187950"/>
                <a:gd name="connsiteY83" fmla="*/ 765557 h 2402681"/>
                <a:gd name="connsiteX84" fmla="*/ 4050506 w 5187950"/>
                <a:gd name="connsiteY84" fmla="*/ 759619 h 2402681"/>
                <a:gd name="connsiteX85" fmla="*/ 4051300 w 5187950"/>
                <a:gd name="connsiteY85" fmla="*/ 688181 h 2402681"/>
                <a:gd name="connsiteX86" fmla="*/ 4413250 w 5187950"/>
                <a:gd name="connsiteY86" fmla="*/ 681831 h 2402681"/>
                <a:gd name="connsiteX87" fmla="*/ 4415011 w 5187950"/>
                <a:gd name="connsiteY87" fmla="*/ 526256 h 2402681"/>
                <a:gd name="connsiteX88" fmla="*/ 4527550 w 5187950"/>
                <a:gd name="connsiteY88" fmla="*/ 523081 h 2402681"/>
                <a:gd name="connsiteX89" fmla="*/ 4527550 w 5187950"/>
                <a:gd name="connsiteY89" fmla="*/ 383381 h 2402681"/>
                <a:gd name="connsiteX90" fmla="*/ 4876800 w 5187950"/>
                <a:gd name="connsiteY90" fmla="*/ 371063 h 2402681"/>
                <a:gd name="connsiteX91" fmla="*/ 4876800 w 5187950"/>
                <a:gd name="connsiteY91" fmla="*/ 0 h 2402681"/>
                <a:gd name="connsiteX92" fmla="*/ 5187950 w 5187950"/>
                <a:gd name="connsiteY92" fmla="*/ 8731 h 2402681"/>
                <a:gd name="connsiteX0" fmla="*/ 0 w 5187950"/>
                <a:gd name="connsiteY0" fmla="*/ 2402681 h 2402681"/>
                <a:gd name="connsiteX1" fmla="*/ 57150 w 5187950"/>
                <a:gd name="connsiteY1" fmla="*/ 2396331 h 2402681"/>
                <a:gd name="connsiteX2" fmla="*/ 76200 w 5187950"/>
                <a:gd name="connsiteY2" fmla="*/ 2383631 h 2402681"/>
                <a:gd name="connsiteX3" fmla="*/ 165100 w 5187950"/>
                <a:gd name="connsiteY3" fmla="*/ 2377281 h 2402681"/>
                <a:gd name="connsiteX4" fmla="*/ 171450 w 5187950"/>
                <a:gd name="connsiteY4" fmla="*/ 2335594 h 2402681"/>
                <a:gd name="connsiteX5" fmla="*/ 488156 w 5187950"/>
                <a:gd name="connsiteY5" fmla="*/ 2316956 h 2402681"/>
                <a:gd name="connsiteX6" fmla="*/ 508000 w 5187950"/>
                <a:gd name="connsiteY6" fmla="*/ 2313781 h 2402681"/>
                <a:gd name="connsiteX7" fmla="*/ 533400 w 5187950"/>
                <a:gd name="connsiteY7" fmla="*/ 2301081 h 2402681"/>
                <a:gd name="connsiteX8" fmla="*/ 552450 w 5187950"/>
                <a:gd name="connsiteY8" fmla="*/ 2294731 h 2402681"/>
                <a:gd name="connsiteX9" fmla="*/ 558800 w 5187950"/>
                <a:gd name="connsiteY9" fmla="*/ 2275681 h 2402681"/>
                <a:gd name="connsiteX10" fmla="*/ 577850 w 5187950"/>
                <a:gd name="connsiteY10" fmla="*/ 2269331 h 2402681"/>
                <a:gd name="connsiteX11" fmla="*/ 609600 w 5187950"/>
                <a:gd name="connsiteY11" fmla="*/ 2262981 h 2402681"/>
                <a:gd name="connsiteX12" fmla="*/ 895350 w 5187950"/>
                <a:gd name="connsiteY12" fmla="*/ 2256631 h 2402681"/>
                <a:gd name="connsiteX13" fmla="*/ 908050 w 5187950"/>
                <a:gd name="connsiteY13" fmla="*/ 2237581 h 2402681"/>
                <a:gd name="connsiteX14" fmla="*/ 920750 w 5187950"/>
                <a:gd name="connsiteY14" fmla="*/ 2186781 h 2402681"/>
                <a:gd name="connsiteX15" fmla="*/ 939800 w 5187950"/>
                <a:gd name="connsiteY15" fmla="*/ 2180431 h 2402681"/>
                <a:gd name="connsiteX16" fmla="*/ 1047750 w 5187950"/>
                <a:gd name="connsiteY16" fmla="*/ 2180431 h 2402681"/>
                <a:gd name="connsiteX17" fmla="*/ 1060450 w 5187950"/>
                <a:gd name="connsiteY17" fmla="*/ 2161381 h 2402681"/>
                <a:gd name="connsiteX18" fmla="*/ 1117600 w 5187950"/>
                <a:gd name="connsiteY18" fmla="*/ 2155031 h 2402681"/>
                <a:gd name="connsiteX19" fmla="*/ 1123950 w 5187950"/>
                <a:gd name="connsiteY19" fmla="*/ 2135981 h 2402681"/>
                <a:gd name="connsiteX20" fmla="*/ 1212850 w 5187950"/>
                <a:gd name="connsiteY20" fmla="*/ 2129631 h 2402681"/>
                <a:gd name="connsiteX21" fmla="*/ 1289050 w 5187950"/>
                <a:gd name="connsiteY21" fmla="*/ 2123281 h 2402681"/>
                <a:gd name="connsiteX22" fmla="*/ 1301750 w 5187950"/>
                <a:gd name="connsiteY22" fmla="*/ 2104231 h 2402681"/>
                <a:gd name="connsiteX23" fmla="*/ 1339850 w 5187950"/>
                <a:gd name="connsiteY23" fmla="*/ 2091531 h 2402681"/>
                <a:gd name="connsiteX24" fmla="*/ 1358900 w 5187950"/>
                <a:gd name="connsiteY24" fmla="*/ 2085181 h 2402681"/>
                <a:gd name="connsiteX25" fmla="*/ 1377950 w 5187950"/>
                <a:gd name="connsiteY25" fmla="*/ 2072481 h 2402681"/>
                <a:gd name="connsiteX26" fmla="*/ 1416050 w 5187950"/>
                <a:gd name="connsiteY26" fmla="*/ 2059781 h 2402681"/>
                <a:gd name="connsiteX27" fmla="*/ 1435100 w 5187950"/>
                <a:gd name="connsiteY27" fmla="*/ 2053431 h 2402681"/>
                <a:gd name="connsiteX28" fmla="*/ 1454150 w 5187950"/>
                <a:gd name="connsiteY28" fmla="*/ 2028031 h 2402681"/>
                <a:gd name="connsiteX29" fmla="*/ 1460500 w 5187950"/>
                <a:gd name="connsiteY29" fmla="*/ 2002631 h 2402681"/>
                <a:gd name="connsiteX30" fmla="*/ 1479550 w 5187950"/>
                <a:gd name="connsiteY30" fmla="*/ 1989931 h 2402681"/>
                <a:gd name="connsiteX31" fmla="*/ 1549400 w 5187950"/>
                <a:gd name="connsiteY31" fmla="*/ 1977231 h 2402681"/>
                <a:gd name="connsiteX32" fmla="*/ 1619250 w 5187950"/>
                <a:gd name="connsiteY32" fmla="*/ 1951831 h 2402681"/>
                <a:gd name="connsiteX33" fmla="*/ 1638300 w 5187950"/>
                <a:gd name="connsiteY33" fmla="*/ 1939131 h 2402681"/>
                <a:gd name="connsiteX34" fmla="*/ 1657350 w 5187950"/>
                <a:gd name="connsiteY34" fmla="*/ 1932781 h 2402681"/>
                <a:gd name="connsiteX35" fmla="*/ 1695450 w 5187950"/>
                <a:gd name="connsiteY35" fmla="*/ 1913731 h 2402681"/>
                <a:gd name="connsiteX36" fmla="*/ 1758950 w 5187950"/>
                <a:gd name="connsiteY36" fmla="*/ 1901031 h 2402681"/>
                <a:gd name="connsiteX37" fmla="*/ 1784350 w 5187950"/>
                <a:gd name="connsiteY37" fmla="*/ 1862931 h 2402681"/>
                <a:gd name="connsiteX38" fmla="*/ 1803400 w 5187950"/>
                <a:gd name="connsiteY38" fmla="*/ 1850231 h 2402681"/>
                <a:gd name="connsiteX39" fmla="*/ 1898650 w 5187950"/>
                <a:gd name="connsiteY39" fmla="*/ 1837531 h 2402681"/>
                <a:gd name="connsiteX40" fmla="*/ 1987550 w 5187950"/>
                <a:gd name="connsiteY40" fmla="*/ 1831181 h 2402681"/>
                <a:gd name="connsiteX41" fmla="*/ 2026444 w 5187950"/>
                <a:gd name="connsiteY41" fmla="*/ 1795462 h 2402681"/>
                <a:gd name="connsiteX42" fmla="*/ 2095500 w 5187950"/>
                <a:gd name="connsiteY42" fmla="*/ 1793081 h 2402681"/>
                <a:gd name="connsiteX43" fmla="*/ 2114550 w 5187950"/>
                <a:gd name="connsiteY43" fmla="*/ 1774031 h 2402681"/>
                <a:gd name="connsiteX44" fmla="*/ 2133600 w 5187950"/>
                <a:gd name="connsiteY44" fmla="*/ 1767681 h 2402681"/>
                <a:gd name="connsiteX45" fmla="*/ 2330450 w 5187950"/>
                <a:gd name="connsiteY45" fmla="*/ 1761331 h 2402681"/>
                <a:gd name="connsiteX46" fmla="*/ 2343150 w 5187950"/>
                <a:gd name="connsiteY46" fmla="*/ 1716881 h 2402681"/>
                <a:gd name="connsiteX47" fmla="*/ 2381250 w 5187950"/>
                <a:gd name="connsiteY47" fmla="*/ 1704181 h 2402681"/>
                <a:gd name="connsiteX48" fmla="*/ 2444750 w 5187950"/>
                <a:gd name="connsiteY48" fmla="*/ 1666081 h 2402681"/>
                <a:gd name="connsiteX49" fmla="*/ 2476500 w 5187950"/>
                <a:gd name="connsiteY49" fmla="*/ 1647031 h 2402681"/>
                <a:gd name="connsiteX50" fmla="*/ 2489200 w 5187950"/>
                <a:gd name="connsiteY50" fmla="*/ 1627981 h 2402681"/>
                <a:gd name="connsiteX51" fmla="*/ 2552700 w 5187950"/>
                <a:gd name="connsiteY51" fmla="*/ 1602581 h 2402681"/>
                <a:gd name="connsiteX52" fmla="*/ 2571750 w 5187950"/>
                <a:gd name="connsiteY52" fmla="*/ 1596231 h 2402681"/>
                <a:gd name="connsiteX53" fmla="*/ 2590800 w 5187950"/>
                <a:gd name="connsiteY53" fmla="*/ 1589881 h 2402681"/>
                <a:gd name="connsiteX54" fmla="*/ 2616200 w 5187950"/>
                <a:gd name="connsiteY54" fmla="*/ 1577181 h 2402681"/>
                <a:gd name="connsiteX55" fmla="*/ 2622550 w 5187950"/>
                <a:gd name="connsiteY55" fmla="*/ 1558131 h 2402681"/>
                <a:gd name="connsiteX56" fmla="*/ 2635250 w 5187950"/>
                <a:gd name="connsiteY56" fmla="*/ 1513681 h 2402681"/>
                <a:gd name="connsiteX57" fmla="*/ 2667000 w 5187950"/>
                <a:gd name="connsiteY57" fmla="*/ 1475581 h 2402681"/>
                <a:gd name="connsiteX58" fmla="*/ 2686050 w 5187950"/>
                <a:gd name="connsiteY58" fmla="*/ 1469231 h 2402681"/>
                <a:gd name="connsiteX59" fmla="*/ 2705100 w 5187950"/>
                <a:gd name="connsiteY59" fmla="*/ 1456531 h 2402681"/>
                <a:gd name="connsiteX60" fmla="*/ 2711450 w 5187950"/>
                <a:gd name="connsiteY60" fmla="*/ 1437481 h 2402681"/>
                <a:gd name="connsiteX61" fmla="*/ 2717800 w 5187950"/>
                <a:gd name="connsiteY61" fmla="*/ 1386681 h 2402681"/>
                <a:gd name="connsiteX62" fmla="*/ 2736850 w 5187950"/>
                <a:gd name="connsiteY62" fmla="*/ 1380331 h 2402681"/>
                <a:gd name="connsiteX63" fmla="*/ 2768600 w 5187950"/>
                <a:gd name="connsiteY63" fmla="*/ 1373981 h 2402681"/>
                <a:gd name="connsiteX64" fmla="*/ 2768600 w 5187950"/>
                <a:gd name="connsiteY64" fmla="*/ 1278731 h 2402681"/>
                <a:gd name="connsiteX65" fmla="*/ 2813050 w 5187950"/>
                <a:gd name="connsiteY65" fmla="*/ 1272381 h 2402681"/>
                <a:gd name="connsiteX66" fmla="*/ 2844800 w 5187950"/>
                <a:gd name="connsiteY66" fmla="*/ 1227931 h 2402681"/>
                <a:gd name="connsiteX67" fmla="*/ 2978150 w 5187950"/>
                <a:gd name="connsiteY67" fmla="*/ 1221581 h 2402681"/>
                <a:gd name="connsiteX68" fmla="*/ 3022600 w 5187950"/>
                <a:gd name="connsiteY68" fmla="*/ 1208881 h 2402681"/>
                <a:gd name="connsiteX69" fmla="*/ 3041650 w 5187950"/>
                <a:gd name="connsiteY69" fmla="*/ 1183481 h 2402681"/>
                <a:gd name="connsiteX70" fmla="*/ 3048000 w 5187950"/>
                <a:gd name="connsiteY70" fmla="*/ 1145381 h 2402681"/>
                <a:gd name="connsiteX71" fmla="*/ 3086100 w 5187950"/>
                <a:gd name="connsiteY71" fmla="*/ 1119981 h 2402681"/>
                <a:gd name="connsiteX72" fmla="*/ 3263900 w 5187950"/>
                <a:gd name="connsiteY72" fmla="*/ 1113631 h 2402681"/>
                <a:gd name="connsiteX73" fmla="*/ 3270250 w 5187950"/>
                <a:gd name="connsiteY73" fmla="*/ 1062831 h 2402681"/>
                <a:gd name="connsiteX74" fmla="*/ 3295650 w 5187950"/>
                <a:gd name="connsiteY74" fmla="*/ 1056481 h 2402681"/>
                <a:gd name="connsiteX75" fmla="*/ 3295650 w 5187950"/>
                <a:gd name="connsiteY75" fmla="*/ 1004932 h 2402681"/>
                <a:gd name="connsiteX76" fmla="*/ 3517900 w 5187950"/>
                <a:gd name="connsiteY76" fmla="*/ 992981 h 2402681"/>
                <a:gd name="connsiteX77" fmla="*/ 3543300 w 5187950"/>
                <a:gd name="connsiteY77" fmla="*/ 986631 h 2402681"/>
                <a:gd name="connsiteX78" fmla="*/ 3549650 w 5187950"/>
                <a:gd name="connsiteY78" fmla="*/ 961231 h 2402681"/>
                <a:gd name="connsiteX79" fmla="*/ 3651250 w 5187950"/>
                <a:gd name="connsiteY79" fmla="*/ 954881 h 2402681"/>
                <a:gd name="connsiteX80" fmla="*/ 3803650 w 5187950"/>
                <a:gd name="connsiteY80" fmla="*/ 948531 h 2402681"/>
                <a:gd name="connsiteX81" fmla="*/ 3803650 w 5187950"/>
                <a:gd name="connsiteY81" fmla="*/ 865981 h 2402681"/>
                <a:gd name="connsiteX82" fmla="*/ 3870103 w 5187950"/>
                <a:gd name="connsiteY82" fmla="*/ 863188 h 2402681"/>
                <a:gd name="connsiteX83" fmla="*/ 3872706 w 5187950"/>
                <a:gd name="connsiteY83" fmla="*/ 765557 h 2402681"/>
                <a:gd name="connsiteX84" fmla="*/ 4050506 w 5187950"/>
                <a:gd name="connsiteY84" fmla="*/ 759619 h 2402681"/>
                <a:gd name="connsiteX85" fmla="*/ 4051300 w 5187950"/>
                <a:gd name="connsiteY85" fmla="*/ 688181 h 2402681"/>
                <a:gd name="connsiteX86" fmla="*/ 4413250 w 5187950"/>
                <a:gd name="connsiteY86" fmla="*/ 681831 h 2402681"/>
                <a:gd name="connsiteX87" fmla="*/ 4415011 w 5187950"/>
                <a:gd name="connsiteY87" fmla="*/ 526256 h 2402681"/>
                <a:gd name="connsiteX88" fmla="*/ 4527550 w 5187950"/>
                <a:gd name="connsiteY88" fmla="*/ 523081 h 2402681"/>
                <a:gd name="connsiteX89" fmla="*/ 4527550 w 5187950"/>
                <a:gd name="connsiteY89" fmla="*/ 383381 h 2402681"/>
                <a:gd name="connsiteX90" fmla="*/ 4876800 w 5187950"/>
                <a:gd name="connsiteY90" fmla="*/ 371063 h 2402681"/>
                <a:gd name="connsiteX91" fmla="*/ 4876800 w 5187950"/>
                <a:gd name="connsiteY91" fmla="*/ 0 h 2402681"/>
                <a:gd name="connsiteX92" fmla="*/ 5187950 w 5187950"/>
                <a:gd name="connsiteY92" fmla="*/ 8731 h 2402681"/>
                <a:gd name="connsiteX0" fmla="*/ 0 w 5187950"/>
                <a:gd name="connsiteY0" fmla="*/ 2463069 h 2463069"/>
                <a:gd name="connsiteX1" fmla="*/ 57150 w 5187950"/>
                <a:gd name="connsiteY1" fmla="*/ 2456719 h 2463069"/>
                <a:gd name="connsiteX2" fmla="*/ 76200 w 5187950"/>
                <a:gd name="connsiteY2" fmla="*/ 2444019 h 2463069"/>
                <a:gd name="connsiteX3" fmla="*/ 165100 w 5187950"/>
                <a:gd name="connsiteY3" fmla="*/ 2437669 h 2463069"/>
                <a:gd name="connsiteX4" fmla="*/ 171450 w 5187950"/>
                <a:gd name="connsiteY4" fmla="*/ 2395982 h 2463069"/>
                <a:gd name="connsiteX5" fmla="*/ 488156 w 5187950"/>
                <a:gd name="connsiteY5" fmla="*/ 2377344 h 2463069"/>
                <a:gd name="connsiteX6" fmla="*/ 508000 w 5187950"/>
                <a:gd name="connsiteY6" fmla="*/ 2374169 h 2463069"/>
                <a:gd name="connsiteX7" fmla="*/ 533400 w 5187950"/>
                <a:gd name="connsiteY7" fmla="*/ 2361469 h 2463069"/>
                <a:gd name="connsiteX8" fmla="*/ 552450 w 5187950"/>
                <a:gd name="connsiteY8" fmla="*/ 2355119 h 2463069"/>
                <a:gd name="connsiteX9" fmla="*/ 558800 w 5187950"/>
                <a:gd name="connsiteY9" fmla="*/ 2336069 h 2463069"/>
                <a:gd name="connsiteX10" fmla="*/ 577850 w 5187950"/>
                <a:gd name="connsiteY10" fmla="*/ 2329719 h 2463069"/>
                <a:gd name="connsiteX11" fmla="*/ 609600 w 5187950"/>
                <a:gd name="connsiteY11" fmla="*/ 2323369 h 2463069"/>
                <a:gd name="connsiteX12" fmla="*/ 895350 w 5187950"/>
                <a:gd name="connsiteY12" fmla="*/ 2317019 h 2463069"/>
                <a:gd name="connsiteX13" fmla="*/ 908050 w 5187950"/>
                <a:gd name="connsiteY13" fmla="*/ 2297969 h 2463069"/>
                <a:gd name="connsiteX14" fmla="*/ 920750 w 5187950"/>
                <a:gd name="connsiteY14" fmla="*/ 2247169 h 2463069"/>
                <a:gd name="connsiteX15" fmla="*/ 939800 w 5187950"/>
                <a:gd name="connsiteY15" fmla="*/ 2240819 h 2463069"/>
                <a:gd name="connsiteX16" fmla="*/ 1047750 w 5187950"/>
                <a:gd name="connsiteY16" fmla="*/ 2240819 h 2463069"/>
                <a:gd name="connsiteX17" fmla="*/ 1060450 w 5187950"/>
                <a:gd name="connsiteY17" fmla="*/ 2221769 h 2463069"/>
                <a:gd name="connsiteX18" fmla="*/ 1117600 w 5187950"/>
                <a:gd name="connsiteY18" fmla="*/ 2215419 h 2463069"/>
                <a:gd name="connsiteX19" fmla="*/ 1123950 w 5187950"/>
                <a:gd name="connsiteY19" fmla="*/ 2196369 h 2463069"/>
                <a:gd name="connsiteX20" fmla="*/ 1212850 w 5187950"/>
                <a:gd name="connsiteY20" fmla="*/ 2190019 h 2463069"/>
                <a:gd name="connsiteX21" fmla="*/ 1289050 w 5187950"/>
                <a:gd name="connsiteY21" fmla="*/ 2183669 h 2463069"/>
                <a:gd name="connsiteX22" fmla="*/ 1301750 w 5187950"/>
                <a:gd name="connsiteY22" fmla="*/ 2164619 h 2463069"/>
                <a:gd name="connsiteX23" fmla="*/ 1339850 w 5187950"/>
                <a:gd name="connsiteY23" fmla="*/ 2151919 h 2463069"/>
                <a:gd name="connsiteX24" fmla="*/ 1358900 w 5187950"/>
                <a:gd name="connsiteY24" fmla="*/ 2145569 h 2463069"/>
                <a:gd name="connsiteX25" fmla="*/ 1377950 w 5187950"/>
                <a:gd name="connsiteY25" fmla="*/ 2132869 h 2463069"/>
                <a:gd name="connsiteX26" fmla="*/ 1416050 w 5187950"/>
                <a:gd name="connsiteY26" fmla="*/ 2120169 h 2463069"/>
                <a:gd name="connsiteX27" fmla="*/ 1435100 w 5187950"/>
                <a:gd name="connsiteY27" fmla="*/ 2113819 h 2463069"/>
                <a:gd name="connsiteX28" fmla="*/ 1454150 w 5187950"/>
                <a:gd name="connsiteY28" fmla="*/ 2088419 h 2463069"/>
                <a:gd name="connsiteX29" fmla="*/ 1460500 w 5187950"/>
                <a:gd name="connsiteY29" fmla="*/ 2063019 h 2463069"/>
                <a:gd name="connsiteX30" fmla="*/ 1479550 w 5187950"/>
                <a:gd name="connsiteY30" fmla="*/ 2050319 h 2463069"/>
                <a:gd name="connsiteX31" fmla="*/ 1549400 w 5187950"/>
                <a:gd name="connsiteY31" fmla="*/ 2037619 h 2463069"/>
                <a:gd name="connsiteX32" fmla="*/ 1619250 w 5187950"/>
                <a:gd name="connsiteY32" fmla="*/ 2012219 h 2463069"/>
                <a:gd name="connsiteX33" fmla="*/ 1638300 w 5187950"/>
                <a:gd name="connsiteY33" fmla="*/ 1999519 h 2463069"/>
                <a:gd name="connsiteX34" fmla="*/ 1657350 w 5187950"/>
                <a:gd name="connsiteY34" fmla="*/ 1993169 h 2463069"/>
                <a:gd name="connsiteX35" fmla="*/ 1695450 w 5187950"/>
                <a:gd name="connsiteY35" fmla="*/ 1974119 h 2463069"/>
                <a:gd name="connsiteX36" fmla="*/ 1758950 w 5187950"/>
                <a:gd name="connsiteY36" fmla="*/ 1961419 h 2463069"/>
                <a:gd name="connsiteX37" fmla="*/ 1784350 w 5187950"/>
                <a:gd name="connsiteY37" fmla="*/ 1923319 h 2463069"/>
                <a:gd name="connsiteX38" fmla="*/ 1803400 w 5187950"/>
                <a:gd name="connsiteY38" fmla="*/ 1910619 h 2463069"/>
                <a:gd name="connsiteX39" fmla="*/ 1898650 w 5187950"/>
                <a:gd name="connsiteY39" fmla="*/ 1897919 h 2463069"/>
                <a:gd name="connsiteX40" fmla="*/ 1987550 w 5187950"/>
                <a:gd name="connsiteY40" fmla="*/ 1891569 h 2463069"/>
                <a:gd name="connsiteX41" fmla="*/ 2026444 w 5187950"/>
                <a:gd name="connsiteY41" fmla="*/ 1855850 h 2463069"/>
                <a:gd name="connsiteX42" fmla="*/ 2095500 w 5187950"/>
                <a:gd name="connsiteY42" fmla="*/ 1853469 h 2463069"/>
                <a:gd name="connsiteX43" fmla="*/ 2114550 w 5187950"/>
                <a:gd name="connsiteY43" fmla="*/ 1834419 h 2463069"/>
                <a:gd name="connsiteX44" fmla="*/ 2133600 w 5187950"/>
                <a:gd name="connsiteY44" fmla="*/ 1828069 h 2463069"/>
                <a:gd name="connsiteX45" fmla="*/ 2330450 w 5187950"/>
                <a:gd name="connsiteY45" fmla="*/ 1821719 h 2463069"/>
                <a:gd name="connsiteX46" fmla="*/ 2343150 w 5187950"/>
                <a:gd name="connsiteY46" fmla="*/ 1777269 h 2463069"/>
                <a:gd name="connsiteX47" fmla="*/ 2381250 w 5187950"/>
                <a:gd name="connsiteY47" fmla="*/ 1764569 h 2463069"/>
                <a:gd name="connsiteX48" fmla="*/ 2444750 w 5187950"/>
                <a:gd name="connsiteY48" fmla="*/ 1726469 h 2463069"/>
                <a:gd name="connsiteX49" fmla="*/ 2476500 w 5187950"/>
                <a:gd name="connsiteY49" fmla="*/ 1707419 h 2463069"/>
                <a:gd name="connsiteX50" fmla="*/ 2489200 w 5187950"/>
                <a:gd name="connsiteY50" fmla="*/ 1688369 h 2463069"/>
                <a:gd name="connsiteX51" fmla="*/ 2552700 w 5187950"/>
                <a:gd name="connsiteY51" fmla="*/ 1662969 h 2463069"/>
                <a:gd name="connsiteX52" fmla="*/ 2571750 w 5187950"/>
                <a:gd name="connsiteY52" fmla="*/ 1656619 h 2463069"/>
                <a:gd name="connsiteX53" fmla="*/ 2590800 w 5187950"/>
                <a:gd name="connsiteY53" fmla="*/ 1650269 h 2463069"/>
                <a:gd name="connsiteX54" fmla="*/ 2616200 w 5187950"/>
                <a:gd name="connsiteY54" fmla="*/ 1637569 h 2463069"/>
                <a:gd name="connsiteX55" fmla="*/ 2622550 w 5187950"/>
                <a:gd name="connsiteY55" fmla="*/ 1618519 h 2463069"/>
                <a:gd name="connsiteX56" fmla="*/ 2635250 w 5187950"/>
                <a:gd name="connsiteY56" fmla="*/ 1574069 h 2463069"/>
                <a:gd name="connsiteX57" fmla="*/ 2667000 w 5187950"/>
                <a:gd name="connsiteY57" fmla="*/ 1535969 h 2463069"/>
                <a:gd name="connsiteX58" fmla="*/ 2686050 w 5187950"/>
                <a:gd name="connsiteY58" fmla="*/ 1529619 h 2463069"/>
                <a:gd name="connsiteX59" fmla="*/ 2705100 w 5187950"/>
                <a:gd name="connsiteY59" fmla="*/ 1516919 h 2463069"/>
                <a:gd name="connsiteX60" fmla="*/ 2711450 w 5187950"/>
                <a:gd name="connsiteY60" fmla="*/ 1497869 h 2463069"/>
                <a:gd name="connsiteX61" fmla="*/ 2717800 w 5187950"/>
                <a:gd name="connsiteY61" fmla="*/ 1447069 h 2463069"/>
                <a:gd name="connsiteX62" fmla="*/ 2736850 w 5187950"/>
                <a:gd name="connsiteY62" fmla="*/ 1440719 h 2463069"/>
                <a:gd name="connsiteX63" fmla="*/ 2768600 w 5187950"/>
                <a:gd name="connsiteY63" fmla="*/ 1434369 h 2463069"/>
                <a:gd name="connsiteX64" fmla="*/ 2768600 w 5187950"/>
                <a:gd name="connsiteY64" fmla="*/ 1339119 h 2463069"/>
                <a:gd name="connsiteX65" fmla="*/ 2813050 w 5187950"/>
                <a:gd name="connsiteY65" fmla="*/ 1332769 h 2463069"/>
                <a:gd name="connsiteX66" fmla="*/ 2844800 w 5187950"/>
                <a:gd name="connsiteY66" fmla="*/ 1288319 h 2463069"/>
                <a:gd name="connsiteX67" fmla="*/ 2978150 w 5187950"/>
                <a:gd name="connsiteY67" fmla="*/ 1281969 h 2463069"/>
                <a:gd name="connsiteX68" fmla="*/ 3022600 w 5187950"/>
                <a:gd name="connsiteY68" fmla="*/ 1269269 h 2463069"/>
                <a:gd name="connsiteX69" fmla="*/ 3041650 w 5187950"/>
                <a:gd name="connsiteY69" fmla="*/ 1243869 h 2463069"/>
                <a:gd name="connsiteX70" fmla="*/ 3048000 w 5187950"/>
                <a:gd name="connsiteY70" fmla="*/ 1205769 h 2463069"/>
                <a:gd name="connsiteX71" fmla="*/ 3086100 w 5187950"/>
                <a:gd name="connsiteY71" fmla="*/ 1180369 h 2463069"/>
                <a:gd name="connsiteX72" fmla="*/ 3263900 w 5187950"/>
                <a:gd name="connsiteY72" fmla="*/ 1174019 h 2463069"/>
                <a:gd name="connsiteX73" fmla="*/ 3270250 w 5187950"/>
                <a:gd name="connsiteY73" fmla="*/ 1123219 h 2463069"/>
                <a:gd name="connsiteX74" fmla="*/ 3295650 w 5187950"/>
                <a:gd name="connsiteY74" fmla="*/ 1116869 h 2463069"/>
                <a:gd name="connsiteX75" fmla="*/ 3295650 w 5187950"/>
                <a:gd name="connsiteY75" fmla="*/ 1065320 h 2463069"/>
                <a:gd name="connsiteX76" fmla="*/ 3517900 w 5187950"/>
                <a:gd name="connsiteY76" fmla="*/ 1053369 h 2463069"/>
                <a:gd name="connsiteX77" fmla="*/ 3543300 w 5187950"/>
                <a:gd name="connsiteY77" fmla="*/ 1047019 h 2463069"/>
                <a:gd name="connsiteX78" fmla="*/ 3549650 w 5187950"/>
                <a:gd name="connsiteY78" fmla="*/ 1021619 h 2463069"/>
                <a:gd name="connsiteX79" fmla="*/ 3651250 w 5187950"/>
                <a:gd name="connsiteY79" fmla="*/ 1015269 h 2463069"/>
                <a:gd name="connsiteX80" fmla="*/ 3803650 w 5187950"/>
                <a:gd name="connsiteY80" fmla="*/ 1008919 h 2463069"/>
                <a:gd name="connsiteX81" fmla="*/ 3803650 w 5187950"/>
                <a:gd name="connsiteY81" fmla="*/ 926369 h 2463069"/>
                <a:gd name="connsiteX82" fmla="*/ 3870103 w 5187950"/>
                <a:gd name="connsiteY82" fmla="*/ 923576 h 2463069"/>
                <a:gd name="connsiteX83" fmla="*/ 3872706 w 5187950"/>
                <a:gd name="connsiteY83" fmla="*/ 825945 h 2463069"/>
                <a:gd name="connsiteX84" fmla="*/ 4050506 w 5187950"/>
                <a:gd name="connsiteY84" fmla="*/ 820007 h 2463069"/>
                <a:gd name="connsiteX85" fmla="*/ 4051300 w 5187950"/>
                <a:gd name="connsiteY85" fmla="*/ 748569 h 2463069"/>
                <a:gd name="connsiteX86" fmla="*/ 4413250 w 5187950"/>
                <a:gd name="connsiteY86" fmla="*/ 742219 h 2463069"/>
                <a:gd name="connsiteX87" fmla="*/ 4415011 w 5187950"/>
                <a:gd name="connsiteY87" fmla="*/ 586644 h 2463069"/>
                <a:gd name="connsiteX88" fmla="*/ 4527550 w 5187950"/>
                <a:gd name="connsiteY88" fmla="*/ 583469 h 2463069"/>
                <a:gd name="connsiteX89" fmla="*/ 4527550 w 5187950"/>
                <a:gd name="connsiteY89" fmla="*/ 443769 h 2463069"/>
                <a:gd name="connsiteX90" fmla="*/ 4876800 w 5187950"/>
                <a:gd name="connsiteY90" fmla="*/ 431451 h 2463069"/>
                <a:gd name="connsiteX91" fmla="*/ 4876800 w 5187950"/>
                <a:gd name="connsiteY91" fmla="*/ 60388 h 2463069"/>
                <a:gd name="connsiteX92" fmla="*/ 5187950 w 5187950"/>
                <a:gd name="connsiteY92" fmla="*/ 69119 h 2463069"/>
                <a:gd name="connsiteX0" fmla="*/ 0 w 5187950"/>
                <a:gd name="connsiteY0" fmla="*/ 2463069 h 2463069"/>
                <a:gd name="connsiteX1" fmla="*/ 57150 w 5187950"/>
                <a:gd name="connsiteY1" fmla="*/ 2456719 h 2463069"/>
                <a:gd name="connsiteX2" fmla="*/ 76200 w 5187950"/>
                <a:gd name="connsiteY2" fmla="*/ 2444019 h 2463069"/>
                <a:gd name="connsiteX3" fmla="*/ 165100 w 5187950"/>
                <a:gd name="connsiteY3" fmla="*/ 2437669 h 2463069"/>
                <a:gd name="connsiteX4" fmla="*/ 171450 w 5187950"/>
                <a:gd name="connsiteY4" fmla="*/ 2395982 h 2463069"/>
                <a:gd name="connsiteX5" fmla="*/ 488156 w 5187950"/>
                <a:gd name="connsiteY5" fmla="*/ 2377344 h 2463069"/>
                <a:gd name="connsiteX6" fmla="*/ 508000 w 5187950"/>
                <a:gd name="connsiteY6" fmla="*/ 2374169 h 2463069"/>
                <a:gd name="connsiteX7" fmla="*/ 533400 w 5187950"/>
                <a:gd name="connsiteY7" fmla="*/ 2361469 h 2463069"/>
                <a:gd name="connsiteX8" fmla="*/ 552450 w 5187950"/>
                <a:gd name="connsiteY8" fmla="*/ 2355119 h 2463069"/>
                <a:gd name="connsiteX9" fmla="*/ 558800 w 5187950"/>
                <a:gd name="connsiteY9" fmla="*/ 2336069 h 2463069"/>
                <a:gd name="connsiteX10" fmla="*/ 577850 w 5187950"/>
                <a:gd name="connsiteY10" fmla="*/ 2329719 h 2463069"/>
                <a:gd name="connsiteX11" fmla="*/ 609600 w 5187950"/>
                <a:gd name="connsiteY11" fmla="*/ 2323369 h 2463069"/>
                <a:gd name="connsiteX12" fmla="*/ 895350 w 5187950"/>
                <a:gd name="connsiteY12" fmla="*/ 2317019 h 2463069"/>
                <a:gd name="connsiteX13" fmla="*/ 908050 w 5187950"/>
                <a:gd name="connsiteY13" fmla="*/ 2297969 h 2463069"/>
                <a:gd name="connsiteX14" fmla="*/ 920750 w 5187950"/>
                <a:gd name="connsiteY14" fmla="*/ 2247169 h 2463069"/>
                <a:gd name="connsiteX15" fmla="*/ 939800 w 5187950"/>
                <a:gd name="connsiteY15" fmla="*/ 2240819 h 2463069"/>
                <a:gd name="connsiteX16" fmla="*/ 1047750 w 5187950"/>
                <a:gd name="connsiteY16" fmla="*/ 2240819 h 2463069"/>
                <a:gd name="connsiteX17" fmla="*/ 1060450 w 5187950"/>
                <a:gd name="connsiteY17" fmla="*/ 2221769 h 2463069"/>
                <a:gd name="connsiteX18" fmla="*/ 1117600 w 5187950"/>
                <a:gd name="connsiteY18" fmla="*/ 2215419 h 2463069"/>
                <a:gd name="connsiteX19" fmla="*/ 1123950 w 5187950"/>
                <a:gd name="connsiteY19" fmla="*/ 2196369 h 2463069"/>
                <a:gd name="connsiteX20" fmla="*/ 1212850 w 5187950"/>
                <a:gd name="connsiteY20" fmla="*/ 2190019 h 2463069"/>
                <a:gd name="connsiteX21" fmla="*/ 1289050 w 5187950"/>
                <a:gd name="connsiteY21" fmla="*/ 2183669 h 2463069"/>
                <a:gd name="connsiteX22" fmla="*/ 1301750 w 5187950"/>
                <a:gd name="connsiteY22" fmla="*/ 2164619 h 2463069"/>
                <a:gd name="connsiteX23" fmla="*/ 1339850 w 5187950"/>
                <a:gd name="connsiteY23" fmla="*/ 2151919 h 2463069"/>
                <a:gd name="connsiteX24" fmla="*/ 1358900 w 5187950"/>
                <a:gd name="connsiteY24" fmla="*/ 2145569 h 2463069"/>
                <a:gd name="connsiteX25" fmla="*/ 1377950 w 5187950"/>
                <a:gd name="connsiteY25" fmla="*/ 2132869 h 2463069"/>
                <a:gd name="connsiteX26" fmla="*/ 1416050 w 5187950"/>
                <a:gd name="connsiteY26" fmla="*/ 2120169 h 2463069"/>
                <a:gd name="connsiteX27" fmla="*/ 1435100 w 5187950"/>
                <a:gd name="connsiteY27" fmla="*/ 2113819 h 2463069"/>
                <a:gd name="connsiteX28" fmla="*/ 1454150 w 5187950"/>
                <a:gd name="connsiteY28" fmla="*/ 2088419 h 2463069"/>
                <a:gd name="connsiteX29" fmla="*/ 1460500 w 5187950"/>
                <a:gd name="connsiteY29" fmla="*/ 2063019 h 2463069"/>
                <a:gd name="connsiteX30" fmla="*/ 1479550 w 5187950"/>
                <a:gd name="connsiteY30" fmla="*/ 2050319 h 2463069"/>
                <a:gd name="connsiteX31" fmla="*/ 1549400 w 5187950"/>
                <a:gd name="connsiteY31" fmla="*/ 2037619 h 2463069"/>
                <a:gd name="connsiteX32" fmla="*/ 1619250 w 5187950"/>
                <a:gd name="connsiteY32" fmla="*/ 2012219 h 2463069"/>
                <a:gd name="connsiteX33" fmla="*/ 1638300 w 5187950"/>
                <a:gd name="connsiteY33" fmla="*/ 1999519 h 2463069"/>
                <a:gd name="connsiteX34" fmla="*/ 1657350 w 5187950"/>
                <a:gd name="connsiteY34" fmla="*/ 1993169 h 2463069"/>
                <a:gd name="connsiteX35" fmla="*/ 1695450 w 5187950"/>
                <a:gd name="connsiteY35" fmla="*/ 1974119 h 2463069"/>
                <a:gd name="connsiteX36" fmla="*/ 1758950 w 5187950"/>
                <a:gd name="connsiteY36" fmla="*/ 1961419 h 2463069"/>
                <a:gd name="connsiteX37" fmla="*/ 1784350 w 5187950"/>
                <a:gd name="connsiteY37" fmla="*/ 1923319 h 2463069"/>
                <a:gd name="connsiteX38" fmla="*/ 1803400 w 5187950"/>
                <a:gd name="connsiteY38" fmla="*/ 1910619 h 2463069"/>
                <a:gd name="connsiteX39" fmla="*/ 1898650 w 5187950"/>
                <a:gd name="connsiteY39" fmla="*/ 1897919 h 2463069"/>
                <a:gd name="connsiteX40" fmla="*/ 1987550 w 5187950"/>
                <a:gd name="connsiteY40" fmla="*/ 1891569 h 2463069"/>
                <a:gd name="connsiteX41" fmla="*/ 2026444 w 5187950"/>
                <a:gd name="connsiteY41" fmla="*/ 1855850 h 2463069"/>
                <a:gd name="connsiteX42" fmla="*/ 2095500 w 5187950"/>
                <a:gd name="connsiteY42" fmla="*/ 1853469 h 2463069"/>
                <a:gd name="connsiteX43" fmla="*/ 2114550 w 5187950"/>
                <a:gd name="connsiteY43" fmla="*/ 1834419 h 2463069"/>
                <a:gd name="connsiteX44" fmla="*/ 2133600 w 5187950"/>
                <a:gd name="connsiteY44" fmla="*/ 1828069 h 2463069"/>
                <a:gd name="connsiteX45" fmla="*/ 2330450 w 5187950"/>
                <a:gd name="connsiteY45" fmla="*/ 1821719 h 2463069"/>
                <a:gd name="connsiteX46" fmla="*/ 2343150 w 5187950"/>
                <a:gd name="connsiteY46" fmla="*/ 1777269 h 2463069"/>
                <a:gd name="connsiteX47" fmla="*/ 2381250 w 5187950"/>
                <a:gd name="connsiteY47" fmla="*/ 1764569 h 2463069"/>
                <a:gd name="connsiteX48" fmla="*/ 2444750 w 5187950"/>
                <a:gd name="connsiteY48" fmla="*/ 1726469 h 2463069"/>
                <a:gd name="connsiteX49" fmla="*/ 2476500 w 5187950"/>
                <a:gd name="connsiteY49" fmla="*/ 1707419 h 2463069"/>
                <a:gd name="connsiteX50" fmla="*/ 2489200 w 5187950"/>
                <a:gd name="connsiteY50" fmla="*/ 1688369 h 2463069"/>
                <a:gd name="connsiteX51" fmla="*/ 2552700 w 5187950"/>
                <a:gd name="connsiteY51" fmla="*/ 1662969 h 2463069"/>
                <a:gd name="connsiteX52" fmla="*/ 2571750 w 5187950"/>
                <a:gd name="connsiteY52" fmla="*/ 1656619 h 2463069"/>
                <a:gd name="connsiteX53" fmla="*/ 2590800 w 5187950"/>
                <a:gd name="connsiteY53" fmla="*/ 1650269 h 2463069"/>
                <a:gd name="connsiteX54" fmla="*/ 2616200 w 5187950"/>
                <a:gd name="connsiteY54" fmla="*/ 1637569 h 2463069"/>
                <a:gd name="connsiteX55" fmla="*/ 2622550 w 5187950"/>
                <a:gd name="connsiteY55" fmla="*/ 1618519 h 2463069"/>
                <a:gd name="connsiteX56" fmla="*/ 2635250 w 5187950"/>
                <a:gd name="connsiteY56" fmla="*/ 1574069 h 2463069"/>
                <a:gd name="connsiteX57" fmla="*/ 2667000 w 5187950"/>
                <a:gd name="connsiteY57" fmla="*/ 1535969 h 2463069"/>
                <a:gd name="connsiteX58" fmla="*/ 2686050 w 5187950"/>
                <a:gd name="connsiteY58" fmla="*/ 1529619 h 2463069"/>
                <a:gd name="connsiteX59" fmla="*/ 2705100 w 5187950"/>
                <a:gd name="connsiteY59" fmla="*/ 1516919 h 2463069"/>
                <a:gd name="connsiteX60" fmla="*/ 2711450 w 5187950"/>
                <a:gd name="connsiteY60" fmla="*/ 1497869 h 2463069"/>
                <a:gd name="connsiteX61" fmla="*/ 2717800 w 5187950"/>
                <a:gd name="connsiteY61" fmla="*/ 1447069 h 2463069"/>
                <a:gd name="connsiteX62" fmla="*/ 2736850 w 5187950"/>
                <a:gd name="connsiteY62" fmla="*/ 1440719 h 2463069"/>
                <a:gd name="connsiteX63" fmla="*/ 2768600 w 5187950"/>
                <a:gd name="connsiteY63" fmla="*/ 1434369 h 2463069"/>
                <a:gd name="connsiteX64" fmla="*/ 2768600 w 5187950"/>
                <a:gd name="connsiteY64" fmla="*/ 1339119 h 2463069"/>
                <a:gd name="connsiteX65" fmla="*/ 2813050 w 5187950"/>
                <a:gd name="connsiteY65" fmla="*/ 1332769 h 2463069"/>
                <a:gd name="connsiteX66" fmla="*/ 2844800 w 5187950"/>
                <a:gd name="connsiteY66" fmla="*/ 1288319 h 2463069"/>
                <a:gd name="connsiteX67" fmla="*/ 2978150 w 5187950"/>
                <a:gd name="connsiteY67" fmla="*/ 1281969 h 2463069"/>
                <a:gd name="connsiteX68" fmla="*/ 3022600 w 5187950"/>
                <a:gd name="connsiteY68" fmla="*/ 1269269 h 2463069"/>
                <a:gd name="connsiteX69" fmla="*/ 3041650 w 5187950"/>
                <a:gd name="connsiteY69" fmla="*/ 1243869 h 2463069"/>
                <a:gd name="connsiteX70" fmla="*/ 3048000 w 5187950"/>
                <a:gd name="connsiteY70" fmla="*/ 1205769 h 2463069"/>
                <a:gd name="connsiteX71" fmla="*/ 3086100 w 5187950"/>
                <a:gd name="connsiteY71" fmla="*/ 1180369 h 2463069"/>
                <a:gd name="connsiteX72" fmla="*/ 3263900 w 5187950"/>
                <a:gd name="connsiteY72" fmla="*/ 1174019 h 2463069"/>
                <a:gd name="connsiteX73" fmla="*/ 3270250 w 5187950"/>
                <a:gd name="connsiteY73" fmla="*/ 1123219 h 2463069"/>
                <a:gd name="connsiteX74" fmla="*/ 3295650 w 5187950"/>
                <a:gd name="connsiteY74" fmla="*/ 1116869 h 2463069"/>
                <a:gd name="connsiteX75" fmla="*/ 3295650 w 5187950"/>
                <a:gd name="connsiteY75" fmla="*/ 1065320 h 2463069"/>
                <a:gd name="connsiteX76" fmla="*/ 3517900 w 5187950"/>
                <a:gd name="connsiteY76" fmla="*/ 1053369 h 2463069"/>
                <a:gd name="connsiteX77" fmla="*/ 3543300 w 5187950"/>
                <a:gd name="connsiteY77" fmla="*/ 1047019 h 2463069"/>
                <a:gd name="connsiteX78" fmla="*/ 3549650 w 5187950"/>
                <a:gd name="connsiteY78" fmla="*/ 1021619 h 2463069"/>
                <a:gd name="connsiteX79" fmla="*/ 3651250 w 5187950"/>
                <a:gd name="connsiteY79" fmla="*/ 1015269 h 2463069"/>
                <a:gd name="connsiteX80" fmla="*/ 3803650 w 5187950"/>
                <a:gd name="connsiteY80" fmla="*/ 1008919 h 2463069"/>
                <a:gd name="connsiteX81" fmla="*/ 3803650 w 5187950"/>
                <a:gd name="connsiteY81" fmla="*/ 926369 h 2463069"/>
                <a:gd name="connsiteX82" fmla="*/ 3870103 w 5187950"/>
                <a:gd name="connsiteY82" fmla="*/ 923576 h 2463069"/>
                <a:gd name="connsiteX83" fmla="*/ 3872706 w 5187950"/>
                <a:gd name="connsiteY83" fmla="*/ 825945 h 2463069"/>
                <a:gd name="connsiteX84" fmla="*/ 4050506 w 5187950"/>
                <a:gd name="connsiteY84" fmla="*/ 820007 h 2463069"/>
                <a:gd name="connsiteX85" fmla="*/ 4051300 w 5187950"/>
                <a:gd name="connsiteY85" fmla="*/ 748569 h 2463069"/>
                <a:gd name="connsiteX86" fmla="*/ 4413250 w 5187950"/>
                <a:gd name="connsiteY86" fmla="*/ 742219 h 2463069"/>
                <a:gd name="connsiteX87" fmla="*/ 4415011 w 5187950"/>
                <a:gd name="connsiteY87" fmla="*/ 586644 h 2463069"/>
                <a:gd name="connsiteX88" fmla="*/ 4527550 w 5187950"/>
                <a:gd name="connsiteY88" fmla="*/ 583469 h 2463069"/>
                <a:gd name="connsiteX89" fmla="*/ 4527550 w 5187950"/>
                <a:gd name="connsiteY89" fmla="*/ 443769 h 2463069"/>
                <a:gd name="connsiteX90" fmla="*/ 4876800 w 5187950"/>
                <a:gd name="connsiteY90" fmla="*/ 431451 h 2463069"/>
                <a:gd name="connsiteX91" fmla="*/ 4876800 w 5187950"/>
                <a:gd name="connsiteY91" fmla="*/ 60388 h 2463069"/>
                <a:gd name="connsiteX92" fmla="*/ 5187950 w 5187950"/>
                <a:gd name="connsiteY92" fmla="*/ 69119 h 2463069"/>
                <a:gd name="connsiteX0" fmla="*/ 0 w 5187950"/>
                <a:gd name="connsiteY0" fmla="*/ 2402681 h 2402681"/>
                <a:gd name="connsiteX1" fmla="*/ 57150 w 5187950"/>
                <a:gd name="connsiteY1" fmla="*/ 2396331 h 2402681"/>
                <a:gd name="connsiteX2" fmla="*/ 76200 w 5187950"/>
                <a:gd name="connsiteY2" fmla="*/ 2383631 h 2402681"/>
                <a:gd name="connsiteX3" fmla="*/ 165100 w 5187950"/>
                <a:gd name="connsiteY3" fmla="*/ 2377281 h 2402681"/>
                <a:gd name="connsiteX4" fmla="*/ 171450 w 5187950"/>
                <a:gd name="connsiteY4" fmla="*/ 2335594 h 2402681"/>
                <a:gd name="connsiteX5" fmla="*/ 488156 w 5187950"/>
                <a:gd name="connsiteY5" fmla="*/ 2316956 h 2402681"/>
                <a:gd name="connsiteX6" fmla="*/ 508000 w 5187950"/>
                <a:gd name="connsiteY6" fmla="*/ 2313781 h 2402681"/>
                <a:gd name="connsiteX7" fmla="*/ 533400 w 5187950"/>
                <a:gd name="connsiteY7" fmla="*/ 2301081 h 2402681"/>
                <a:gd name="connsiteX8" fmla="*/ 552450 w 5187950"/>
                <a:gd name="connsiteY8" fmla="*/ 2294731 h 2402681"/>
                <a:gd name="connsiteX9" fmla="*/ 558800 w 5187950"/>
                <a:gd name="connsiteY9" fmla="*/ 2275681 h 2402681"/>
                <a:gd name="connsiteX10" fmla="*/ 577850 w 5187950"/>
                <a:gd name="connsiteY10" fmla="*/ 2269331 h 2402681"/>
                <a:gd name="connsiteX11" fmla="*/ 609600 w 5187950"/>
                <a:gd name="connsiteY11" fmla="*/ 2262981 h 2402681"/>
                <a:gd name="connsiteX12" fmla="*/ 895350 w 5187950"/>
                <a:gd name="connsiteY12" fmla="*/ 2256631 h 2402681"/>
                <a:gd name="connsiteX13" fmla="*/ 908050 w 5187950"/>
                <a:gd name="connsiteY13" fmla="*/ 2237581 h 2402681"/>
                <a:gd name="connsiteX14" fmla="*/ 920750 w 5187950"/>
                <a:gd name="connsiteY14" fmla="*/ 2186781 h 2402681"/>
                <a:gd name="connsiteX15" fmla="*/ 939800 w 5187950"/>
                <a:gd name="connsiteY15" fmla="*/ 2180431 h 2402681"/>
                <a:gd name="connsiteX16" fmla="*/ 1047750 w 5187950"/>
                <a:gd name="connsiteY16" fmla="*/ 2180431 h 2402681"/>
                <a:gd name="connsiteX17" fmla="*/ 1060450 w 5187950"/>
                <a:gd name="connsiteY17" fmla="*/ 2161381 h 2402681"/>
                <a:gd name="connsiteX18" fmla="*/ 1117600 w 5187950"/>
                <a:gd name="connsiteY18" fmla="*/ 2155031 h 2402681"/>
                <a:gd name="connsiteX19" fmla="*/ 1123950 w 5187950"/>
                <a:gd name="connsiteY19" fmla="*/ 2135981 h 2402681"/>
                <a:gd name="connsiteX20" fmla="*/ 1212850 w 5187950"/>
                <a:gd name="connsiteY20" fmla="*/ 2129631 h 2402681"/>
                <a:gd name="connsiteX21" fmla="*/ 1289050 w 5187950"/>
                <a:gd name="connsiteY21" fmla="*/ 2123281 h 2402681"/>
                <a:gd name="connsiteX22" fmla="*/ 1301750 w 5187950"/>
                <a:gd name="connsiteY22" fmla="*/ 2104231 h 2402681"/>
                <a:gd name="connsiteX23" fmla="*/ 1339850 w 5187950"/>
                <a:gd name="connsiteY23" fmla="*/ 2091531 h 2402681"/>
                <a:gd name="connsiteX24" fmla="*/ 1358900 w 5187950"/>
                <a:gd name="connsiteY24" fmla="*/ 2085181 h 2402681"/>
                <a:gd name="connsiteX25" fmla="*/ 1377950 w 5187950"/>
                <a:gd name="connsiteY25" fmla="*/ 2072481 h 2402681"/>
                <a:gd name="connsiteX26" fmla="*/ 1416050 w 5187950"/>
                <a:gd name="connsiteY26" fmla="*/ 2059781 h 2402681"/>
                <a:gd name="connsiteX27" fmla="*/ 1435100 w 5187950"/>
                <a:gd name="connsiteY27" fmla="*/ 2053431 h 2402681"/>
                <a:gd name="connsiteX28" fmla="*/ 1454150 w 5187950"/>
                <a:gd name="connsiteY28" fmla="*/ 2028031 h 2402681"/>
                <a:gd name="connsiteX29" fmla="*/ 1460500 w 5187950"/>
                <a:gd name="connsiteY29" fmla="*/ 2002631 h 2402681"/>
                <a:gd name="connsiteX30" fmla="*/ 1479550 w 5187950"/>
                <a:gd name="connsiteY30" fmla="*/ 1989931 h 2402681"/>
                <a:gd name="connsiteX31" fmla="*/ 1549400 w 5187950"/>
                <a:gd name="connsiteY31" fmla="*/ 1977231 h 2402681"/>
                <a:gd name="connsiteX32" fmla="*/ 1619250 w 5187950"/>
                <a:gd name="connsiteY32" fmla="*/ 1951831 h 2402681"/>
                <a:gd name="connsiteX33" fmla="*/ 1638300 w 5187950"/>
                <a:gd name="connsiteY33" fmla="*/ 1939131 h 2402681"/>
                <a:gd name="connsiteX34" fmla="*/ 1657350 w 5187950"/>
                <a:gd name="connsiteY34" fmla="*/ 1932781 h 2402681"/>
                <a:gd name="connsiteX35" fmla="*/ 1695450 w 5187950"/>
                <a:gd name="connsiteY35" fmla="*/ 1913731 h 2402681"/>
                <a:gd name="connsiteX36" fmla="*/ 1758950 w 5187950"/>
                <a:gd name="connsiteY36" fmla="*/ 1901031 h 2402681"/>
                <a:gd name="connsiteX37" fmla="*/ 1784350 w 5187950"/>
                <a:gd name="connsiteY37" fmla="*/ 1862931 h 2402681"/>
                <a:gd name="connsiteX38" fmla="*/ 1803400 w 5187950"/>
                <a:gd name="connsiteY38" fmla="*/ 1850231 h 2402681"/>
                <a:gd name="connsiteX39" fmla="*/ 1898650 w 5187950"/>
                <a:gd name="connsiteY39" fmla="*/ 1837531 h 2402681"/>
                <a:gd name="connsiteX40" fmla="*/ 1987550 w 5187950"/>
                <a:gd name="connsiteY40" fmla="*/ 1831181 h 2402681"/>
                <a:gd name="connsiteX41" fmla="*/ 2026444 w 5187950"/>
                <a:gd name="connsiteY41" fmla="*/ 1795462 h 2402681"/>
                <a:gd name="connsiteX42" fmla="*/ 2095500 w 5187950"/>
                <a:gd name="connsiteY42" fmla="*/ 1793081 h 2402681"/>
                <a:gd name="connsiteX43" fmla="*/ 2114550 w 5187950"/>
                <a:gd name="connsiteY43" fmla="*/ 1774031 h 2402681"/>
                <a:gd name="connsiteX44" fmla="*/ 2133600 w 5187950"/>
                <a:gd name="connsiteY44" fmla="*/ 1767681 h 2402681"/>
                <a:gd name="connsiteX45" fmla="*/ 2330450 w 5187950"/>
                <a:gd name="connsiteY45" fmla="*/ 1761331 h 2402681"/>
                <a:gd name="connsiteX46" fmla="*/ 2343150 w 5187950"/>
                <a:gd name="connsiteY46" fmla="*/ 1716881 h 2402681"/>
                <a:gd name="connsiteX47" fmla="*/ 2381250 w 5187950"/>
                <a:gd name="connsiteY47" fmla="*/ 1704181 h 2402681"/>
                <a:gd name="connsiteX48" fmla="*/ 2444750 w 5187950"/>
                <a:gd name="connsiteY48" fmla="*/ 1666081 h 2402681"/>
                <a:gd name="connsiteX49" fmla="*/ 2476500 w 5187950"/>
                <a:gd name="connsiteY49" fmla="*/ 1647031 h 2402681"/>
                <a:gd name="connsiteX50" fmla="*/ 2489200 w 5187950"/>
                <a:gd name="connsiteY50" fmla="*/ 1627981 h 2402681"/>
                <a:gd name="connsiteX51" fmla="*/ 2552700 w 5187950"/>
                <a:gd name="connsiteY51" fmla="*/ 1602581 h 2402681"/>
                <a:gd name="connsiteX52" fmla="*/ 2571750 w 5187950"/>
                <a:gd name="connsiteY52" fmla="*/ 1596231 h 2402681"/>
                <a:gd name="connsiteX53" fmla="*/ 2590800 w 5187950"/>
                <a:gd name="connsiteY53" fmla="*/ 1589881 h 2402681"/>
                <a:gd name="connsiteX54" fmla="*/ 2616200 w 5187950"/>
                <a:gd name="connsiteY54" fmla="*/ 1577181 h 2402681"/>
                <a:gd name="connsiteX55" fmla="*/ 2622550 w 5187950"/>
                <a:gd name="connsiteY55" fmla="*/ 1558131 h 2402681"/>
                <a:gd name="connsiteX56" fmla="*/ 2635250 w 5187950"/>
                <a:gd name="connsiteY56" fmla="*/ 1513681 h 2402681"/>
                <a:gd name="connsiteX57" fmla="*/ 2667000 w 5187950"/>
                <a:gd name="connsiteY57" fmla="*/ 1475581 h 2402681"/>
                <a:gd name="connsiteX58" fmla="*/ 2686050 w 5187950"/>
                <a:gd name="connsiteY58" fmla="*/ 1469231 h 2402681"/>
                <a:gd name="connsiteX59" fmla="*/ 2705100 w 5187950"/>
                <a:gd name="connsiteY59" fmla="*/ 1456531 h 2402681"/>
                <a:gd name="connsiteX60" fmla="*/ 2711450 w 5187950"/>
                <a:gd name="connsiteY60" fmla="*/ 1437481 h 2402681"/>
                <a:gd name="connsiteX61" fmla="*/ 2717800 w 5187950"/>
                <a:gd name="connsiteY61" fmla="*/ 1386681 h 2402681"/>
                <a:gd name="connsiteX62" fmla="*/ 2736850 w 5187950"/>
                <a:gd name="connsiteY62" fmla="*/ 1380331 h 2402681"/>
                <a:gd name="connsiteX63" fmla="*/ 2768600 w 5187950"/>
                <a:gd name="connsiteY63" fmla="*/ 1373981 h 2402681"/>
                <a:gd name="connsiteX64" fmla="*/ 2768600 w 5187950"/>
                <a:gd name="connsiteY64" fmla="*/ 1278731 h 2402681"/>
                <a:gd name="connsiteX65" fmla="*/ 2813050 w 5187950"/>
                <a:gd name="connsiteY65" fmla="*/ 1272381 h 2402681"/>
                <a:gd name="connsiteX66" fmla="*/ 2844800 w 5187950"/>
                <a:gd name="connsiteY66" fmla="*/ 1227931 h 2402681"/>
                <a:gd name="connsiteX67" fmla="*/ 2978150 w 5187950"/>
                <a:gd name="connsiteY67" fmla="*/ 1221581 h 2402681"/>
                <a:gd name="connsiteX68" fmla="*/ 3022600 w 5187950"/>
                <a:gd name="connsiteY68" fmla="*/ 1208881 h 2402681"/>
                <a:gd name="connsiteX69" fmla="*/ 3041650 w 5187950"/>
                <a:gd name="connsiteY69" fmla="*/ 1183481 h 2402681"/>
                <a:gd name="connsiteX70" fmla="*/ 3048000 w 5187950"/>
                <a:gd name="connsiteY70" fmla="*/ 1145381 h 2402681"/>
                <a:gd name="connsiteX71" fmla="*/ 3086100 w 5187950"/>
                <a:gd name="connsiteY71" fmla="*/ 1119981 h 2402681"/>
                <a:gd name="connsiteX72" fmla="*/ 3263900 w 5187950"/>
                <a:gd name="connsiteY72" fmla="*/ 1113631 h 2402681"/>
                <a:gd name="connsiteX73" fmla="*/ 3270250 w 5187950"/>
                <a:gd name="connsiteY73" fmla="*/ 1062831 h 2402681"/>
                <a:gd name="connsiteX74" fmla="*/ 3295650 w 5187950"/>
                <a:gd name="connsiteY74" fmla="*/ 1056481 h 2402681"/>
                <a:gd name="connsiteX75" fmla="*/ 3295650 w 5187950"/>
                <a:gd name="connsiteY75" fmla="*/ 1004932 h 2402681"/>
                <a:gd name="connsiteX76" fmla="*/ 3517900 w 5187950"/>
                <a:gd name="connsiteY76" fmla="*/ 992981 h 2402681"/>
                <a:gd name="connsiteX77" fmla="*/ 3543300 w 5187950"/>
                <a:gd name="connsiteY77" fmla="*/ 986631 h 2402681"/>
                <a:gd name="connsiteX78" fmla="*/ 3549650 w 5187950"/>
                <a:gd name="connsiteY78" fmla="*/ 961231 h 2402681"/>
                <a:gd name="connsiteX79" fmla="*/ 3651250 w 5187950"/>
                <a:gd name="connsiteY79" fmla="*/ 954881 h 2402681"/>
                <a:gd name="connsiteX80" fmla="*/ 3803650 w 5187950"/>
                <a:gd name="connsiteY80" fmla="*/ 948531 h 2402681"/>
                <a:gd name="connsiteX81" fmla="*/ 3803650 w 5187950"/>
                <a:gd name="connsiteY81" fmla="*/ 865981 h 2402681"/>
                <a:gd name="connsiteX82" fmla="*/ 3870103 w 5187950"/>
                <a:gd name="connsiteY82" fmla="*/ 863188 h 2402681"/>
                <a:gd name="connsiteX83" fmla="*/ 3872706 w 5187950"/>
                <a:gd name="connsiteY83" fmla="*/ 765557 h 2402681"/>
                <a:gd name="connsiteX84" fmla="*/ 4050506 w 5187950"/>
                <a:gd name="connsiteY84" fmla="*/ 759619 h 2402681"/>
                <a:gd name="connsiteX85" fmla="*/ 4051300 w 5187950"/>
                <a:gd name="connsiteY85" fmla="*/ 688181 h 2402681"/>
                <a:gd name="connsiteX86" fmla="*/ 4413250 w 5187950"/>
                <a:gd name="connsiteY86" fmla="*/ 681831 h 2402681"/>
                <a:gd name="connsiteX87" fmla="*/ 4415011 w 5187950"/>
                <a:gd name="connsiteY87" fmla="*/ 526256 h 2402681"/>
                <a:gd name="connsiteX88" fmla="*/ 4527550 w 5187950"/>
                <a:gd name="connsiteY88" fmla="*/ 523081 h 2402681"/>
                <a:gd name="connsiteX89" fmla="*/ 4527550 w 5187950"/>
                <a:gd name="connsiteY89" fmla="*/ 383381 h 2402681"/>
                <a:gd name="connsiteX90" fmla="*/ 4876800 w 5187950"/>
                <a:gd name="connsiteY90" fmla="*/ 371063 h 2402681"/>
                <a:gd name="connsiteX91" fmla="*/ 4876800 w 5187950"/>
                <a:gd name="connsiteY91" fmla="*/ 0 h 2402681"/>
                <a:gd name="connsiteX92" fmla="*/ 5187950 w 5187950"/>
                <a:gd name="connsiteY92" fmla="*/ 8731 h 2402681"/>
                <a:gd name="connsiteX0" fmla="*/ 0 w 5187950"/>
                <a:gd name="connsiteY0" fmla="*/ 2402681 h 2402681"/>
                <a:gd name="connsiteX1" fmla="*/ 57150 w 5187950"/>
                <a:gd name="connsiteY1" fmla="*/ 2396331 h 2402681"/>
                <a:gd name="connsiteX2" fmla="*/ 76200 w 5187950"/>
                <a:gd name="connsiteY2" fmla="*/ 2383631 h 2402681"/>
                <a:gd name="connsiteX3" fmla="*/ 165100 w 5187950"/>
                <a:gd name="connsiteY3" fmla="*/ 2377281 h 2402681"/>
                <a:gd name="connsiteX4" fmla="*/ 171450 w 5187950"/>
                <a:gd name="connsiteY4" fmla="*/ 2335594 h 2402681"/>
                <a:gd name="connsiteX5" fmla="*/ 488156 w 5187950"/>
                <a:gd name="connsiteY5" fmla="*/ 2316956 h 2402681"/>
                <a:gd name="connsiteX6" fmla="*/ 508000 w 5187950"/>
                <a:gd name="connsiteY6" fmla="*/ 2313781 h 2402681"/>
                <a:gd name="connsiteX7" fmla="*/ 533400 w 5187950"/>
                <a:gd name="connsiteY7" fmla="*/ 2301081 h 2402681"/>
                <a:gd name="connsiteX8" fmla="*/ 552450 w 5187950"/>
                <a:gd name="connsiteY8" fmla="*/ 2294731 h 2402681"/>
                <a:gd name="connsiteX9" fmla="*/ 558800 w 5187950"/>
                <a:gd name="connsiteY9" fmla="*/ 2275681 h 2402681"/>
                <a:gd name="connsiteX10" fmla="*/ 577850 w 5187950"/>
                <a:gd name="connsiteY10" fmla="*/ 2269331 h 2402681"/>
                <a:gd name="connsiteX11" fmla="*/ 609600 w 5187950"/>
                <a:gd name="connsiteY11" fmla="*/ 2262981 h 2402681"/>
                <a:gd name="connsiteX12" fmla="*/ 895350 w 5187950"/>
                <a:gd name="connsiteY12" fmla="*/ 2256631 h 2402681"/>
                <a:gd name="connsiteX13" fmla="*/ 908050 w 5187950"/>
                <a:gd name="connsiteY13" fmla="*/ 2237581 h 2402681"/>
                <a:gd name="connsiteX14" fmla="*/ 920750 w 5187950"/>
                <a:gd name="connsiteY14" fmla="*/ 2186781 h 2402681"/>
                <a:gd name="connsiteX15" fmla="*/ 939800 w 5187950"/>
                <a:gd name="connsiteY15" fmla="*/ 2180431 h 2402681"/>
                <a:gd name="connsiteX16" fmla="*/ 1047750 w 5187950"/>
                <a:gd name="connsiteY16" fmla="*/ 2180431 h 2402681"/>
                <a:gd name="connsiteX17" fmla="*/ 1060450 w 5187950"/>
                <a:gd name="connsiteY17" fmla="*/ 2161381 h 2402681"/>
                <a:gd name="connsiteX18" fmla="*/ 1117600 w 5187950"/>
                <a:gd name="connsiteY18" fmla="*/ 2155031 h 2402681"/>
                <a:gd name="connsiteX19" fmla="*/ 1123950 w 5187950"/>
                <a:gd name="connsiteY19" fmla="*/ 2135981 h 2402681"/>
                <a:gd name="connsiteX20" fmla="*/ 1212850 w 5187950"/>
                <a:gd name="connsiteY20" fmla="*/ 2129631 h 2402681"/>
                <a:gd name="connsiteX21" fmla="*/ 1289050 w 5187950"/>
                <a:gd name="connsiteY21" fmla="*/ 2123281 h 2402681"/>
                <a:gd name="connsiteX22" fmla="*/ 1301750 w 5187950"/>
                <a:gd name="connsiteY22" fmla="*/ 2104231 h 2402681"/>
                <a:gd name="connsiteX23" fmla="*/ 1339850 w 5187950"/>
                <a:gd name="connsiteY23" fmla="*/ 2091531 h 2402681"/>
                <a:gd name="connsiteX24" fmla="*/ 1358900 w 5187950"/>
                <a:gd name="connsiteY24" fmla="*/ 2085181 h 2402681"/>
                <a:gd name="connsiteX25" fmla="*/ 1377950 w 5187950"/>
                <a:gd name="connsiteY25" fmla="*/ 2072481 h 2402681"/>
                <a:gd name="connsiteX26" fmla="*/ 1416050 w 5187950"/>
                <a:gd name="connsiteY26" fmla="*/ 2059781 h 2402681"/>
                <a:gd name="connsiteX27" fmla="*/ 1435100 w 5187950"/>
                <a:gd name="connsiteY27" fmla="*/ 2053431 h 2402681"/>
                <a:gd name="connsiteX28" fmla="*/ 1454150 w 5187950"/>
                <a:gd name="connsiteY28" fmla="*/ 2028031 h 2402681"/>
                <a:gd name="connsiteX29" fmla="*/ 1460500 w 5187950"/>
                <a:gd name="connsiteY29" fmla="*/ 2002631 h 2402681"/>
                <a:gd name="connsiteX30" fmla="*/ 1479550 w 5187950"/>
                <a:gd name="connsiteY30" fmla="*/ 1989931 h 2402681"/>
                <a:gd name="connsiteX31" fmla="*/ 1549400 w 5187950"/>
                <a:gd name="connsiteY31" fmla="*/ 1977231 h 2402681"/>
                <a:gd name="connsiteX32" fmla="*/ 1619250 w 5187950"/>
                <a:gd name="connsiteY32" fmla="*/ 1951831 h 2402681"/>
                <a:gd name="connsiteX33" fmla="*/ 1638300 w 5187950"/>
                <a:gd name="connsiteY33" fmla="*/ 1939131 h 2402681"/>
                <a:gd name="connsiteX34" fmla="*/ 1657350 w 5187950"/>
                <a:gd name="connsiteY34" fmla="*/ 1932781 h 2402681"/>
                <a:gd name="connsiteX35" fmla="*/ 1695450 w 5187950"/>
                <a:gd name="connsiteY35" fmla="*/ 1913731 h 2402681"/>
                <a:gd name="connsiteX36" fmla="*/ 1758950 w 5187950"/>
                <a:gd name="connsiteY36" fmla="*/ 1901031 h 2402681"/>
                <a:gd name="connsiteX37" fmla="*/ 1784350 w 5187950"/>
                <a:gd name="connsiteY37" fmla="*/ 1862931 h 2402681"/>
                <a:gd name="connsiteX38" fmla="*/ 1803400 w 5187950"/>
                <a:gd name="connsiteY38" fmla="*/ 1850231 h 2402681"/>
                <a:gd name="connsiteX39" fmla="*/ 1898650 w 5187950"/>
                <a:gd name="connsiteY39" fmla="*/ 1837531 h 2402681"/>
                <a:gd name="connsiteX40" fmla="*/ 1987550 w 5187950"/>
                <a:gd name="connsiteY40" fmla="*/ 1831181 h 2402681"/>
                <a:gd name="connsiteX41" fmla="*/ 2026444 w 5187950"/>
                <a:gd name="connsiteY41" fmla="*/ 1795462 h 2402681"/>
                <a:gd name="connsiteX42" fmla="*/ 2095500 w 5187950"/>
                <a:gd name="connsiteY42" fmla="*/ 1793081 h 2402681"/>
                <a:gd name="connsiteX43" fmla="*/ 2114550 w 5187950"/>
                <a:gd name="connsiteY43" fmla="*/ 1774031 h 2402681"/>
                <a:gd name="connsiteX44" fmla="*/ 2133600 w 5187950"/>
                <a:gd name="connsiteY44" fmla="*/ 1767681 h 2402681"/>
                <a:gd name="connsiteX45" fmla="*/ 2330450 w 5187950"/>
                <a:gd name="connsiteY45" fmla="*/ 1761331 h 2402681"/>
                <a:gd name="connsiteX46" fmla="*/ 2343150 w 5187950"/>
                <a:gd name="connsiteY46" fmla="*/ 1716881 h 2402681"/>
                <a:gd name="connsiteX47" fmla="*/ 2381250 w 5187950"/>
                <a:gd name="connsiteY47" fmla="*/ 1704181 h 2402681"/>
                <a:gd name="connsiteX48" fmla="*/ 2444750 w 5187950"/>
                <a:gd name="connsiteY48" fmla="*/ 1666081 h 2402681"/>
                <a:gd name="connsiteX49" fmla="*/ 2476500 w 5187950"/>
                <a:gd name="connsiteY49" fmla="*/ 1647031 h 2402681"/>
                <a:gd name="connsiteX50" fmla="*/ 2489200 w 5187950"/>
                <a:gd name="connsiteY50" fmla="*/ 1627981 h 2402681"/>
                <a:gd name="connsiteX51" fmla="*/ 2552700 w 5187950"/>
                <a:gd name="connsiteY51" fmla="*/ 1602581 h 2402681"/>
                <a:gd name="connsiteX52" fmla="*/ 2571750 w 5187950"/>
                <a:gd name="connsiteY52" fmla="*/ 1596231 h 2402681"/>
                <a:gd name="connsiteX53" fmla="*/ 2590800 w 5187950"/>
                <a:gd name="connsiteY53" fmla="*/ 1589881 h 2402681"/>
                <a:gd name="connsiteX54" fmla="*/ 2616200 w 5187950"/>
                <a:gd name="connsiteY54" fmla="*/ 1577181 h 2402681"/>
                <a:gd name="connsiteX55" fmla="*/ 2622550 w 5187950"/>
                <a:gd name="connsiteY55" fmla="*/ 1558131 h 2402681"/>
                <a:gd name="connsiteX56" fmla="*/ 2635250 w 5187950"/>
                <a:gd name="connsiteY56" fmla="*/ 1513681 h 2402681"/>
                <a:gd name="connsiteX57" fmla="*/ 2667000 w 5187950"/>
                <a:gd name="connsiteY57" fmla="*/ 1475581 h 2402681"/>
                <a:gd name="connsiteX58" fmla="*/ 2686050 w 5187950"/>
                <a:gd name="connsiteY58" fmla="*/ 1469231 h 2402681"/>
                <a:gd name="connsiteX59" fmla="*/ 2705100 w 5187950"/>
                <a:gd name="connsiteY59" fmla="*/ 1456531 h 2402681"/>
                <a:gd name="connsiteX60" fmla="*/ 2711450 w 5187950"/>
                <a:gd name="connsiteY60" fmla="*/ 1437481 h 2402681"/>
                <a:gd name="connsiteX61" fmla="*/ 2717800 w 5187950"/>
                <a:gd name="connsiteY61" fmla="*/ 1386681 h 2402681"/>
                <a:gd name="connsiteX62" fmla="*/ 2736850 w 5187950"/>
                <a:gd name="connsiteY62" fmla="*/ 1380331 h 2402681"/>
                <a:gd name="connsiteX63" fmla="*/ 2768600 w 5187950"/>
                <a:gd name="connsiteY63" fmla="*/ 1373981 h 2402681"/>
                <a:gd name="connsiteX64" fmla="*/ 2768600 w 5187950"/>
                <a:gd name="connsiteY64" fmla="*/ 1278731 h 2402681"/>
                <a:gd name="connsiteX65" fmla="*/ 2813050 w 5187950"/>
                <a:gd name="connsiteY65" fmla="*/ 1272381 h 2402681"/>
                <a:gd name="connsiteX66" fmla="*/ 2844800 w 5187950"/>
                <a:gd name="connsiteY66" fmla="*/ 1227931 h 2402681"/>
                <a:gd name="connsiteX67" fmla="*/ 2978150 w 5187950"/>
                <a:gd name="connsiteY67" fmla="*/ 1221581 h 2402681"/>
                <a:gd name="connsiteX68" fmla="*/ 3022600 w 5187950"/>
                <a:gd name="connsiteY68" fmla="*/ 1208881 h 2402681"/>
                <a:gd name="connsiteX69" fmla="*/ 3041650 w 5187950"/>
                <a:gd name="connsiteY69" fmla="*/ 1183481 h 2402681"/>
                <a:gd name="connsiteX70" fmla="*/ 3048000 w 5187950"/>
                <a:gd name="connsiteY70" fmla="*/ 1145381 h 2402681"/>
                <a:gd name="connsiteX71" fmla="*/ 3086100 w 5187950"/>
                <a:gd name="connsiteY71" fmla="*/ 1119981 h 2402681"/>
                <a:gd name="connsiteX72" fmla="*/ 3263900 w 5187950"/>
                <a:gd name="connsiteY72" fmla="*/ 1113631 h 2402681"/>
                <a:gd name="connsiteX73" fmla="*/ 3270250 w 5187950"/>
                <a:gd name="connsiteY73" fmla="*/ 1062831 h 2402681"/>
                <a:gd name="connsiteX74" fmla="*/ 3295650 w 5187950"/>
                <a:gd name="connsiteY74" fmla="*/ 1056481 h 2402681"/>
                <a:gd name="connsiteX75" fmla="*/ 3295650 w 5187950"/>
                <a:gd name="connsiteY75" fmla="*/ 1004932 h 2402681"/>
                <a:gd name="connsiteX76" fmla="*/ 3517900 w 5187950"/>
                <a:gd name="connsiteY76" fmla="*/ 992981 h 2402681"/>
                <a:gd name="connsiteX77" fmla="*/ 3543300 w 5187950"/>
                <a:gd name="connsiteY77" fmla="*/ 986631 h 2402681"/>
                <a:gd name="connsiteX78" fmla="*/ 3549650 w 5187950"/>
                <a:gd name="connsiteY78" fmla="*/ 961231 h 2402681"/>
                <a:gd name="connsiteX79" fmla="*/ 3651250 w 5187950"/>
                <a:gd name="connsiteY79" fmla="*/ 954881 h 2402681"/>
                <a:gd name="connsiteX80" fmla="*/ 3803650 w 5187950"/>
                <a:gd name="connsiteY80" fmla="*/ 948531 h 2402681"/>
                <a:gd name="connsiteX81" fmla="*/ 3803650 w 5187950"/>
                <a:gd name="connsiteY81" fmla="*/ 865981 h 2402681"/>
                <a:gd name="connsiteX82" fmla="*/ 3870103 w 5187950"/>
                <a:gd name="connsiteY82" fmla="*/ 863188 h 2402681"/>
                <a:gd name="connsiteX83" fmla="*/ 3872706 w 5187950"/>
                <a:gd name="connsiteY83" fmla="*/ 765557 h 2402681"/>
                <a:gd name="connsiteX84" fmla="*/ 4050506 w 5187950"/>
                <a:gd name="connsiteY84" fmla="*/ 759619 h 2402681"/>
                <a:gd name="connsiteX85" fmla="*/ 4051300 w 5187950"/>
                <a:gd name="connsiteY85" fmla="*/ 688181 h 2402681"/>
                <a:gd name="connsiteX86" fmla="*/ 4413250 w 5187950"/>
                <a:gd name="connsiteY86" fmla="*/ 681831 h 2402681"/>
                <a:gd name="connsiteX87" fmla="*/ 4415011 w 5187950"/>
                <a:gd name="connsiteY87" fmla="*/ 526256 h 2402681"/>
                <a:gd name="connsiteX88" fmla="*/ 4527550 w 5187950"/>
                <a:gd name="connsiteY88" fmla="*/ 523081 h 2402681"/>
                <a:gd name="connsiteX89" fmla="*/ 4527550 w 5187950"/>
                <a:gd name="connsiteY89" fmla="*/ 383381 h 2402681"/>
                <a:gd name="connsiteX90" fmla="*/ 4876800 w 5187950"/>
                <a:gd name="connsiteY90" fmla="*/ 371063 h 2402681"/>
                <a:gd name="connsiteX91" fmla="*/ 4876800 w 5187950"/>
                <a:gd name="connsiteY91" fmla="*/ 0 h 2402681"/>
                <a:gd name="connsiteX92" fmla="*/ 5187950 w 5187950"/>
                <a:gd name="connsiteY92" fmla="*/ 8731 h 2402681"/>
                <a:gd name="connsiteX0" fmla="*/ 0 w 5187950"/>
                <a:gd name="connsiteY0" fmla="*/ 2393950 h 2393950"/>
                <a:gd name="connsiteX1" fmla="*/ 57150 w 5187950"/>
                <a:gd name="connsiteY1" fmla="*/ 2387600 h 2393950"/>
                <a:gd name="connsiteX2" fmla="*/ 76200 w 5187950"/>
                <a:gd name="connsiteY2" fmla="*/ 2374900 h 2393950"/>
                <a:gd name="connsiteX3" fmla="*/ 165100 w 5187950"/>
                <a:gd name="connsiteY3" fmla="*/ 2368550 h 2393950"/>
                <a:gd name="connsiteX4" fmla="*/ 171450 w 5187950"/>
                <a:gd name="connsiteY4" fmla="*/ 2326863 h 2393950"/>
                <a:gd name="connsiteX5" fmla="*/ 488156 w 5187950"/>
                <a:gd name="connsiteY5" fmla="*/ 2308225 h 2393950"/>
                <a:gd name="connsiteX6" fmla="*/ 508000 w 5187950"/>
                <a:gd name="connsiteY6" fmla="*/ 2305050 h 2393950"/>
                <a:gd name="connsiteX7" fmla="*/ 533400 w 5187950"/>
                <a:gd name="connsiteY7" fmla="*/ 2292350 h 2393950"/>
                <a:gd name="connsiteX8" fmla="*/ 552450 w 5187950"/>
                <a:gd name="connsiteY8" fmla="*/ 2286000 h 2393950"/>
                <a:gd name="connsiteX9" fmla="*/ 558800 w 5187950"/>
                <a:gd name="connsiteY9" fmla="*/ 2266950 h 2393950"/>
                <a:gd name="connsiteX10" fmla="*/ 577850 w 5187950"/>
                <a:gd name="connsiteY10" fmla="*/ 2260600 h 2393950"/>
                <a:gd name="connsiteX11" fmla="*/ 609600 w 5187950"/>
                <a:gd name="connsiteY11" fmla="*/ 2254250 h 2393950"/>
                <a:gd name="connsiteX12" fmla="*/ 895350 w 5187950"/>
                <a:gd name="connsiteY12" fmla="*/ 2247900 h 2393950"/>
                <a:gd name="connsiteX13" fmla="*/ 908050 w 5187950"/>
                <a:gd name="connsiteY13" fmla="*/ 2228850 h 2393950"/>
                <a:gd name="connsiteX14" fmla="*/ 920750 w 5187950"/>
                <a:gd name="connsiteY14" fmla="*/ 2178050 h 2393950"/>
                <a:gd name="connsiteX15" fmla="*/ 939800 w 5187950"/>
                <a:gd name="connsiteY15" fmla="*/ 2171700 h 2393950"/>
                <a:gd name="connsiteX16" fmla="*/ 1047750 w 5187950"/>
                <a:gd name="connsiteY16" fmla="*/ 2171700 h 2393950"/>
                <a:gd name="connsiteX17" fmla="*/ 1060450 w 5187950"/>
                <a:gd name="connsiteY17" fmla="*/ 2152650 h 2393950"/>
                <a:gd name="connsiteX18" fmla="*/ 1117600 w 5187950"/>
                <a:gd name="connsiteY18" fmla="*/ 2146300 h 2393950"/>
                <a:gd name="connsiteX19" fmla="*/ 1123950 w 5187950"/>
                <a:gd name="connsiteY19" fmla="*/ 2127250 h 2393950"/>
                <a:gd name="connsiteX20" fmla="*/ 1212850 w 5187950"/>
                <a:gd name="connsiteY20" fmla="*/ 2120900 h 2393950"/>
                <a:gd name="connsiteX21" fmla="*/ 1289050 w 5187950"/>
                <a:gd name="connsiteY21" fmla="*/ 2114550 h 2393950"/>
                <a:gd name="connsiteX22" fmla="*/ 1301750 w 5187950"/>
                <a:gd name="connsiteY22" fmla="*/ 2095500 h 2393950"/>
                <a:gd name="connsiteX23" fmla="*/ 1339850 w 5187950"/>
                <a:gd name="connsiteY23" fmla="*/ 2082800 h 2393950"/>
                <a:gd name="connsiteX24" fmla="*/ 1358900 w 5187950"/>
                <a:gd name="connsiteY24" fmla="*/ 2076450 h 2393950"/>
                <a:gd name="connsiteX25" fmla="*/ 1377950 w 5187950"/>
                <a:gd name="connsiteY25" fmla="*/ 2063750 h 2393950"/>
                <a:gd name="connsiteX26" fmla="*/ 1416050 w 5187950"/>
                <a:gd name="connsiteY26" fmla="*/ 2051050 h 2393950"/>
                <a:gd name="connsiteX27" fmla="*/ 1435100 w 5187950"/>
                <a:gd name="connsiteY27" fmla="*/ 2044700 h 2393950"/>
                <a:gd name="connsiteX28" fmla="*/ 1454150 w 5187950"/>
                <a:gd name="connsiteY28" fmla="*/ 2019300 h 2393950"/>
                <a:gd name="connsiteX29" fmla="*/ 1460500 w 5187950"/>
                <a:gd name="connsiteY29" fmla="*/ 1993900 h 2393950"/>
                <a:gd name="connsiteX30" fmla="*/ 1479550 w 5187950"/>
                <a:gd name="connsiteY30" fmla="*/ 1981200 h 2393950"/>
                <a:gd name="connsiteX31" fmla="*/ 1549400 w 5187950"/>
                <a:gd name="connsiteY31" fmla="*/ 1968500 h 2393950"/>
                <a:gd name="connsiteX32" fmla="*/ 1619250 w 5187950"/>
                <a:gd name="connsiteY32" fmla="*/ 1943100 h 2393950"/>
                <a:gd name="connsiteX33" fmla="*/ 1638300 w 5187950"/>
                <a:gd name="connsiteY33" fmla="*/ 1930400 h 2393950"/>
                <a:gd name="connsiteX34" fmla="*/ 1657350 w 5187950"/>
                <a:gd name="connsiteY34" fmla="*/ 1924050 h 2393950"/>
                <a:gd name="connsiteX35" fmla="*/ 1695450 w 5187950"/>
                <a:gd name="connsiteY35" fmla="*/ 1905000 h 2393950"/>
                <a:gd name="connsiteX36" fmla="*/ 1758950 w 5187950"/>
                <a:gd name="connsiteY36" fmla="*/ 1892300 h 2393950"/>
                <a:gd name="connsiteX37" fmla="*/ 1784350 w 5187950"/>
                <a:gd name="connsiteY37" fmla="*/ 1854200 h 2393950"/>
                <a:gd name="connsiteX38" fmla="*/ 1803400 w 5187950"/>
                <a:gd name="connsiteY38" fmla="*/ 1841500 h 2393950"/>
                <a:gd name="connsiteX39" fmla="*/ 1898650 w 5187950"/>
                <a:gd name="connsiteY39" fmla="*/ 1828800 h 2393950"/>
                <a:gd name="connsiteX40" fmla="*/ 1987550 w 5187950"/>
                <a:gd name="connsiteY40" fmla="*/ 1822450 h 2393950"/>
                <a:gd name="connsiteX41" fmla="*/ 2026444 w 5187950"/>
                <a:gd name="connsiteY41" fmla="*/ 1786731 h 2393950"/>
                <a:gd name="connsiteX42" fmla="*/ 2095500 w 5187950"/>
                <a:gd name="connsiteY42" fmla="*/ 1784350 h 2393950"/>
                <a:gd name="connsiteX43" fmla="*/ 2114550 w 5187950"/>
                <a:gd name="connsiteY43" fmla="*/ 1765300 h 2393950"/>
                <a:gd name="connsiteX44" fmla="*/ 2133600 w 5187950"/>
                <a:gd name="connsiteY44" fmla="*/ 1758950 h 2393950"/>
                <a:gd name="connsiteX45" fmla="*/ 2330450 w 5187950"/>
                <a:gd name="connsiteY45" fmla="*/ 1752600 h 2393950"/>
                <a:gd name="connsiteX46" fmla="*/ 2343150 w 5187950"/>
                <a:gd name="connsiteY46" fmla="*/ 1708150 h 2393950"/>
                <a:gd name="connsiteX47" fmla="*/ 2381250 w 5187950"/>
                <a:gd name="connsiteY47" fmla="*/ 1695450 h 2393950"/>
                <a:gd name="connsiteX48" fmla="*/ 2444750 w 5187950"/>
                <a:gd name="connsiteY48" fmla="*/ 1657350 h 2393950"/>
                <a:gd name="connsiteX49" fmla="*/ 2476500 w 5187950"/>
                <a:gd name="connsiteY49" fmla="*/ 1638300 h 2393950"/>
                <a:gd name="connsiteX50" fmla="*/ 2489200 w 5187950"/>
                <a:gd name="connsiteY50" fmla="*/ 1619250 h 2393950"/>
                <a:gd name="connsiteX51" fmla="*/ 2552700 w 5187950"/>
                <a:gd name="connsiteY51" fmla="*/ 1593850 h 2393950"/>
                <a:gd name="connsiteX52" fmla="*/ 2571750 w 5187950"/>
                <a:gd name="connsiteY52" fmla="*/ 1587500 h 2393950"/>
                <a:gd name="connsiteX53" fmla="*/ 2590800 w 5187950"/>
                <a:gd name="connsiteY53" fmla="*/ 1581150 h 2393950"/>
                <a:gd name="connsiteX54" fmla="*/ 2616200 w 5187950"/>
                <a:gd name="connsiteY54" fmla="*/ 1568450 h 2393950"/>
                <a:gd name="connsiteX55" fmla="*/ 2622550 w 5187950"/>
                <a:gd name="connsiteY55" fmla="*/ 1549400 h 2393950"/>
                <a:gd name="connsiteX56" fmla="*/ 2635250 w 5187950"/>
                <a:gd name="connsiteY56" fmla="*/ 1504950 h 2393950"/>
                <a:gd name="connsiteX57" fmla="*/ 2667000 w 5187950"/>
                <a:gd name="connsiteY57" fmla="*/ 1466850 h 2393950"/>
                <a:gd name="connsiteX58" fmla="*/ 2686050 w 5187950"/>
                <a:gd name="connsiteY58" fmla="*/ 1460500 h 2393950"/>
                <a:gd name="connsiteX59" fmla="*/ 2705100 w 5187950"/>
                <a:gd name="connsiteY59" fmla="*/ 1447800 h 2393950"/>
                <a:gd name="connsiteX60" fmla="*/ 2711450 w 5187950"/>
                <a:gd name="connsiteY60" fmla="*/ 1428750 h 2393950"/>
                <a:gd name="connsiteX61" fmla="*/ 2717800 w 5187950"/>
                <a:gd name="connsiteY61" fmla="*/ 1377950 h 2393950"/>
                <a:gd name="connsiteX62" fmla="*/ 2736850 w 5187950"/>
                <a:gd name="connsiteY62" fmla="*/ 1371600 h 2393950"/>
                <a:gd name="connsiteX63" fmla="*/ 2768600 w 5187950"/>
                <a:gd name="connsiteY63" fmla="*/ 1365250 h 2393950"/>
                <a:gd name="connsiteX64" fmla="*/ 2768600 w 5187950"/>
                <a:gd name="connsiteY64" fmla="*/ 1270000 h 2393950"/>
                <a:gd name="connsiteX65" fmla="*/ 2813050 w 5187950"/>
                <a:gd name="connsiteY65" fmla="*/ 1263650 h 2393950"/>
                <a:gd name="connsiteX66" fmla="*/ 2844800 w 5187950"/>
                <a:gd name="connsiteY66" fmla="*/ 1219200 h 2393950"/>
                <a:gd name="connsiteX67" fmla="*/ 2978150 w 5187950"/>
                <a:gd name="connsiteY67" fmla="*/ 1212850 h 2393950"/>
                <a:gd name="connsiteX68" fmla="*/ 3022600 w 5187950"/>
                <a:gd name="connsiteY68" fmla="*/ 1200150 h 2393950"/>
                <a:gd name="connsiteX69" fmla="*/ 3041650 w 5187950"/>
                <a:gd name="connsiteY69" fmla="*/ 1174750 h 2393950"/>
                <a:gd name="connsiteX70" fmla="*/ 3048000 w 5187950"/>
                <a:gd name="connsiteY70" fmla="*/ 1136650 h 2393950"/>
                <a:gd name="connsiteX71" fmla="*/ 3086100 w 5187950"/>
                <a:gd name="connsiteY71" fmla="*/ 1111250 h 2393950"/>
                <a:gd name="connsiteX72" fmla="*/ 3263900 w 5187950"/>
                <a:gd name="connsiteY72" fmla="*/ 1104900 h 2393950"/>
                <a:gd name="connsiteX73" fmla="*/ 3270250 w 5187950"/>
                <a:gd name="connsiteY73" fmla="*/ 1054100 h 2393950"/>
                <a:gd name="connsiteX74" fmla="*/ 3295650 w 5187950"/>
                <a:gd name="connsiteY74" fmla="*/ 1047750 h 2393950"/>
                <a:gd name="connsiteX75" fmla="*/ 3295650 w 5187950"/>
                <a:gd name="connsiteY75" fmla="*/ 996201 h 2393950"/>
                <a:gd name="connsiteX76" fmla="*/ 3517900 w 5187950"/>
                <a:gd name="connsiteY76" fmla="*/ 984250 h 2393950"/>
                <a:gd name="connsiteX77" fmla="*/ 3543300 w 5187950"/>
                <a:gd name="connsiteY77" fmla="*/ 977900 h 2393950"/>
                <a:gd name="connsiteX78" fmla="*/ 3549650 w 5187950"/>
                <a:gd name="connsiteY78" fmla="*/ 952500 h 2393950"/>
                <a:gd name="connsiteX79" fmla="*/ 3651250 w 5187950"/>
                <a:gd name="connsiteY79" fmla="*/ 946150 h 2393950"/>
                <a:gd name="connsiteX80" fmla="*/ 3803650 w 5187950"/>
                <a:gd name="connsiteY80" fmla="*/ 939800 h 2393950"/>
                <a:gd name="connsiteX81" fmla="*/ 3803650 w 5187950"/>
                <a:gd name="connsiteY81" fmla="*/ 857250 h 2393950"/>
                <a:gd name="connsiteX82" fmla="*/ 3870103 w 5187950"/>
                <a:gd name="connsiteY82" fmla="*/ 854457 h 2393950"/>
                <a:gd name="connsiteX83" fmla="*/ 3872706 w 5187950"/>
                <a:gd name="connsiteY83" fmla="*/ 756826 h 2393950"/>
                <a:gd name="connsiteX84" fmla="*/ 4050506 w 5187950"/>
                <a:gd name="connsiteY84" fmla="*/ 750888 h 2393950"/>
                <a:gd name="connsiteX85" fmla="*/ 4051300 w 5187950"/>
                <a:gd name="connsiteY85" fmla="*/ 679450 h 2393950"/>
                <a:gd name="connsiteX86" fmla="*/ 4413250 w 5187950"/>
                <a:gd name="connsiteY86" fmla="*/ 673100 h 2393950"/>
                <a:gd name="connsiteX87" fmla="*/ 4415011 w 5187950"/>
                <a:gd name="connsiteY87" fmla="*/ 517525 h 2393950"/>
                <a:gd name="connsiteX88" fmla="*/ 4527550 w 5187950"/>
                <a:gd name="connsiteY88" fmla="*/ 514350 h 2393950"/>
                <a:gd name="connsiteX89" fmla="*/ 4527550 w 5187950"/>
                <a:gd name="connsiteY89" fmla="*/ 374650 h 2393950"/>
                <a:gd name="connsiteX90" fmla="*/ 4876800 w 5187950"/>
                <a:gd name="connsiteY90" fmla="*/ 362332 h 2393950"/>
                <a:gd name="connsiteX91" fmla="*/ 5187950 w 5187950"/>
                <a:gd name="connsiteY91" fmla="*/ 0 h 2393950"/>
                <a:gd name="connsiteX0" fmla="*/ 0 w 5187950"/>
                <a:gd name="connsiteY0" fmla="*/ 2393950 h 2393950"/>
                <a:gd name="connsiteX1" fmla="*/ 57150 w 5187950"/>
                <a:gd name="connsiteY1" fmla="*/ 2387600 h 2393950"/>
                <a:gd name="connsiteX2" fmla="*/ 76200 w 5187950"/>
                <a:gd name="connsiteY2" fmla="*/ 2374900 h 2393950"/>
                <a:gd name="connsiteX3" fmla="*/ 165100 w 5187950"/>
                <a:gd name="connsiteY3" fmla="*/ 2368550 h 2393950"/>
                <a:gd name="connsiteX4" fmla="*/ 171450 w 5187950"/>
                <a:gd name="connsiteY4" fmla="*/ 2326863 h 2393950"/>
                <a:gd name="connsiteX5" fmla="*/ 488156 w 5187950"/>
                <a:gd name="connsiteY5" fmla="*/ 2308225 h 2393950"/>
                <a:gd name="connsiteX6" fmla="*/ 508000 w 5187950"/>
                <a:gd name="connsiteY6" fmla="*/ 2305050 h 2393950"/>
                <a:gd name="connsiteX7" fmla="*/ 533400 w 5187950"/>
                <a:gd name="connsiteY7" fmla="*/ 2292350 h 2393950"/>
                <a:gd name="connsiteX8" fmla="*/ 552450 w 5187950"/>
                <a:gd name="connsiteY8" fmla="*/ 2286000 h 2393950"/>
                <a:gd name="connsiteX9" fmla="*/ 558800 w 5187950"/>
                <a:gd name="connsiteY9" fmla="*/ 2266950 h 2393950"/>
                <a:gd name="connsiteX10" fmla="*/ 577850 w 5187950"/>
                <a:gd name="connsiteY10" fmla="*/ 2260600 h 2393950"/>
                <a:gd name="connsiteX11" fmla="*/ 609600 w 5187950"/>
                <a:gd name="connsiteY11" fmla="*/ 2254250 h 2393950"/>
                <a:gd name="connsiteX12" fmla="*/ 895350 w 5187950"/>
                <a:gd name="connsiteY12" fmla="*/ 2247900 h 2393950"/>
                <a:gd name="connsiteX13" fmla="*/ 908050 w 5187950"/>
                <a:gd name="connsiteY13" fmla="*/ 2228850 h 2393950"/>
                <a:gd name="connsiteX14" fmla="*/ 920750 w 5187950"/>
                <a:gd name="connsiteY14" fmla="*/ 2178050 h 2393950"/>
                <a:gd name="connsiteX15" fmla="*/ 939800 w 5187950"/>
                <a:gd name="connsiteY15" fmla="*/ 2171700 h 2393950"/>
                <a:gd name="connsiteX16" fmla="*/ 1047750 w 5187950"/>
                <a:gd name="connsiteY16" fmla="*/ 2171700 h 2393950"/>
                <a:gd name="connsiteX17" fmla="*/ 1060450 w 5187950"/>
                <a:gd name="connsiteY17" fmla="*/ 2152650 h 2393950"/>
                <a:gd name="connsiteX18" fmla="*/ 1117600 w 5187950"/>
                <a:gd name="connsiteY18" fmla="*/ 2146300 h 2393950"/>
                <a:gd name="connsiteX19" fmla="*/ 1123950 w 5187950"/>
                <a:gd name="connsiteY19" fmla="*/ 2127250 h 2393950"/>
                <a:gd name="connsiteX20" fmla="*/ 1212850 w 5187950"/>
                <a:gd name="connsiteY20" fmla="*/ 2120900 h 2393950"/>
                <a:gd name="connsiteX21" fmla="*/ 1289050 w 5187950"/>
                <a:gd name="connsiteY21" fmla="*/ 2114550 h 2393950"/>
                <a:gd name="connsiteX22" fmla="*/ 1301750 w 5187950"/>
                <a:gd name="connsiteY22" fmla="*/ 2095500 h 2393950"/>
                <a:gd name="connsiteX23" fmla="*/ 1339850 w 5187950"/>
                <a:gd name="connsiteY23" fmla="*/ 2082800 h 2393950"/>
                <a:gd name="connsiteX24" fmla="*/ 1358900 w 5187950"/>
                <a:gd name="connsiteY24" fmla="*/ 2076450 h 2393950"/>
                <a:gd name="connsiteX25" fmla="*/ 1377950 w 5187950"/>
                <a:gd name="connsiteY25" fmla="*/ 2063750 h 2393950"/>
                <a:gd name="connsiteX26" fmla="*/ 1416050 w 5187950"/>
                <a:gd name="connsiteY26" fmla="*/ 2051050 h 2393950"/>
                <a:gd name="connsiteX27" fmla="*/ 1435100 w 5187950"/>
                <a:gd name="connsiteY27" fmla="*/ 2044700 h 2393950"/>
                <a:gd name="connsiteX28" fmla="*/ 1454150 w 5187950"/>
                <a:gd name="connsiteY28" fmla="*/ 2019300 h 2393950"/>
                <a:gd name="connsiteX29" fmla="*/ 1460500 w 5187950"/>
                <a:gd name="connsiteY29" fmla="*/ 1993900 h 2393950"/>
                <a:gd name="connsiteX30" fmla="*/ 1479550 w 5187950"/>
                <a:gd name="connsiteY30" fmla="*/ 1981200 h 2393950"/>
                <a:gd name="connsiteX31" fmla="*/ 1549400 w 5187950"/>
                <a:gd name="connsiteY31" fmla="*/ 1968500 h 2393950"/>
                <a:gd name="connsiteX32" fmla="*/ 1619250 w 5187950"/>
                <a:gd name="connsiteY32" fmla="*/ 1943100 h 2393950"/>
                <a:gd name="connsiteX33" fmla="*/ 1638300 w 5187950"/>
                <a:gd name="connsiteY33" fmla="*/ 1930400 h 2393950"/>
                <a:gd name="connsiteX34" fmla="*/ 1657350 w 5187950"/>
                <a:gd name="connsiteY34" fmla="*/ 1924050 h 2393950"/>
                <a:gd name="connsiteX35" fmla="*/ 1695450 w 5187950"/>
                <a:gd name="connsiteY35" fmla="*/ 1905000 h 2393950"/>
                <a:gd name="connsiteX36" fmla="*/ 1758950 w 5187950"/>
                <a:gd name="connsiteY36" fmla="*/ 1892300 h 2393950"/>
                <a:gd name="connsiteX37" fmla="*/ 1784350 w 5187950"/>
                <a:gd name="connsiteY37" fmla="*/ 1854200 h 2393950"/>
                <a:gd name="connsiteX38" fmla="*/ 1803400 w 5187950"/>
                <a:gd name="connsiteY38" fmla="*/ 1841500 h 2393950"/>
                <a:gd name="connsiteX39" fmla="*/ 1898650 w 5187950"/>
                <a:gd name="connsiteY39" fmla="*/ 1828800 h 2393950"/>
                <a:gd name="connsiteX40" fmla="*/ 1987550 w 5187950"/>
                <a:gd name="connsiteY40" fmla="*/ 1822450 h 2393950"/>
                <a:gd name="connsiteX41" fmla="*/ 2026444 w 5187950"/>
                <a:gd name="connsiteY41" fmla="*/ 1786731 h 2393950"/>
                <a:gd name="connsiteX42" fmla="*/ 2095500 w 5187950"/>
                <a:gd name="connsiteY42" fmla="*/ 1784350 h 2393950"/>
                <a:gd name="connsiteX43" fmla="*/ 2114550 w 5187950"/>
                <a:gd name="connsiteY43" fmla="*/ 1765300 h 2393950"/>
                <a:gd name="connsiteX44" fmla="*/ 2133600 w 5187950"/>
                <a:gd name="connsiteY44" fmla="*/ 1758950 h 2393950"/>
                <a:gd name="connsiteX45" fmla="*/ 2330450 w 5187950"/>
                <a:gd name="connsiteY45" fmla="*/ 1752600 h 2393950"/>
                <a:gd name="connsiteX46" fmla="*/ 2343150 w 5187950"/>
                <a:gd name="connsiteY46" fmla="*/ 1708150 h 2393950"/>
                <a:gd name="connsiteX47" fmla="*/ 2381250 w 5187950"/>
                <a:gd name="connsiteY47" fmla="*/ 1695450 h 2393950"/>
                <a:gd name="connsiteX48" fmla="*/ 2444750 w 5187950"/>
                <a:gd name="connsiteY48" fmla="*/ 1657350 h 2393950"/>
                <a:gd name="connsiteX49" fmla="*/ 2476500 w 5187950"/>
                <a:gd name="connsiteY49" fmla="*/ 1638300 h 2393950"/>
                <a:gd name="connsiteX50" fmla="*/ 2489200 w 5187950"/>
                <a:gd name="connsiteY50" fmla="*/ 1619250 h 2393950"/>
                <a:gd name="connsiteX51" fmla="*/ 2552700 w 5187950"/>
                <a:gd name="connsiteY51" fmla="*/ 1593850 h 2393950"/>
                <a:gd name="connsiteX52" fmla="*/ 2571750 w 5187950"/>
                <a:gd name="connsiteY52" fmla="*/ 1587500 h 2393950"/>
                <a:gd name="connsiteX53" fmla="*/ 2590800 w 5187950"/>
                <a:gd name="connsiteY53" fmla="*/ 1581150 h 2393950"/>
                <a:gd name="connsiteX54" fmla="*/ 2616200 w 5187950"/>
                <a:gd name="connsiteY54" fmla="*/ 1568450 h 2393950"/>
                <a:gd name="connsiteX55" fmla="*/ 2622550 w 5187950"/>
                <a:gd name="connsiteY55" fmla="*/ 1549400 h 2393950"/>
                <a:gd name="connsiteX56" fmla="*/ 2635250 w 5187950"/>
                <a:gd name="connsiteY56" fmla="*/ 1504950 h 2393950"/>
                <a:gd name="connsiteX57" fmla="*/ 2667000 w 5187950"/>
                <a:gd name="connsiteY57" fmla="*/ 1466850 h 2393950"/>
                <a:gd name="connsiteX58" fmla="*/ 2686050 w 5187950"/>
                <a:gd name="connsiteY58" fmla="*/ 1460500 h 2393950"/>
                <a:gd name="connsiteX59" fmla="*/ 2705100 w 5187950"/>
                <a:gd name="connsiteY59" fmla="*/ 1447800 h 2393950"/>
                <a:gd name="connsiteX60" fmla="*/ 2711450 w 5187950"/>
                <a:gd name="connsiteY60" fmla="*/ 1428750 h 2393950"/>
                <a:gd name="connsiteX61" fmla="*/ 2717800 w 5187950"/>
                <a:gd name="connsiteY61" fmla="*/ 1377950 h 2393950"/>
                <a:gd name="connsiteX62" fmla="*/ 2736850 w 5187950"/>
                <a:gd name="connsiteY62" fmla="*/ 1371600 h 2393950"/>
                <a:gd name="connsiteX63" fmla="*/ 2768600 w 5187950"/>
                <a:gd name="connsiteY63" fmla="*/ 1365250 h 2393950"/>
                <a:gd name="connsiteX64" fmla="*/ 2768600 w 5187950"/>
                <a:gd name="connsiteY64" fmla="*/ 1270000 h 2393950"/>
                <a:gd name="connsiteX65" fmla="*/ 2813050 w 5187950"/>
                <a:gd name="connsiteY65" fmla="*/ 1263650 h 2393950"/>
                <a:gd name="connsiteX66" fmla="*/ 2844800 w 5187950"/>
                <a:gd name="connsiteY66" fmla="*/ 1219200 h 2393950"/>
                <a:gd name="connsiteX67" fmla="*/ 2978150 w 5187950"/>
                <a:gd name="connsiteY67" fmla="*/ 1212850 h 2393950"/>
                <a:gd name="connsiteX68" fmla="*/ 3022600 w 5187950"/>
                <a:gd name="connsiteY68" fmla="*/ 1200150 h 2393950"/>
                <a:gd name="connsiteX69" fmla="*/ 3041650 w 5187950"/>
                <a:gd name="connsiteY69" fmla="*/ 1174750 h 2393950"/>
                <a:gd name="connsiteX70" fmla="*/ 3048000 w 5187950"/>
                <a:gd name="connsiteY70" fmla="*/ 1136650 h 2393950"/>
                <a:gd name="connsiteX71" fmla="*/ 3086100 w 5187950"/>
                <a:gd name="connsiteY71" fmla="*/ 1111250 h 2393950"/>
                <a:gd name="connsiteX72" fmla="*/ 3263900 w 5187950"/>
                <a:gd name="connsiteY72" fmla="*/ 1104900 h 2393950"/>
                <a:gd name="connsiteX73" fmla="*/ 3270250 w 5187950"/>
                <a:gd name="connsiteY73" fmla="*/ 1054100 h 2393950"/>
                <a:gd name="connsiteX74" fmla="*/ 3295650 w 5187950"/>
                <a:gd name="connsiteY74" fmla="*/ 1047750 h 2393950"/>
                <a:gd name="connsiteX75" fmla="*/ 3295650 w 5187950"/>
                <a:gd name="connsiteY75" fmla="*/ 996201 h 2393950"/>
                <a:gd name="connsiteX76" fmla="*/ 3517900 w 5187950"/>
                <a:gd name="connsiteY76" fmla="*/ 984250 h 2393950"/>
                <a:gd name="connsiteX77" fmla="*/ 3543300 w 5187950"/>
                <a:gd name="connsiteY77" fmla="*/ 977900 h 2393950"/>
                <a:gd name="connsiteX78" fmla="*/ 3549650 w 5187950"/>
                <a:gd name="connsiteY78" fmla="*/ 952500 h 2393950"/>
                <a:gd name="connsiteX79" fmla="*/ 3651250 w 5187950"/>
                <a:gd name="connsiteY79" fmla="*/ 946150 h 2393950"/>
                <a:gd name="connsiteX80" fmla="*/ 3803650 w 5187950"/>
                <a:gd name="connsiteY80" fmla="*/ 939800 h 2393950"/>
                <a:gd name="connsiteX81" fmla="*/ 3803650 w 5187950"/>
                <a:gd name="connsiteY81" fmla="*/ 857250 h 2393950"/>
                <a:gd name="connsiteX82" fmla="*/ 3870103 w 5187950"/>
                <a:gd name="connsiteY82" fmla="*/ 854457 h 2393950"/>
                <a:gd name="connsiteX83" fmla="*/ 3872706 w 5187950"/>
                <a:gd name="connsiteY83" fmla="*/ 756826 h 2393950"/>
                <a:gd name="connsiteX84" fmla="*/ 4050506 w 5187950"/>
                <a:gd name="connsiteY84" fmla="*/ 750888 h 2393950"/>
                <a:gd name="connsiteX85" fmla="*/ 4051300 w 5187950"/>
                <a:gd name="connsiteY85" fmla="*/ 679450 h 2393950"/>
                <a:gd name="connsiteX86" fmla="*/ 4413250 w 5187950"/>
                <a:gd name="connsiteY86" fmla="*/ 673100 h 2393950"/>
                <a:gd name="connsiteX87" fmla="*/ 4415011 w 5187950"/>
                <a:gd name="connsiteY87" fmla="*/ 517525 h 2393950"/>
                <a:gd name="connsiteX88" fmla="*/ 4527550 w 5187950"/>
                <a:gd name="connsiteY88" fmla="*/ 514350 h 2393950"/>
                <a:gd name="connsiteX89" fmla="*/ 4527550 w 5187950"/>
                <a:gd name="connsiteY89" fmla="*/ 374650 h 2393950"/>
                <a:gd name="connsiteX90" fmla="*/ 4876800 w 5187950"/>
                <a:gd name="connsiteY90" fmla="*/ 362332 h 2393950"/>
                <a:gd name="connsiteX91" fmla="*/ 4879181 w 5187950"/>
                <a:gd name="connsiteY91" fmla="*/ 3175 h 2393950"/>
                <a:gd name="connsiteX92" fmla="*/ 5187950 w 5187950"/>
                <a:gd name="connsiteY92" fmla="*/ 0 h 239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187950" h="2393950">
                  <a:moveTo>
                    <a:pt x="0" y="2393950"/>
                  </a:moveTo>
                  <a:cubicBezTo>
                    <a:pt x="19050" y="2391833"/>
                    <a:pt x="38555" y="2392249"/>
                    <a:pt x="57150" y="2387600"/>
                  </a:cubicBezTo>
                  <a:cubicBezTo>
                    <a:pt x="64554" y="2385749"/>
                    <a:pt x="68684" y="2376226"/>
                    <a:pt x="76200" y="2374900"/>
                  </a:cubicBezTo>
                  <a:cubicBezTo>
                    <a:pt x="105457" y="2369737"/>
                    <a:pt x="135467" y="2370667"/>
                    <a:pt x="165100" y="2368550"/>
                  </a:cubicBezTo>
                  <a:lnTo>
                    <a:pt x="171450" y="2326863"/>
                  </a:lnTo>
                  <a:lnTo>
                    <a:pt x="488156" y="2308225"/>
                  </a:lnTo>
                  <a:lnTo>
                    <a:pt x="508000" y="2305050"/>
                  </a:lnTo>
                  <a:cubicBezTo>
                    <a:pt x="516467" y="2300817"/>
                    <a:pt x="524699" y="2296079"/>
                    <a:pt x="533400" y="2292350"/>
                  </a:cubicBezTo>
                  <a:cubicBezTo>
                    <a:pt x="539552" y="2289713"/>
                    <a:pt x="547717" y="2290733"/>
                    <a:pt x="552450" y="2286000"/>
                  </a:cubicBezTo>
                  <a:cubicBezTo>
                    <a:pt x="557183" y="2281267"/>
                    <a:pt x="554067" y="2271683"/>
                    <a:pt x="558800" y="2266950"/>
                  </a:cubicBezTo>
                  <a:cubicBezTo>
                    <a:pt x="563533" y="2262217"/>
                    <a:pt x="571356" y="2262223"/>
                    <a:pt x="577850" y="2260600"/>
                  </a:cubicBezTo>
                  <a:cubicBezTo>
                    <a:pt x="588321" y="2257982"/>
                    <a:pt x="598816" y="2254681"/>
                    <a:pt x="609600" y="2254250"/>
                  </a:cubicBezTo>
                  <a:cubicBezTo>
                    <a:pt x="704797" y="2250442"/>
                    <a:pt x="800100" y="2250017"/>
                    <a:pt x="895350" y="2247900"/>
                  </a:cubicBezTo>
                  <a:cubicBezTo>
                    <a:pt x="899583" y="2241550"/>
                    <a:pt x="905442" y="2236022"/>
                    <a:pt x="908050" y="2228850"/>
                  </a:cubicBezTo>
                  <a:cubicBezTo>
                    <a:pt x="914015" y="2212446"/>
                    <a:pt x="904191" y="2183570"/>
                    <a:pt x="920750" y="2178050"/>
                  </a:cubicBezTo>
                  <a:lnTo>
                    <a:pt x="939800" y="2171700"/>
                  </a:lnTo>
                  <a:lnTo>
                    <a:pt x="1047750" y="2171700"/>
                  </a:lnTo>
                  <a:cubicBezTo>
                    <a:pt x="1055088" y="2169603"/>
                    <a:pt x="1053278" y="2155258"/>
                    <a:pt x="1060450" y="2152650"/>
                  </a:cubicBezTo>
                  <a:cubicBezTo>
                    <a:pt x="1078463" y="2146100"/>
                    <a:pt x="1098550" y="2148417"/>
                    <a:pt x="1117600" y="2146300"/>
                  </a:cubicBezTo>
                  <a:cubicBezTo>
                    <a:pt x="1119717" y="2139950"/>
                    <a:pt x="1117483" y="2128975"/>
                    <a:pt x="1123950" y="2127250"/>
                  </a:cubicBezTo>
                  <a:cubicBezTo>
                    <a:pt x="1152656" y="2119595"/>
                    <a:pt x="1183229" y="2123179"/>
                    <a:pt x="1212850" y="2120900"/>
                  </a:cubicBezTo>
                  <a:lnTo>
                    <a:pt x="1289050" y="2114550"/>
                  </a:lnTo>
                  <a:cubicBezTo>
                    <a:pt x="1293283" y="2108200"/>
                    <a:pt x="1295278" y="2099545"/>
                    <a:pt x="1301750" y="2095500"/>
                  </a:cubicBezTo>
                  <a:cubicBezTo>
                    <a:pt x="1313102" y="2088405"/>
                    <a:pt x="1327150" y="2087033"/>
                    <a:pt x="1339850" y="2082800"/>
                  </a:cubicBezTo>
                  <a:cubicBezTo>
                    <a:pt x="1346200" y="2080683"/>
                    <a:pt x="1353331" y="2080163"/>
                    <a:pt x="1358900" y="2076450"/>
                  </a:cubicBezTo>
                  <a:cubicBezTo>
                    <a:pt x="1365250" y="2072217"/>
                    <a:pt x="1370976" y="2066850"/>
                    <a:pt x="1377950" y="2063750"/>
                  </a:cubicBezTo>
                  <a:cubicBezTo>
                    <a:pt x="1390183" y="2058313"/>
                    <a:pt x="1403350" y="2055283"/>
                    <a:pt x="1416050" y="2051050"/>
                  </a:cubicBezTo>
                  <a:lnTo>
                    <a:pt x="1435100" y="2044700"/>
                  </a:lnTo>
                  <a:cubicBezTo>
                    <a:pt x="1441450" y="2036233"/>
                    <a:pt x="1449417" y="2028766"/>
                    <a:pt x="1454150" y="2019300"/>
                  </a:cubicBezTo>
                  <a:cubicBezTo>
                    <a:pt x="1458053" y="2011494"/>
                    <a:pt x="1455659" y="2001162"/>
                    <a:pt x="1460500" y="1993900"/>
                  </a:cubicBezTo>
                  <a:cubicBezTo>
                    <a:pt x="1464733" y="1987550"/>
                    <a:pt x="1472535" y="1984206"/>
                    <a:pt x="1479550" y="1981200"/>
                  </a:cubicBezTo>
                  <a:cubicBezTo>
                    <a:pt x="1494520" y="1974784"/>
                    <a:pt x="1539100" y="1969971"/>
                    <a:pt x="1549400" y="1968500"/>
                  </a:cubicBezTo>
                  <a:cubicBezTo>
                    <a:pt x="1586899" y="1931001"/>
                    <a:pt x="1547410" y="1962693"/>
                    <a:pt x="1619250" y="1943100"/>
                  </a:cubicBezTo>
                  <a:cubicBezTo>
                    <a:pt x="1626613" y="1941092"/>
                    <a:pt x="1631474" y="1933813"/>
                    <a:pt x="1638300" y="1930400"/>
                  </a:cubicBezTo>
                  <a:cubicBezTo>
                    <a:pt x="1644287" y="1927407"/>
                    <a:pt x="1651363" y="1927043"/>
                    <a:pt x="1657350" y="1924050"/>
                  </a:cubicBezTo>
                  <a:cubicBezTo>
                    <a:pt x="1685791" y="1909830"/>
                    <a:pt x="1665808" y="1911840"/>
                    <a:pt x="1695450" y="1905000"/>
                  </a:cubicBezTo>
                  <a:cubicBezTo>
                    <a:pt x="1716483" y="1900146"/>
                    <a:pt x="1758950" y="1892300"/>
                    <a:pt x="1758950" y="1892300"/>
                  </a:cubicBezTo>
                  <a:cubicBezTo>
                    <a:pt x="1767417" y="1879600"/>
                    <a:pt x="1771650" y="1862667"/>
                    <a:pt x="1784350" y="1854200"/>
                  </a:cubicBezTo>
                  <a:cubicBezTo>
                    <a:pt x="1790700" y="1849967"/>
                    <a:pt x="1796385" y="1844506"/>
                    <a:pt x="1803400" y="1841500"/>
                  </a:cubicBezTo>
                  <a:cubicBezTo>
                    <a:pt x="1825932" y="1831843"/>
                    <a:pt x="1888553" y="1829608"/>
                    <a:pt x="1898650" y="1828800"/>
                  </a:cubicBezTo>
                  <a:lnTo>
                    <a:pt x="1987550" y="1822450"/>
                  </a:lnTo>
                  <a:cubicBezTo>
                    <a:pt x="2008849" y="1815439"/>
                    <a:pt x="2008452" y="1793081"/>
                    <a:pt x="2026444" y="1786731"/>
                  </a:cubicBezTo>
                  <a:cubicBezTo>
                    <a:pt x="2044436" y="1780381"/>
                    <a:pt x="2080816" y="1787922"/>
                    <a:pt x="2095500" y="1784350"/>
                  </a:cubicBezTo>
                  <a:cubicBezTo>
                    <a:pt x="2104288" y="1782500"/>
                    <a:pt x="2107078" y="1770281"/>
                    <a:pt x="2114550" y="1765300"/>
                  </a:cubicBezTo>
                  <a:cubicBezTo>
                    <a:pt x="2120119" y="1761587"/>
                    <a:pt x="2127250" y="1761067"/>
                    <a:pt x="2133600" y="1758950"/>
                  </a:cubicBezTo>
                  <a:lnTo>
                    <a:pt x="2330450" y="1752600"/>
                  </a:lnTo>
                  <a:cubicBezTo>
                    <a:pt x="2332547" y="1752053"/>
                    <a:pt x="2338547" y="1711438"/>
                    <a:pt x="2343150" y="1708150"/>
                  </a:cubicBezTo>
                  <a:cubicBezTo>
                    <a:pt x="2354043" y="1700369"/>
                    <a:pt x="2369276" y="1701437"/>
                    <a:pt x="2381250" y="1695450"/>
                  </a:cubicBezTo>
                  <a:cubicBezTo>
                    <a:pt x="2426638" y="1672756"/>
                    <a:pt x="2388557" y="1693109"/>
                    <a:pt x="2444750" y="1657350"/>
                  </a:cubicBezTo>
                  <a:cubicBezTo>
                    <a:pt x="2455163" y="1650724"/>
                    <a:pt x="2476500" y="1638300"/>
                    <a:pt x="2476500" y="1638300"/>
                  </a:cubicBezTo>
                  <a:cubicBezTo>
                    <a:pt x="2480733" y="1631950"/>
                    <a:pt x="2483337" y="1624136"/>
                    <a:pt x="2489200" y="1619250"/>
                  </a:cubicBezTo>
                  <a:cubicBezTo>
                    <a:pt x="2501658" y="1608868"/>
                    <a:pt x="2540856" y="1597798"/>
                    <a:pt x="2552700" y="1593850"/>
                  </a:cubicBezTo>
                  <a:lnTo>
                    <a:pt x="2571750" y="1587500"/>
                  </a:lnTo>
                  <a:cubicBezTo>
                    <a:pt x="2578100" y="1585383"/>
                    <a:pt x="2584813" y="1584143"/>
                    <a:pt x="2590800" y="1581150"/>
                  </a:cubicBezTo>
                  <a:lnTo>
                    <a:pt x="2616200" y="1568450"/>
                  </a:lnTo>
                  <a:cubicBezTo>
                    <a:pt x="2618317" y="1562100"/>
                    <a:pt x="2620711" y="1555836"/>
                    <a:pt x="2622550" y="1549400"/>
                  </a:cubicBezTo>
                  <a:cubicBezTo>
                    <a:pt x="2625263" y="1539905"/>
                    <a:pt x="2630175" y="1515100"/>
                    <a:pt x="2635250" y="1504950"/>
                  </a:cubicBezTo>
                  <a:cubicBezTo>
                    <a:pt x="2641107" y="1493236"/>
                    <a:pt x="2656467" y="1473872"/>
                    <a:pt x="2667000" y="1466850"/>
                  </a:cubicBezTo>
                  <a:cubicBezTo>
                    <a:pt x="2672569" y="1463137"/>
                    <a:pt x="2680063" y="1463493"/>
                    <a:pt x="2686050" y="1460500"/>
                  </a:cubicBezTo>
                  <a:cubicBezTo>
                    <a:pt x="2692876" y="1457087"/>
                    <a:pt x="2698750" y="1452033"/>
                    <a:pt x="2705100" y="1447800"/>
                  </a:cubicBezTo>
                  <a:cubicBezTo>
                    <a:pt x="2707217" y="1441450"/>
                    <a:pt x="2710253" y="1435336"/>
                    <a:pt x="2711450" y="1428750"/>
                  </a:cubicBezTo>
                  <a:cubicBezTo>
                    <a:pt x="2714503" y="1411960"/>
                    <a:pt x="2710869" y="1393544"/>
                    <a:pt x="2717800" y="1377950"/>
                  </a:cubicBezTo>
                  <a:cubicBezTo>
                    <a:pt x="2720518" y="1371833"/>
                    <a:pt x="2730356" y="1373223"/>
                    <a:pt x="2736850" y="1371600"/>
                  </a:cubicBezTo>
                  <a:cubicBezTo>
                    <a:pt x="2747321" y="1368982"/>
                    <a:pt x="2758017" y="1367367"/>
                    <a:pt x="2768600" y="1365250"/>
                  </a:cubicBezTo>
                  <a:lnTo>
                    <a:pt x="2768600" y="1270000"/>
                  </a:lnTo>
                  <a:cubicBezTo>
                    <a:pt x="2776444" y="1257253"/>
                    <a:pt x="2798233" y="1265767"/>
                    <a:pt x="2813050" y="1263650"/>
                  </a:cubicBezTo>
                  <a:cubicBezTo>
                    <a:pt x="2822424" y="1235529"/>
                    <a:pt x="2815771" y="1221619"/>
                    <a:pt x="2844800" y="1219200"/>
                  </a:cubicBezTo>
                  <a:cubicBezTo>
                    <a:pt x="2889147" y="1215504"/>
                    <a:pt x="2933700" y="1214967"/>
                    <a:pt x="2978150" y="1212850"/>
                  </a:cubicBezTo>
                  <a:cubicBezTo>
                    <a:pt x="2979501" y="1212512"/>
                    <a:pt x="3018696" y="1203403"/>
                    <a:pt x="3022600" y="1200150"/>
                  </a:cubicBezTo>
                  <a:cubicBezTo>
                    <a:pt x="3030730" y="1193375"/>
                    <a:pt x="3035300" y="1183217"/>
                    <a:pt x="3041650" y="1174750"/>
                  </a:cubicBezTo>
                  <a:cubicBezTo>
                    <a:pt x="3043767" y="1162050"/>
                    <a:pt x="3042771" y="1148415"/>
                    <a:pt x="3048000" y="1136650"/>
                  </a:cubicBezTo>
                  <a:cubicBezTo>
                    <a:pt x="3053631" y="1123981"/>
                    <a:pt x="3072061" y="1112156"/>
                    <a:pt x="3086100" y="1111250"/>
                  </a:cubicBezTo>
                  <a:cubicBezTo>
                    <a:pt x="3145281" y="1107432"/>
                    <a:pt x="3204633" y="1107017"/>
                    <a:pt x="3263900" y="1104900"/>
                  </a:cubicBezTo>
                  <a:cubicBezTo>
                    <a:pt x="3266017" y="1087967"/>
                    <a:pt x="3261962" y="1069018"/>
                    <a:pt x="3270250" y="1054100"/>
                  </a:cubicBezTo>
                  <a:cubicBezTo>
                    <a:pt x="3274488" y="1046471"/>
                    <a:pt x="3291025" y="1055151"/>
                    <a:pt x="3295650" y="1047750"/>
                  </a:cubicBezTo>
                  <a:lnTo>
                    <a:pt x="3295650" y="996201"/>
                  </a:lnTo>
                  <a:lnTo>
                    <a:pt x="3517900" y="984250"/>
                  </a:lnTo>
                  <a:cubicBezTo>
                    <a:pt x="3559175" y="972608"/>
                    <a:pt x="3537129" y="984071"/>
                    <a:pt x="3543300" y="977900"/>
                  </a:cubicBezTo>
                  <a:cubicBezTo>
                    <a:pt x="3549471" y="971729"/>
                    <a:pt x="3541277" y="954963"/>
                    <a:pt x="3549650" y="952500"/>
                  </a:cubicBezTo>
                  <a:cubicBezTo>
                    <a:pt x="3582204" y="942925"/>
                    <a:pt x="3617360" y="947845"/>
                    <a:pt x="3651250" y="946150"/>
                  </a:cubicBezTo>
                  <a:lnTo>
                    <a:pt x="3803650" y="939800"/>
                  </a:lnTo>
                  <a:lnTo>
                    <a:pt x="3803650" y="857250"/>
                  </a:lnTo>
                  <a:lnTo>
                    <a:pt x="3870103" y="854457"/>
                  </a:lnTo>
                  <a:cubicBezTo>
                    <a:pt x="3870971" y="821913"/>
                    <a:pt x="3871838" y="789370"/>
                    <a:pt x="3872706" y="756826"/>
                  </a:cubicBezTo>
                  <a:lnTo>
                    <a:pt x="4050506" y="750888"/>
                  </a:lnTo>
                  <a:cubicBezTo>
                    <a:pt x="4050771" y="727075"/>
                    <a:pt x="4051035" y="703263"/>
                    <a:pt x="4051300" y="679450"/>
                  </a:cubicBezTo>
                  <a:cubicBezTo>
                    <a:pt x="4171902" y="675430"/>
                    <a:pt x="4292600" y="675217"/>
                    <a:pt x="4413250" y="673100"/>
                  </a:cubicBezTo>
                  <a:lnTo>
                    <a:pt x="4415011" y="517525"/>
                  </a:lnTo>
                  <a:lnTo>
                    <a:pt x="4527550" y="514350"/>
                  </a:lnTo>
                  <a:lnTo>
                    <a:pt x="4527550" y="374650"/>
                  </a:lnTo>
                  <a:lnTo>
                    <a:pt x="4876800" y="362332"/>
                  </a:lnTo>
                  <a:cubicBezTo>
                    <a:pt x="4877594" y="242613"/>
                    <a:pt x="4878387" y="122894"/>
                    <a:pt x="4879181" y="3175"/>
                  </a:cubicBezTo>
                  <a:lnTo>
                    <a:pt x="5187950" y="0"/>
                  </a:lnTo>
                </a:path>
              </a:pathLst>
            </a:custGeom>
            <a:ln>
              <a:solidFill>
                <a:srgbClr val="33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idx="4294967295"/>
          </p:nvPr>
        </p:nvSpPr>
        <p:spPr>
          <a:xfrm>
            <a:off x="1346862" y="155370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RESULTS - 6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90890" y="1325798"/>
            <a:ext cx="8863928" cy="81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Death </a:t>
            </a:r>
            <a:r>
              <a:rPr lang="en-CA" sz="2400" b="1" dirty="0" smtClean="0">
                <a:latin typeface="Arial" pitchFamily="34" charset="0"/>
                <a:ea typeface="+mj-ea"/>
                <a:cs typeface="Arial" pitchFamily="34" charset="0"/>
              </a:rPr>
              <a:t>/ </a:t>
            </a:r>
            <a:r>
              <a:rPr kumimoji="0" lang="en-C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CHF Hospitalization by Beta-Blocker Dosage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6" name="Text Box 48"/>
          <p:cNvSpPr txBox="1">
            <a:spLocks noChangeArrowheads="1"/>
          </p:cNvSpPr>
          <p:nvPr/>
        </p:nvSpPr>
        <p:spPr bwMode="auto">
          <a:xfrm>
            <a:off x="2071297" y="6290775"/>
            <a:ext cx="19065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Years of Follow-up</a:t>
            </a:r>
          </a:p>
        </p:txBody>
      </p:sp>
      <p:sp>
        <p:nvSpPr>
          <p:cNvPr id="82" name="Text Box 89"/>
          <p:cNvSpPr txBox="1">
            <a:spLocks noChangeArrowheads="1"/>
          </p:cNvSpPr>
          <p:nvPr/>
        </p:nvSpPr>
        <p:spPr bwMode="auto">
          <a:xfrm>
            <a:off x="2007844" y="2878244"/>
            <a:ext cx="11414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50%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90"/>
          <p:cNvSpPr txBox="1">
            <a:spLocks noChangeArrowheads="1"/>
          </p:cNvSpPr>
          <p:nvPr/>
        </p:nvSpPr>
        <p:spPr bwMode="auto">
          <a:xfrm>
            <a:off x="3398398" y="3464256"/>
            <a:ext cx="1428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≥ 50%</a:t>
            </a:r>
            <a:endParaRPr lang="en-US" sz="14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 rot="16200000">
            <a:off x="431210" y="3103374"/>
            <a:ext cx="88646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Incidence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0" name="Group 479"/>
          <p:cNvGrpSpPr/>
          <p:nvPr/>
        </p:nvGrpSpPr>
        <p:grpSpPr>
          <a:xfrm>
            <a:off x="1207721" y="2452537"/>
            <a:ext cx="3390783" cy="1583693"/>
            <a:chOff x="1207721" y="2480229"/>
            <a:chExt cx="3390783" cy="1583693"/>
          </a:xfrm>
        </p:grpSpPr>
        <p:sp>
          <p:nvSpPr>
            <p:cNvPr id="124" name="Line 67"/>
            <p:cNvSpPr>
              <a:spLocks noChangeShapeType="1"/>
            </p:cNvSpPr>
            <p:nvPr/>
          </p:nvSpPr>
          <p:spPr bwMode="auto">
            <a:xfrm>
              <a:off x="1426807" y="3908011"/>
              <a:ext cx="314794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01"/>
            <p:cNvSpPr>
              <a:spLocks noChangeShapeType="1"/>
            </p:cNvSpPr>
            <p:nvPr/>
          </p:nvSpPr>
          <p:spPr bwMode="auto">
            <a:xfrm>
              <a:off x="1403620" y="2480229"/>
              <a:ext cx="927" cy="143399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05"/>
                </a:cxn>
              </a:cxnLst>
              <a:rect l="0" t="0" r="r" b="b"/>
              <a:pathLst>
                <a:path w="1" h="2605">
                  <a:moveTo>
                    <a:pt x="1" y="0"/>
                  </a:moveTo>
                  <a:lnTo>
                    <a:pt x="0" y="2605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73"/>
            <p:cNvSpPr>
              <a:spLocks noChangeShapeType="1"/>
            </p:cNvSpPr>
            <p:nvPr/>
          </p:nvSpPr>
          <p:spPr bwMode="auto">
            <a:xfrm>
              <a:off x="1384142" y="3913537"/>
              <a:ext cx="4266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74"/>
            <p:cNvSpPr>
              <a:spLocks noChangeShapeType="1"/>
            </p:cNvSpPr>
            <p:nvPr/>
          </p:nvSpPr>
          <p:spPr bwMode="auto">
            <a:xfrm>
              <a:off x="1384142" y="3689043"/>
              <a:ext cx="42665" cy="69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75"/>
            <p:cNvSpPr>
              <a:spLocks noChangeShapeType="1"/>
            </p:cNvSpPr>
            <p:nvPr/>
          </p:nvSpPr>
          <p:spPr bwMode="auto">
            <a:xfrm>
              <a:off x="1384142" y="3468693"/>
              <a:ext cx="4266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76"/>
            <p:cNvSpPr>
              <a:spLocks noChangeShapeType="1"/>
            </p:cNvSpPr>
            <p:nvPr/>
          </p:nvSpPr>
          <p:spPr bwMode="auto">
            <a:xfrm>
              <a:off x="1384142" y="3248344"/>
              <a:ext cx="42665" cy="69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77"/>
            <p:cNvSpPr>
              <a:spLocks noChangeShapeType="1"/>
            </p:cNvSpPr>
            <p:nvPr/>
          </p:nvSpPr>
          <p:spPr bwMode="auto">
            <a:xfrm>
              <a:off x="1384142" y="3023159"/>
              <a:ext cx="42665" cy="69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78"/>
            <p:cNvSpPr>
              <a:spLocks noChangeShapeType="1"/>
            </p:cNvSpPr>
            <p:nvPr/>
          </p:nvSpPr>
          <p:spPr bwMode="auto">
            <a:xfrm>
              <a:off x="1384142" y="2804191"/>
              <a:ext cx="42665" cy="69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80"/>
            <p:cNvSpPr>
              <a:spLocks noChangeArrowheads="1"/>
            </p:cNvSpPr>
            <p:nvPr/>
          </p:nvSpPr>
          <p:spPr bwMode="auto">
            <a:xfrm>
              <a:off x="1265788" y="3870020"/>
              <a:ext cx="58067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33" name="Rectangle 82"/>
            <p:cNvSpPr>
              <a:spLocks noChangeArrowheads="1"/>
            </p:cNvSpPr>
            <p:nvPr/>
          </p:nvSpPr>
          <p:spPr bwMode="auto">
            <a:xfrm>
              <a:off x="1207721" y="3422413"/>
              <a:ext cx="116133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134" name="Rectangle 83"/>
            <p:cNvSpPr>
              <a:spLocks noChangeArrowheads="1"/>
            </p:cNvSpPr>
            <p:nvPr/>
          </p:nvSpPr>
          <p:spPr bwMode="auto">
            <a:xfrm>
              <a:off x="1207721" y="2983096"/>
              <a:ext cx="116133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136" name="Line 44"/>
            <p:cNvSpPr>
              <a:spLocks noChangeShapeType="1"/>
            </p:cNvSpPr>
            <p:nvPr/>
          </p:nvSpPr>
          <p:spPr bwMode="auto">
            <a:xfrm flipV="1">
              <a:off x="1962904" y="3914228"/>
              <a:ext cx="928" cy="2348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45"/>
            <p:cNvSpPr>
              <a:spLocks noChangeArrowheads="1"/>
            </p:cNvSpPr>
            <p:nvPr/>
          </p:nvSpPr>
          <p:spPr bwMode="auto">
            <a:xfrm>
              <a:off x="1936934" y="3970178"/>
              <a:ext cx="58067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1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46"/>
            <p:cNvSpPr>
              <a:spLocks noChangeShapeType="1"/>
            </p:cNvSpPr>
            <p:nvPr/>
          </p:nvSpPr>
          <p:spPr bwMode="auto">
            <a:xfrm flipV="1">
              <a:off x="2480451" y="3914228"/>
              <a:ext cx="928" cy="2348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47"/>
            <p:cNvSpPr>
              <a:spLocks noChangeArrowheads="1"/>
            </p:cNvSpPr>
            <p:nvPr/>
          </p:nvSpPr>
          <p:spPr bwMode="auto">
            <a:xfrm>
              <a:off x="2448916" y="3970178"/>
              <a:ext cx="58067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40" name="Line 48"/>
            <p:cNvSpPr>
              <a:spLocks noChangeShapeType="1"/>
            </p:cNvSpPr>
            <p:nvPr/>
          </p:nvSpPr>
          <p:spPr bwMode="auto">
            <a:xfrm flipV="1">
              <a:off x="3005418" y="3914228"/>
              <a:ext cx="928" cy="2348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49"/>
            <p:cNvSpPr>
              <a:spLocks noChangeArrowheads="1"/>
            </p:cNvSpPr>
            <p:nvPr/>
          </p:nvSpPr>
          <p:spPr bwMode="auto">
            <a:xfrm>
              <a:off x="2983158" y="3970178"/>
              <a:ext cx="58067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3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50"/>
            <p:cNvSpPr>
              <a:spLocks noChangeShapeType="1"/>
            </p:cNvSpPr>
            <p:nvPr/>
          </p:nvSpPr>
          <p:spPr bwMode="auto">
            <a:xfrm flipV="1">
              <a:off x="4040513" y="3914228"/>
              <a:ext cx="928" cy="2348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51"/>
            <p:cNvSpPr>
              <a:spLocks noChangeArrowheads="1"/>
            </p:cNvSpPr>
            <p:nvPr/>
          </p:nvSpPr>
          <p:spPr bwMode="auto">
            <a:xfrm>
              <a:off x="3482155" y="3970178"/>
              <a:ext cx="58067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44" name="Line 52"/>
            <p:cNvSpPr>
              <a:spLocks noChangeShapeType="1"/>
            </p:cNvSpPr>
            <p:nvPr/>
          </p:nvSpPr>
          <p:spPr bwMode="auto">
            <a:xfrm flipV="1">
              <a:off x="4568262" y="3914228"/>
              <a:ext cx="927" cy="2348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53"/>
            <p:cNvSpPr>
              <a:spLocks noChangeArrowheads="1"/>
            </p:cNvSpPr>
            <p:nvPr/>
          </p:nvSpPr>
          <p:spPr bwMode="auto">
            <a:xfrm>
              <a:off x="4540437" y="3970178"/>
              <a:ext cx="58067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68"/>
            <p:cNvSpPr>
              <a:spLocks noChangeArrowheads="1"/>
            </p:cNvSpPr>
            <p:nvPr/>
          </p:nvSpPr>
          <p:spPr bwMode="auto">
            <a:xfrm>
              <a:off x="1392490" y="3970178"/>
              <a:ext cx="58067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47" name="Line 76"/>
            <p:cNvSpPr>
              <a:spLocks noChangeShapeType="1"/>
            </p:cNvSpPr>
            <p:nvPr/>
          </p:nvSpPr>
          <p:spPr bwMode="auto">
            <a:xfrm flipV="1">
              <a:off x="1426807" y="3913537"/>
              <a:ext cx="928" cy="241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48"/>
            <p:cNvSpPr>
              <a:spLocks noChangeShapeType="1"/>
            </p:cNvSpPr>
            <p:nvPr/>
          </p:nvSpPr>
          <p:spPr bwMode="auto">
            <a:xfrm flipV="1">
              <a:off x="3511835" y="3908011"/>
              <a:ext cx="928" cy="241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51"/>
            <p:cNvSpPr>
              <a:spLocks noChangeArrowheads="1"/>
            </p:cNvSpPr>
            <p:nvPr/>
          </p:nvSpPr>
          <p:spPr bwMode="auto">
            <a:xfrm>
              <a:off x="4019180" y="3968106"/>
              <a:ext cx="58067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5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Line 77"/>
            <p:cNvSpPr>
              <a:spLocks noChangeShapeType="1"/>
            </p:cNvSpPr>
            <p:nvPr/>
          </p:nvSpPr>
          <p:spPr bwMode="auto">
            <a:xfrm>
              <a:off x="1385997" y="2618379"/>
              <a:ext cx="42665" cy="69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84"/>
            <p:cNvSpPr>
              <a:spLocks noChangeArrowheads="1"/>
            </p:cNvSpPr>
            <p:nvPr/>
          </p:nvSpPr>
          <p:spPr bwMode="auto">
            <a:xfrm>
              <a:off x="1208648" y="2580388"/>
              <a:ext cx="116133" cy="9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430516" y="2521715"/>
              <a:ext cx="2971722" cy="1387499"/>
            </a:xfrm>
            <a:custGeom>
              <a:avLst/>
              <a:gdLst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143000 w 5267325"/>
                <a:gd name="connsiteY17" fmla="*/ 3086100 h 3476625"/>
                <a:gd name="connsiteX18" fmla="*/ 1171575 w 5267325"/>
                <a:gd name="connsiteY18" fmla="*/ 3067050 h 3476625"/>
                <a:gd name="connsiteX19" fmla="*/ 1209675 w 5267325"/>
                <a:gd name="connsiteY19" fmla="*/ 3038475 h 3476625"/>
                <a:gd name="connsiteX20" fmla="*/ 1266825 w 5267325"/>
                <a:gd name="connsiteY20" fmla="*/ 3019425 h 3476625"/>
                <a:gd name="connsiteX21" fmla="*/ 1295400 w 5267325"/>
                <a:gd name="connsiteY21" fmla="*/ 3000375 h 3476625"/>
                <a:gd name="connsiteX22" fmla="*/ 1352550 w 5267325"/>
                <a:gd name="connsiteY22" fmla="*/ 2981325 h 3476625"/>
                <a:gd name="connsiteX23" fmla="*/ 1409700 w 5267325"/>
                <a:gd name="connsiteY23" fmla="*/ 2952750 h 3476625"/>
                <a:gd name="connsiteX24" fmla="*/ 1438275 w 5267325"/>
                <a:gd name="connsiteY24" fmla="*/ 2933700 h 3476625"/>
                <a:gd name="connsiteX25" fmla="*/ 1485900 w 5267325"/>
                <a:gd name="connsiteY25" fmla="*/ 2886075 h 3476625"/>
                <a:gd name="connsiteX26" fmla="*/ 1514475 w 5267325"/>
                <a:gd name="connsiteY26" fmla="*/ 2857500 h 3476625"/>
                <a:gd name="connsiteX27" fmla="*/ 1590675 w 5267325"/>
                <a:gd name="connsiteY27" fmla="*/ 2838450 h 3476625"/>
                <a:gd name="connsiteX28" fmla="*/ 1619250 w 5267325"/>
                <a:gd name="connsiteY28" fmla="*/ 2828925 h 3476625"/>
                <a:gd name="connsiteX29" fmla="*/ 1685925 w 5267325"/>
                <a:gd name="connsiteY29" fmla="*/ 2790825 h 3476625"/>
                <a:gd name="connsiteX30" fmla="*/ 1743075 w 5267325"/>
                <a:gd name="connsiteY30" fmla="*/ 2771775 h 3476625"/>
                <a:gd name="connsiteX31" fmla="*/ 1771650 w 5267325"/>
                <a:gd name="connsiteY31" fmla="*/ 2762250 h 3476625"/>
                <a:gd name="connsiteX32" fmla="*/ 1828800 w 5267325"/>
                <a:gd name="connsiteY32" fmla="*/ 2724150 h 3476625"/>
                <a:gd name="connsiteX33" fmla="*/ 1857375 w 5267325"/>
                <a:gd name="connsiteY33" fmla="*/ 2705100 h 3476625"/>
                <a:gd name="connsiteX34" fmla="*/ 1914525 w 5267325"/>
                <a:gd name="connsiteY34" fmla="*/ 2686050 h 3476625"/>
                <a:gd name="connsiteX35" fmla="*/ 1943100 w 5267325"/>
                <a:gd name="connsiteY35" fmla="*/ 2657475 h 3476625"/>
                <a:gd name="connsiteX36" fmla="*/ 1962150 w 5267325"/>
                <a:gd name="connsiteY36" fmla="*/ 2628900 h 3476625"/>
                <a:gd name="connsiteX37" fmla="*/ 2019300 w 5267325"/>
                <a:gd name="connsiteY37" fmla="*/ 2590800 h 3476625"/>
                <a:gd name="connsiteX38" fmla="*/ 2076450 w 5267325"/>
                <a:gd name="connsiteY38" fmla="*/ 2562225 h 3476625"/>
                <a:gd name="connsiteX39" fmla="*/ 2095500 w 5267325"/>
                <a:gd name="connsiteY39" fmla="*/ 2533650 h 3476625"/>
                <a:gd name="connsiteX40" fmla="*/ 2181225 w 5267325"/>
                <a:gd name="connsiteY40" fmla="*/ 2495550 h 3476625"/>
                <a:gd name="connsiteX41" fmla="*/ 2247900 w 5267325"/>
                <a:gd name="connsiteY41" fmla="*/ 2476500 h 3476625"/>
                <a:gd name="connsiteX42" fmla="*/ 2276475 w 5267325"/>
                <a:gd name="connsiteY42" fmla="*/ 2457450 h 3476625"/>
                <a:gd name="connsiteX43" fmla="*/ 2333625 w 5267325"/>
                <a:gd name="connsiteY43" fmla="*/ 2438400 h 3476625"/>
                <a:gd name="connsiteX44" fmla="*/ 2390775 w 5267325"/>
                <a:gd name="connsiteY44" fmla="*/ 2409825 h 3476625"/>
                <a:gd name="connsiteX45" fmla="*/ 2447925 w 5267325"/>
                <a:gd name="connsiteY45" fmla="*/ 2381250 h 3476625"/>
                <a:gd name="connsiteX46" fmla="*/ 2457450 w 5267325"/>
                <a:gd name="connsiteY46" fmla="*/ 2352675 h 3476625"/>
                <a:gd name="connsiteX47" fmla="*/ 2524125 w 5267325"/>
                <a:gd name="connsiteY47" fmla="*/ 2305050 h 3476625"/>
                <a:gd name="connsiteX48" fmla="*/ 2552700 w 5267325"/>
                <a:gd name="connsiteY48" fmla="*/ 2295525 h 3476625"/>
                <a:gd name="connsiteX49" fmla="*/ 2609850 w 5267325"/>
                <a:gd name="connsiteY49" fmla="*/ 2257425 h 3476625"/>
                <a:gd name="connsiteX50" fmla="*/ 2647950 w 5267325"/>
                <a:gd name="connsiteY50" fmla="*/ 2238375 h 3476625"/>
                <a:gd name="connsiteX51" fmla="*/ 2695575 w 5267325"/>
                <a:gd name="connsiteY51" fmla="*/ 2200275 h 3476625"/>
                <a:gd name="connsiteX52" fmla="*/ 2714625 w 5267325"/>
                <a:gd name="connsiteY52" fmla="*/ 2171700 h 3476625"/>
                <a:gd name="connsiteX53" fmla="*/ 2771775 w 5267325"/>
                <a:gd name="connsiteY53" fmla="*/ 2133600 h 3476625"/>
                <a:gd name="connsiteX54" fmla="*/ 2838450 w 5267325"/>
                <a:gd name="connsiteY54" fmla="*/ 2085975 h 3476625"/>
                <a:gd name="connsiteX55" fmla="*/ 2867025 w 5267325"/>
                <a:gd name="connsiteY55" fmla="*/ 2076450 h 3476625"/>
                <a:gd name="connsiteX56" fmla="*/ 2895600 w 5267325"/>
                <a:gd name="connsiteY56" fmla="*/ 2057400 h 3476625"/>
                <a:gd name="connsiteX57" fmla="*/ 2952750 w 5267325"/>
                <a:gd name="connsiteY57" fmla="*/ 2028825 h 3476625"/>
                <a:gd name="connsiteX58" fmla="*/ 2981325 w 5267325"/>
                <a:gd name="connsiteY58" fmla="*/ 2000250 h 3476625"/>
                <a:gd name="connsiteX59" fmla="*/ 3076575 w 5267325"/>
                <a:gd name="connsiteY59" fmla="*/ 1905000 h 3476625"/>
                <a:gd name="connsiteX60" fmla="*/ 3162300 w 5267325"/>
                <a:gd name="connsiteY60" fmla="*/ 1866900 h 3476625"/>
                <a:gd name="connsiteX61" fmla="*/ 3190875 w 5267325"/>
                <a:gd name="connsiteY61" fmla="*/ 1857375 h 3476625"/>
                <a:gd name="connsiteX62" fmla="*/ 3248025 w 5267325"/>
                <a:gd name="connsiteY62" fmla="*/ 1819275 h 3476625"/>
                <a:gd name="connsiteX63" fmla="*/ 3276600 w 5267325"/>
                <a:gd name="connsiteY63" fmla="*/ 1800225 h 3476625"/>
                <a:gd name="connsiteX64" fmla="*/ 3295650 w 5267325"/>
                <a:gd name="connsiteY64" fmla="*/ 1771650 h 3476625"/>
                <a:gd name="connsiteX65" fmla="*/ 3324225 w 5267325"/>
                <a:gd name="connsiteY65" fmla="*/ 1762125 h 3476625"/>
                <a:gd name="connsiteX66" fmla="*/ 3409950 w 5267325"/>
                <a:gd name="connsiteY66" fmla="*/ 1743075 h 3476625"/>
                <a:gd name="connsiteX67" fmla="*/ 3438525 w 5267325"/>
                <a:gd name="connsiteY67" fmla="*/ 1714500 h 3476625"/>
                <a:gd name="connsiteX68" fmla="*/ 3476625 w 5267325"/>
                <a:gd name="connsiteY68" fmla="*/ 1657350 h 3476625"/>
                <a:gd name="connsiteX69" fmla="*/ 3533775 w 5267325"/>
                <a:gd name="connsiteY69" fmla="*/ 1619250 h 3476625"/>
                <a:gd name="connsiteX70" fmla="*/ 3571875 w 5267325"/>
                <a:gd name="connsiteY70" fmla="*/ 1600200 h 3476625"/>
                <a:gd name="connsiteX71" fmla="*/ 3629025 w 5267325"/>
                <a:gd name="connsiteY71" fmla="*/ 1581150 h 3476625"/>
                <a:gd name="connsiteX72" fmla="*/ 3657600 w 5267325"/>
                <a:gd name="connsiteY72" fmla="*/ 1552575 h 3476625"/>
                <a:gd name="connsiteX73" fmla="*/ 3695700 w 5267325"/>
                <a:gd name="connsiteY73" fmla="*/ 1543050 h 3476625"/>
                <a:gd name="connsiteX74" fmla="*/ 3724275 w 5267325"/>
                <a:gd name="connsiteY74" fmla="*/ 1533525 h 3476625"/>
                <a:gd name="connsiteX75" fmla="*/ 3752850 w 5267325"/>
                <a:gd name="connsiteY75" fmla="*/ 1514475 h 3476625"/>
                <a:gd name="connsiteX76" fmla="*/ 3838575 w 5267325"/>
                <a:gd name="connsiteY76" fmla="*/ 1495425 h 3476625"/>
                <a:gd name="connsiteX77" fmla="*/ 3895725 w 5267325"/>
                <a:gd name="connsiteY77" fmla="*/ 1476375 h 3476625"/>
                <a:gd name="connsiteX78" fmla="*/ 3924300 w 5267325"/>
                <a:gd name="connsiteY78" fmla="*/ 1466850 h 3476625"/>
                <a:gd name="connsiteX79" fmla="*/ 3952875 w 5267325"/>
                <a:gd name="connsiteY79" fmla="*/ 1438275 h 3476625"/>
                <a:gd name="connsiteX80" fmla="*/ 3981450 w 5267325"/>
                <a:gd name="connsiteY80" fmla="*/ 1419225 h 3476625"/>
                <a:gd name="connsiteX81" fmla="*/ 4048125 w 5267325"/>
                <a:gd name="connsiteY81" fmla="*/ 1333500 h 3476625"/>
                <a:gd name="connsiteX82" fmla="*/ 4086225 w 5267325"/>
                <a:gd name="connsiteY82" fmla="*/ 1323975 h 3476625"/>
                <a:gd name="connsiteX83" fmla="*/ 4114800 w 5267325"/>
                <a:gd name="connsiteY83" fmla="*/ 1314450 h 3476625"/>
                <a:gd name="connsiteX84" fmla="*/ 4133850 w 5267325"/>
                <a:gd name="connsiteY84" fmla="*/ 1257300 h 3476625"/>
                <a:gd name="connsiteX85" fmla="*/ 4143375 w 5267325"/>
                <a:gd name="connsiteY85" fmla="*/ 1228725 h 3476625"/>
                <a:gd name="connsiteX86" fmla="*/ 4162425 w 5267325"/>
                <a:gd name="connsiteY86" fmla="*/ 1200150 h 3476625"/>
                <a:gd name="connsiteX87" fmla="*/ 4171950 w 5267325"/>
                <a:gd name="connsiteY87" fmla="*/ 1171575 h 3476625"/>
                <a:gd name="connsiteX88" fmla="*/ 4210050 w 5267325"/>
                <a:gd name="connsiteY88" fmla="*/ 1114425 h 3476625"/>
                <a:gd name="connsiteX89" fmla="*/ 4219575 w 5267325"/>
                <a:gd name="connsiteY89" fmla="*/ 1085850 h 3476625"/>
                <a:gd name="connsiteX90" fmla="*/ 4305300 w 5267325"/>
                <a:gd name="connsiteY90" fmla="*/ 1038225 h 3476625"/>
                <a:gd name="connsiteX91" fmla="*/ 4362450 w 5267325"/>
                <a:gd name="connsiteY91" fmla="*/ 942975 h 3476625"/>
                <a:gd name="connsiteX92" fmla="*/ 4381500 w 5267325"/>
                <a:gd name="connsiteY92" fmla="*/ 885825 h 3476625"/>
                <a:gd name="connsiteX93" fmla="*/ 4410075 w 5267325"/>
                <a:gd name="connsiteY93" fmla="*/ 866775 h 3476625"/>
                <a:gd name="connsiteX94" fmla="*/ 4438650 w 5267325"/>
                <a:gd name="connsiteY94" fmla="*/ 857250 h 3476625"/>
                <a:gd name="connsiteX95" fmla="*/ 4495800 w 5267325"/>
                <a:gd name="connsiteY95" fmla="*/ 819150 h 3476625"/>
                <a:gd name="connsiteX96" fmla="*/ 4524375 w 5267325"/>
                <a:gd name="connsiteY96" fmla="*/ 809625 h 3476625"/>
                <a:gd name="connsiteX97" fmla="*/ 4610100 w 5267325"/>
                <a:gd name="connsiteY97" fmla="*/ 762000 h 3476625"/>
                <a:gd name="connsiteX98" fmla="*/ 4667250 w 5267325"/>
                <a:gd name="connsiteY98" fmla="*/ 714375 h 3476625"/>
                <a:gd name="connsiteX99" fmla="*/ 4695825 w 5267325"/>
                <a:gd name="connsiteY99" fmla="*/ 704850 h 3476625"/>
                <a:gd name="connsiteX100" fmla="*/ 4743450 w 5267325"/>
                <a:gd name="connsiteY100" fmla="*/ 657225 h 3476625"/>
                <a:gd name="connsiteX101" fmla="*/ 4772025 w 5267325"/>
                <a:gd name="connsiteY101" fmla="*/ 600075 h 3476625"/>
                <a:gd name="connsiteX102" fmla="*/ 4800600 w 5267325"/>
                <a:gd name="connsiteY102" fmla="*/ 581025 h 3476625"/>
                <a:gd name="connsiteX103" fmla="*/ 4810125 w 5267325"/>
                <a:gd name="connsiteY103" fmla="*/ 552450 h 3476625"/>
                <a:gd name="connsiteX104" fmla="*/ 4895850 w 5267325"/>
                <a:gd name="connsiteY104" fmla="*/ 476250 h 3476625"/>
                <a:gd name="connsiteX105" fmla="*/ 4981575 w 5267325"/>
                <a:gd name="connsiteY105" fmla="*/ 409575 h 3476625"/>
                <a:gd name="connsiteX106" fmla="*/ 5038725 w 5267325"/>
                <a:gd name="connsiteY106" fmla="*/ 381000 h 3476625"/>
                <a:gd name="connsiteX107" fmla="*/ 5086350 w 5267325"/>
                <a:gd name="connsiteY107" fmla="*/ 295275 h 3476625"/>
                <a:gd name="connsiteX108" fmla="*/ 5105400 w 5267325"/>
                <a:gd name="connsiteY108" fmla="*/ 266700 h 3476625"/>
                <a:gd name="connsiteX109" fmla="*/ 5133975 w 5267325"/>
                <a:gd name="connsiteY109" fmla="*/ 247650 h 3476625"/>
                <a:gd name="connsiteX110" fmla="*/ 5153025 w 5267325"/>
                <a:gd name="connsiteY110" fmla="*/ 219075 h 3476625"/>
                <a:gd name="connsiteX111" fmla="*/ 5162550 w 5267325"/>
                <a:gd name="connsiteY111" fmla="*/ 190500 h 3476625"/>
                <a:gd name="connsiteX112" fmla="*/ 5191125 w 5267325"/>
                <a:gd name="connsiteY112" fmla="*/ 171450 h 3476625"/>
                <a:gd name="connsiteX113" fmla="*/ 5210175 w 5267325"/>
                <a:gd name="connsiteY113" fmla="*/ 114300 h 3476625"/>
                <a:gd name="connsiteX114" fmla="*/ 5219700 w 5267325"/>
                <a:gd name="connsiteY114" fmla="*/ 57150 h 3476625"/>
                <a:gd name="connsiteX115" fmla="*/ 5238750 w 5267325"/>
                <a:gd name="connsiteY115" fmla="*/ 28575 h 3476625"/>
                <a:gd name="connsiteX116" fmla="*/ 5267325 w 5267325"/>
                <a:gd name="connsiteY116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771775 w 5267325"/>
                <a:gd name="connsiteY54" fmla="*/ 2133600 h 3476625"/>
                <a:gd name="connsiteX55" fmla="*/ 2838450 w 5267325"/>
                <a:gd name="connsiteY55" fmla="*/ 2085975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771775 w 5267325"/>
                <a:gd name="connsiteY54" fmla="*/ 2133600 h 3476625"/>
                <a:gd name="connsiteX55" fmla="*/ 2838450 w 5267325"/>
                <a:gd name="connsiteY55" fmla="*/ 2085975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771775 w 5267325"/>
                <a:gd name="connsiteY54" fmla="*/ 2133600 h 3476625"/>
                <a:gd name="connsiteX55" fmla="*/ 2838450 w 5267325"/>
                <a:gd name="connsiteY55" fmla="*/ 2085975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085975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085975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085975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085975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085975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57600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94113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94113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71875 w 5267325"/>
                <a:gd name="connsiteY71" fmla="*/ 1600200 h 3476625"/>
                <a:gd name="connsiteX72" fmla="*/ 3629025 w 5267325"/>
                <a:gd name="connsiteY72" fmla="*/ 1581150 h 3476625"/>
                <a:gd name="connsiteX73" fmla="*/ 3694113 w 5267325"/>
                <a:gd name="connsiteY73" fmla="*/ 1552575 h 3476625"/>
                <a:gd name="connsiteX74" fmla="*/ 3695700 w 5267325"/>
                <a:gd name="connsiteY74" fmla="*/ 1543050 h 3476625"/>
                <a:gd name="connsiteX75" fmla="*/ 3724275 w 5267325"/>
                <a:gd name="connsiteY75" fmla="*/ 1533525 h 3476625"/>
                <a:gd name="connsiteX76" fmla="*/ 3752850 w 5267325"/>
                <a:gd name="connsiteY76" fmla="*/ 1514475 h 3476625"/>
                <a:gd name="connsiteX77" fmla="*/ 3838575 w 5267325"/>
                <a:gd name="connsiteY77" fmla="*/ 1495425 h 3476625"/>
                <a:gd name="connsiteX78" fmla="*/ 3895725 w 5267325"/>
                <a:gd name="connsiteY78" fmla="*/ 1476375 h 3476625"/>
                <a:gd name="connsiteX79" fmla="*/ 3924300 w 5267325"/>
                <a:gd name="connsiteY79" fmla="*/ 1466850 h 3476625"/>
                <a:gd name="connsiteX80" fmla="*/ 3952875 w 5267325"/>
                <a:gd name="connsiteY80" fmla="*/ 1438275 h 3476625"/>
                <a:gd name="connsiteX81" fmla="*/ 3981450 w 5267325"/>
                <a:gd name="connsiteY81" fmla="*/ 1419225 h 3476625"/>
                <a:gd name="connsiteX82" fmla="*/ 4048125 w 5267325"/>
                <a:gd name="connsiteY82" fmla="*/ 1333500 h 3476625"/>
                <a:gd name="connsiteX83" fmla="*/ 4086225 w 5267325"/>
                <a:gd name="connsiteY83" fmla="*/ 1323975 h 3476625"/>
                <a:gd name="connsiteX84" fmla="*/ 4114800 w 5267325"/>
                <a:gd name="connsiteY84" fmla="*/ 1314450 h 3476625"/>
                <a:gd name="connsiteX85" fmla="*/ 4133850 w 5267325"/>
                <a:gd name="connsiteY85" fmla="*/ 1257300 h 3476625"/>
                <a:gd name="connsiteX86" fmla="*/ 4143375 w 5267325"/>
                <a:gd name="connsiteY86" fmla="*/ 1228725 h 3476625"/>
                <a:gd name="connsiteX87" fmla="*/ 4162425 w 5267325"/>
                <a:gd name="connsiteY87" fmla="*/ 1200150 h 3476625"/>
                <a:gd name="connsiteX88" fmla="*/ 4171950 w 5267325"/>
                <a:gd name="connsiteY88" fmla="*/ 1171575 h 3476625"/>
                <a:gd name="connsiteX89" fmla="*/ 4210050 w 5267325"/>
                <a:gd name="connsiteY89" fmla="*/ 1114425 h 3476625"/>
                <a:gd name="connsiteX90" fmla="*/ 4219575 w 5267325"/>
                <a:gd name="connsiteY90" fmla="*/ 1085850 h 3476625"/>
                <a:gd name="connsiteX91" fmla="*/ 4305300 w 5267325"/>
                <a:gd name="connsiteY91" fmla="*/ 1038225 h 3476625"/>
                <a:gd name="connsiteX92" fmla="*/ 4362450 w 5267325"/>
                <a:gd name="connsiteY92" fmla="*/ 942975 h 3476625"/>
                <a:gd name="connsiteX93" fmla="*/ 4381500 w 5267325"/>
                <a:gd name="connsiteY93" fmla="*/ 885825 h 3476625"/>
                <a:gd name="connsiteX94" fmla="*/ 4410075 w 5267325"/>
                <a:gd name="connsiteY94" fmla="*/ 866775 h 3476625"/>
                <a:gd name="connsiteX95" fmla="*/ 4438650 w 5267325"/>
                <a:gd name="connsiteY95" fmla="*/ 857250 h 3476625"/>
                <a:gd name="connsiteX96" fmla="*/ 4495800 w 5267325"/>
                <a:gd name="connsiteY96" fmla="*/ 819150 h 3476625"/>
                <a:gd name="connsiteX97" fmla="*/ 4524375 w 5267325"/>
                <a:gd name="connsiteY97" fmla="*/ 809625 h 3476625"/>
                <a:gd name="connsiteX98" fmla="*/ 4610100 w 5267325"/>
                <a:gd name="connsiteY98" fmla="*/ 762000 h 3476625"/>
                <a:gd name="connsiteX99" fmla="*/ 4667250 w 5267325"/>
                <a:gd name="connsiteY99" fmla="*/ 714375 h 3476625"/>
                <a:gd name="connsiteX100" fmla="*/ 4695825 w 5267325"/>
                <a:gd name="connsiteY100" fmla="*/ 704850 h 3476625"/>
                <a:gd name="connsiteX101" fmla="*/ 4743450 w 5267325"/>
                <a:gd name="connsiteY101" fmla="*/ 657225 h 3476625"/>
                <a:gd name="connsiteX102" fmla="*/ 4772025 w 5267325"/>
                <a:gd name="connsiteY102" fmla="*/ 600075 h 3476625"/>
                <a:gd name="connsiteX103" fmla="*/ 4800600 w 5267325"/>
                <a:gd name="connsiteY103" fmla="*/ 581025 h 3476625"/>
                <a:gd name="connsiteX104" fmla="*/ 4810125 w 5267325"/>
                <a:gd name="connsiteY104" fmla="*/ 552450 h 3476625"/>
                <a:gd name="connsiteX105" fmla="*/ 4895850 w 5267325"/>
                <a:gd name="connsiteY105" fmla="*/ 476250 h 3476625"/>
                <a:gd name="connsiteX106" fmla="*/ 4981575 w 5267325"/>
                <a:gd name="connsiteY106" fmla="*/ 409575 h 3476625"/>
                <a:gd name="connsiteX107" fmla="*/ 5038725 w 5267325"/>
                <a:gd name="connsiteY107" fmla="*/ 381000 h 3476625"/>
                <a:gd name="connsiteX108" fmla="*/ 5086350 w 5267325"/>
                <a:gd name="connsiteY108" fmla="*/ 295275 h 3476625"/>
                <a:gd name="connsiteX109" fmla="*/ 5105400 w 5267325"/>
                <a:gd name="connsiteY109" fmla="*/ 266700 h 3476625"/>
                <a:gd name="connsiteX110" fmla="*/ 5133975 w 5267325"/>
                <a:gd name="connsiteY110" fmla="*/ 247650 h 3476625"/>
                <a:gd name="connsiteX111" fmla="*/ 5153025 w 5267325"/>
                <a:gd name="connsiteY111" fmla="*/ 219075 h 3476625"/>
                <a:gd name="connsiteX112" fmla="*/ 5162550 w 5267325"/>
                <a:gd name="connsiteY112" fmla="*/ 190500 h 3476625"/>
                <a:gd name="connsiteX113" fmla="*/ 5191125 w 5267325"/>
                <a:gd name="connsiteY113" fmla="*/ 171450 h 3476625"/>
                <a:gd name="connsiteX114" fmla="*/ 5210175 w 5267325"/>
                <a:gd name="connsiteY114" fmla="*/ 114300 h 3476625"/>
                <a:gd name="connsiteX115" fmla="*/ 5219700 w 5267325"/>
                <a:gd name="connsiteY115" fmla="*/ 57150 h 3476625"/>
                <a:gd name="connsiteX116" fmla="*/ 5238750 w 5267325"/>
                <a:gd name="connsiteY116" fmla="*/ 28575 h 3476625"/>
                <a:gd name="connsiteX117" fmla="*/ 5267325 w 5267325"/>
                <a:gd name="connsiteY117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76375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514064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144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525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19575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525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74344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5850 w 5267325"/>
                <a:gd name="connsiteY106" fmla="*/ 476250 h 3476625"/>
                <a:gd name="connsiteX107" fmla="*/ 4981575 w 5267325"/>
                <a:gd name="connsiteY107" fmla="*/ 409575 h 3476625"/>
                <a:gd name="connsiteX108" fmla="*/ 5038725 w 5267325"/>
                <a:gd name="connsiteY108" fmla="*/ 381000 h 3476625"/>
                <a:gd name="connsiteX109" fmla="*/ 5086350 w 5267325"/>
                <a:gd name="connsiteY109" fmla="*/ 295275 h 3476625"/>
                <a:gd name="connsiteX110" fmla="*/ 5105400 w 5267325"/>
                <a:gd name="connsiteY110" fmla="*/ 266700 h 3476625"/>
                <a:gd name="connsiteX111" fmla="*/ 5133975 w 5267325"/>
                <a:gd name="connsiteY111" fmla="*/ 247650 h 3476625"/>
                <a:gd name="connsiteX112" fmla="*/ 5153025 w 5267325"/>
                <a:gd name="connsiteY112" fmla="*/ 219075 h 3476625"/>
                <a:gd name="connsiteX113" fmla="*/ 5162550 w 5267325"/>
                <a:gd name="connsiteY113" fmla="*/ 190500 h 3476625"/>
                <a:gd name="connsiteX114" fmla="*/ 5191125 w 5267325"/>
                <a:gd name="connsiteY114" fmla="*/ 171450 h 3476625"/>
                <a:gd name="connsiteX115" fmla="*/ 5210175 w 5267325"/>
                <a:gd name="connsiteY115" fmla="*/ 114300 h 3476625"/>
                <a:gd name="connsiteX116" fmla="*/ 5219700 w 5267325"/>
                <a:gd name="connsiteY116" fmla="*/ 57150 h 3476625"/>
                <a:gd name="connsiteX117" fmla="*/ 5238750 w 5267325"/>
                <a:gd name="connsiteY117" fmla="*/ 28575 h 3476625"/>
                <a:gd name="connsiteX118" fmla="*/ 5267325 w 5267325"/>
                <a:gd name="connsiteY118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525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74344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3469 w 5267325"/>
                <a:gd name="connsiteY106" fmla="*/ 504825 h 3476625"/>
                <a:gd name="connsiteX107" fmla="*/ 4895850 w 5267325"/>
                <a:gd name="connsiteY107" fmla="*/ 476250 h 3476625"/>
                <a:gd name="connsiteX108" fmla="*/ 4981575 w 5267325"/>
                <a:gd name="connsiteY108" fmla="*/ 409575 h 3476625"/>
                <a:gd name="connsiteX109" fmla="*/ 5038725 w 5267325"/>
                <a:gd name="connsiteY109" fmla="*/ 381000 h 3476625"/>
                <a:gd name="connsiteX110" fmla="*/ 5086350 w 5267325"/>
                <a:gd name="connsiteY110" fmla="*/ 295275 h 3476625"/>
                <a:gd name="connsiteX111" fmla="*/ 5105400 w 5267325"/>
                <a:gd name="connsiteY111" fmla="*/ 266700 h 3476625"/>
                <a:gd name="connsiteX112" fmla="*/ 5133975 w 5267325"/>
                <a:gd name="connsiteY112" fmla="*/ 247650 h 3476625"/>
                <a:gd name="connsiteX113" fmla="*/ 5153025 w 5267325"/>
                <a:gd name="connsiteY113" fmla="*/ 219075 h 3476625"/>
                <a:gd name="connsiteX114" fmla="*/ 5162550 w 5267325"/>
                <a:gd name="connsiteY114" fmla="*/ 190500 h 3476625"/>
                <a:gd name="connsiteX115" fmla="*/ 5191125 w 5267325"/>
                <a:gd name="connsiteY115" fmla="*/ 171450 h 3476625"/>
                <a:gd name="connsiteX116" fmla="*/ 5210175 w 5267325"/>
                <a:gd name="connsiteY116" fmla="*/ 114300 h 3476625"/>
                <a:gd name="connsiteX117" fmla="*/ 5219700 w 5267325"/>
                <a:gd name="connsiteY117" fmla="*/ 57150 h 3476625"/>
                <a:gd name="connsiteX118" fmla="*/ 5238750 w 5267325"/>
                <a:gd name="connsiteY118" fmla="*/ 28575 h 3476625"/>
                <a:gd name="connsiteX119" fmla="*/ 5267325 w 5267325"/>
                <a:gd name="connsiteY119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525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74344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3469 w 5267325"/>
                <a:gd name="connsiteY106" fmla="*/ 504825 h 3476625"/>
                <a:gd name="connsiteX107" fmla="*/ 4929187 w 5267325"/>
                <a:gd name="connsiteY107" fmla="*/ 445294 h 3476625"/>
                <a:gd name="connsiteX108" fmla="*/ 4981575 w 5267325"/>
                <a:gd name="connsiteY108" fmla="*/ 409575 h 3476625"/>
                <a:gd name="connsiteX109" fmla="*/ 5038725 w 5267325"/>
                <a:gd name="connsiteY109" fmla="*/ 381000 h 3476625"/>
                <a:gd name="connsiteX110" fmla="*/ 5086350 w 5267325"/>
                <a:gd name="connsiteY110" fmla="*/ 295275 h 3476625"/>
                <a:gd name="connsiteX111" fmla="*/ 5105400 w 5267325"/>
                <a:gd name="connsiteY111" fmla="*/ 266700 h 3476625"/>
                <a:gd name="connsiteX112" fmla="*/ 5133975 w 5267325"/>
                <a:gd name="connsiteY112" fmla="*/ 247650 h 3476625"/>
                <a:gd name="connsiteX113" fmla="*/ 5153025 w 5267325"/>
                <a:gd name="connsiteY113" fmla="*/ 219075 h 3476625"/>
                <a:gd name="connsiteX114" fmla="*/ 5162550 w 5267325"/>
                <a:gd name="connsiteY114" fmla="*/ 190500 h 3476625"/>
                <a:gd name="connsiteX115" fmla="*/ 5191125 w 5267325"/>
                <a:gd name="connsiteY115" fmla="*/ 171450 h 3476625"/>
                <a:gd name="connsiteX116" fmla="*/ 5210175 w 5267325"/>
                <a:gd name="connsiteY116" fmla="*/ 114300 h 3476625"/>
                <a:gd name="connsiteX117" fmla="*/ 5219700 w 5267325"/>
                <a:gd name="connsiteY117" fmla="*/ 57150 h 3476625"/>
                <a:gd name="connsiteX118" fmla="*/ 5238750 w 5267325"/>
                <a:gd name="connsiteY118" fmla="*/ 28575 h 3476625"/>
                <a:gd name="connsiteX119" fmla="*/ 5267325 w 5267325"/>
                <a:gd name="connsiteY119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525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74344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3469 w 5267325"/>
                <a:gd name="connsiteY106" fmla="*/ 504825 h 3476625"/>
                <a:gd name="connsiteX107" fmla="*/ 4929187 w 5267325"/>
                <a:gd name="connsiteY107" fmla="*/ 445294 h 3476625"/>
                <a:gd name="connsiteX108" fmla="*/ 4981575 w 5267325"/>
                <a:gd name="connsiteY108" fmla="*/ 409575 h 3476625"/>
                <a:gd name="connsiteX109" fmla="*/ 5038725 w 5267325"/>
                <a:gd name="connsiteY109" fmla="*/ 381000 h 3476625"/>
                <a:gd name="connsiteX110" fmla="*/ 5086350 w 5267325"/>
                <a:gd name="connsiteY110" fmla="*/ 295275 h 3476625"/>
                <a:gd name="connsiteX111" fmla="*/ 5105400 w 5267325"/>
                <a:gd name="connsiteY111" fmla="*/ 266700 h 3476625"/>
                <a:gd name="connsiteX112" fmla="*/ 5133975 w 5267325"/>
                <a:gd name="connsiteY112" fmla="*/ 247650 h 3476625"/>
                <a:gd name="connsiteX113" fmla="*/ 5153025 w 5267325"/>
                <a:gd name="connsiteY113" fmla="*/ 219075 h 3476625"/>
                <a:gd name="connsiteX114" fmla="*/ 5162550 w 5267325"/>
                <a:gd name="connsiteY114" fmla="*/ 190500 h 3476625"/>
                <a:gd name="connsiteX115" fmla="*/ 5191125 w 5267325"/>
                <a:gd name="connsiteY115" fmla="*/ 171450 h 3476625"/>
                <a:gd name="connsiteX116" fmla="*/ 5210175 w 5267325"/>
                <a:gd name="connsiteY116" fmla="*/ 114300 h 3476625"/>
                <a:gd name="connsiteX117" fmla="*/ 5219700 w 5267325"/>
                <a:gd name="connsiteY117" fmla="*/ 57150 h 3476625"/>
                <a:gd name="connsiteX118" fmla="*/ 5238750 w 5267325"/>
                <a:gd name="connsiteY118" fmla="*/ 28575 h 3476625"/>
                <a:gd name="connsiteX119" fmla="*/ 5267325 w 5267325"/>
                <a:gd name="connsiteY119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525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74344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3469 w 5267325"/>
                <a:gd name="connsiteY106" fmla="*/ 504825 h 3476625"/>
                <a:gd name="connsiteX107" fmla="*/ 4929187 w 5267325"/>
                <a:gd name="connsiteY107" fmla="*/ 445294 h 3476625"/>
                <a:gd name="connsiteX108" fmla="*/ 4981575 w 5267325"/>
                <a:gd name="connsiteY108" fmla="*/ 409575 h 3476625"/>
                <a:gd name="connsiteX109" fmla="*/ 5038725 w 5267325"/>
                <a:gd name="connsiteY109" fmla="*/ 338137 h 3476625"/>
                <a:gd name="connsiteX110" fmla="*/ 5086350 w 5267325"/>
                <a:gd name="connsiteY110" fmla="*/ 295275 h 3476625"/>
                <a:gd name="connsiteX111" fmla="*/ 5105400 w 5267325"/>
                <a:gd name="connsiteY111" fmla="*/ 266700 h 3476625"/>
                <a:gd name="connsiteX112" fmla="*/ 5133975 w 5267325"/>
                <a:gd name="connsiteY112" fmla="*/ 247650 h 3476625"/>
                <a:gd name="connsiteX113" fmla="*/ 5153025 w 5267325"/>
                <a:gd name="connsiteY113" fmla="*/ 219075 h 3476625"/>
                <a:gd name="connsiteX114" fmla="*/ 5162550 w 5267325"/>
                <a:gd name="connsiteY114" fmla="*/ 190500 h 3476625"/>
                <a:gd name="connsiteX115" fmla="*/ 5191125 w 5267325"/>
                <a:gd name="connsiteY115" fmla="*/ 171450 h 3476625"/>
                <a:gd name="connsiteX116" fmla="*/ 5210175 w 5267325"/>
                <a:gd name="connsiteY116" fmla="*/ 114300 h 3476625"/>
                <a:gd name="connsiteX117" fmla="*/ 5219700 w 5267325"/>
                <a:gd name="connsiteY117" fmla="*/ 57150 h 3476625"/>
                <a:gd name="connsiteX118" fmla="*/ 5238750 w 5267325"/>
                <a:gd name="connsiteY118" fmla="*/ 28575 h 3476625"/>
                <a:gd name="connsiteX119" fmla="*/ 5267325 w 5267325"/>
                <a:gd name="connsiteY119" fmla="*/ 0 h 3476625"/>
                <a:gd name="connsiteX0" fmla="*/ 0 w 5267325"/>
                <a:gd name="connsiteY0" fmla="*/ 3476625 h 3476625"/>
                <a:gd name="connsiteX1" fmla="*/ 180975 w 5267325"/>
                <a:gd name="connsiteY1" fmla="*/ 3457575 h 3476625"/>
                <a:gd name="connsiteX2" fmla="*/ 228600 w 5267325"/>
                <a:gd name="connsiteY2" fmla="*/ 3448050 h 3476625"/>
                <a:gd name="connsiteX3" fmla="*/ 304800 w 5267325"/>
                <a:gd name="connsiteY3" fmla="*/ 3429000 h 3476625"/>
                <a:gd name="connsiteX4" fmla="*/ 333375 w 5267325"/>
                <a:gd name="connsiteY4" fmla="*/ 3400425 h 3476625"/>
                <a:gd name="connsiteX5" fmla="*/ 428625 w 5267325"/>
                <a:gd name="connsiteY5" fmla="*/ 3371850 h 3476625"/>
                <a:gd name="connsiteX6" fmla="*/ 485775 w 5267325"/>
                <a:gd name="connsiteY6" fmla="*/ 3343275 h 3476625"/>
                <a:gd name="connsiteX7" fmla="*/ 581025 w 5267325"/>
                <a:gd name="connsiteY7" fmla="*/ 3324225 h 3476625"/>
                <a:gd name="connsiteX8" fmla="*/ 609600 w 5267325"/>
                <a:gd name="connsiteY8" fmla="*/ 3314700 h 3476625"/>
                <a:gd name="connsiteX9" fmla="*/ 695325 w 5267325"/>
                <a:gd name="connsiteY9" fmla="*/ 3267075 h 3476625"/>
                <a:gd name="connsiteX10" fmla="*/ 723900 w 5267325"/>
                <a:gd name="connsiteY10" fmla="*/ 3257550 h 3476625"/>
                <a:gd name="connsiteX11" fmla="*/ 742950 w 5267325"/>
                <a:gd name="connsiteY11" fmla="*/ 3228975 h 3476625"/>
                <a:gd name="connsiteX12" fmla="*/ 838200 w 5267325"/>
                <a:gd name="connsiteY12" fmla="*/ 3200400 h 3476625"/>
                <a:gd name="connsiteX13" fmla="*/ 895350 w 5267325"/>
                <a:gd name="connsiteY13" fmla="*/ 3181350 h 3476625"/>
                <a:gd name="connsiteX14" fmla="*/ 923925 w 5267325"/>
                <a:gd name="connsiteY14" fmla="*/ 3171825 h 3476625"/>
                <a:gd name="connsiteX15" fmla="*/ 952500 w 5267325"/>
                <a:gd name="connsiteY15" fmla="*/ 3162300 h 3476625"/>
                <a:gd name="connsiteX16" fmla="*/ 1028700 w 5267325"/>
                <a:gd name="connsiteY16" fmla="*/ 3114675 h 3476625"/>
                <a:gd name="connsiteX17" fmla="*/ 1092994 w 5267325"/>
                <a:gd name="connsiteY17" fmla="*/ 3105150 h 3476625"/>
                <a:gd name="connsiteX18" fmla="*/ 1143000 w 5267325"/>
                <a:gd name="connsiteY18" fmla="*/ 3086100 h 3476625"/>
                <a:gd name="connsiteX19" fmla="*/ 1171575 w 5267325"/>
                <a:gd name="connsiteY19" fmla="*/ 3067050 h 3476625"/>
                <a:gd name="connsiteX20" fmla="*/ 1209675 w 5267325"/>
                <a:gd name="connsiteY20" fmla="*/ 3038475 h 3476625"/>
                <a:gd name="connsiteX21" fmla="*/ 1266825 w 5267325"/>
                <a:gd name="connsiteY21" fmla="*/ 3019425 h 3476625"/>
                <a:gd name="connsiteX22" fmla="*/ 1295400 w 5267325"/>
                <a:gd name="connsiteY22" fmla="*/ 3000375 h 3476625"/>
                <a:gd name="connsiteX23" fmla="*/ 1352550 w 5267325"/>
                <a:gd name="connsiteY23" fmla="*/ 2981325 h 3476625"/>
                <a:gd name="connsiteX24" fmla="*/ 1409700 w 5267325"/>
                <a:gd name="connsiteY24" fmla="*/ 2952750 h 3476625"/>
                <a:gd name="connsiteX25" fmla="*/ 1438275 w 5267325"/>
                <a:gd name="connsiteY25" fmla="*/ 2933700 h 3476625"/>
                <a:gd name="connsiteX26" fmla="*/ 1485900 w 5267325"/>
                <a:gd name="connsiteY26" fmla="*/ 2886075 h 3476625"/>
                <a:gd name="connsiteX27" fmla="*/ 1552575 w 5267325"/>
                <a:gd name="connsiteY27" fmla="*/ 2857500 h 3476625"/>
                <a:gd name="connsiteX28" fmla="*/ 1590675 w 5267325"/>
                <a:gd name="connsiteY28" fmla="*/ 2838450 h 3476625"/>
                <a:gd name="connsiteX29" fmla="*/ 1619250 w 5267325"/>
                <a:gd name="connsiteY29" fmla="*/ 2828925 h 3476625"/>
                <a:gd name="connsiteX30" fmla="*/ 1685925 w 5267325"/>
                <a:gd name="connsiteY30" fmla="*/ 2790825 h 3476625"/>
                <a:gd name="connsiteX31" fmla="*/ 1743075 w 5267325"/>
                <a:gd name="connsiteY31" fmla="*/ 2771775 h 3476625"/>
                <a:gd name="connsiteX32" fmla="*/ 1771650 w 5267325"/>
                <a:gd name="connsiteY32" fmla="*/ 2762250 h 3476625"/>
                <a:gd name="connsiteX33" fmla="*/ 1828800 w 5267325"/>
                <a:gd name="connsiteY33" fmla="*/ 2724150 h 3476625"/>
                <a:gd name="connsiteX34" fmla="*/ 1857375 w 5267325"/>
                <a:gd name="connsiteY34" fmla="*/ 2705100 h 3476625"/>
                <a:gd name="connsiteX35" fmla="*/ 1914525 w 5267325"/>
                <a:gd name="connsiteY35" fmla="*/ 2686050 h 3476625"/>
                <a:gd name="connsiteX36" fmla="*/ 1943100 w 5267325"/>
                <a:gd name="connsiteY36" fmla="*/ 2657475 h 3476625"/>
                <a:gd name="connsiteX37" fmla="*/ 1962150 w 5267325"/>
                <a:gd name="connsiteY37" fmla="*/ 2628900 h 3476625"/>
                <a:gd name="connsiteX38" fmla="*/ 2019300 w 5267325"/>
                <a:gd name="connsiteY38" fmla="*/ 2590800 h 3476625"/>
                <a:gd name="connsiteX39" fmla="*/ 2076450 w 5267325"/>
                <a:gd name="connsiteY39" fmla="*/ 2562225 h 3476625"/>
                <a:gd name="connsiteX40" fmla="*/ 2095500 w 5267325"/>
                <a:gd name="connsiteY40" fmla="*/ 2533650 h 3476625"/>
                <a:gd name="connsiteX41" fmla="*/ 2181225 w 5267325"/>
                <a:gd name="connsiteY41" fmla="*/ 2495550 h 3476625"/>
                <a:gd name="connsiteX42" fmla="*/ 2247900 w 5267325"/>
                <a:gd name="connsiteY42" fmla="*/ 2476500 h 3476625"/>
                <a:gd name="connsiteX43" fmla="*/ 2276475 w 5267325"/>
                <a:gd name="connsiteY43" fmla="*/ 2457450 h 3476625"/>
                <a:gd name="connsiteX44" fmla="*/ 2333625 w 5267325"/>
                <a:gd name="connsiteY44" fmla="*/ 2438400 h 3476625"/>
                <a:gd name="connsiteX45" fmla="*/ 2390775 w 5267325"/>
                <a:gd name="connsiteY45" fmla="*/ 2409825 h 3476625"/>
                <a:gd name="connsiteX46" fmla="*/ 2447925 w 5267325"/>
                <a:gd name="connsiteY46" fmla="*/ 2381250 h 3476625"/>
                <a:gd name="connsiteX47" fmla="*/ 2457450 w 5267325"/>
                <a:gd name="connsiteY47" fmla="*/ 2352675 h 3476625"/>
                <a:gd name="connsiteX48" fmla="*/ 2524125 w 5267325"/>
                <a:gd name="connsiteY48" fmla="*/ 2305050 h 3476625"/>
                <a:gd name="connsiteX49" fmla="*/ 2552700 w 5267325"/>
                <a:gd name="connsiteY49" fmla="*/ 2295525 h 3476625"/>
                <a:gd name="connsiteX50" fmla="*/ 2609850 w 5267325"/>
                <a:gd name="connsiteY50" fmla="*/ 2257425 h 3476625"/>
                <a:gd name="connsiteX51" fmla="*/ 2647950 w 5267325"/>
                <a:gd name="connsiteY51" fmla="*/ 2238375 h 3476625"/>
                <a:gd name="connsiteX52" fmla="*/ 2695575 w 5267325"/>
                <a:gd name="connsiteY52" fmla="*/ 2200275 h 3476625"/>
                <a:gd name="connsiteX53" fmla="*/ 2714625 w 5267325"/>
                <a:gd name="connsiteY53" fmla="*/ 2171700 h 3476625"/>
                <a:gd name="connsiteX54" fmla="*/ 2812883 w 5267325"/>
                <a:gd name="connsiteY54" fmla="*/ 2133600 h 3476625"/>
                <a:gd name="connsiteX55" fmla="*/ 2838450 w 5267325"/>
                <a:gd name="connsiteY55" fmla="*/ 2116976 h 3476625"/>
                <a:gd name="connsiteX56" fmla="*/ 2867025 w 5267325"/>
                <a:gd name="connsiteY56" fmla="*/ 2076450 h 3476625"/>
                <a:gd name="connsiteX57" fmla="*/ 2895600 w 5267325"/>
                <a:gd name="connsiteY57" fmla="*/ 2057400 h 3476625"/>
                <a:gd name="connsiteX58" fmla="*/ 2952750 w 5267325"/>
                <a:gd name="connsiteY58" fmla="*/ 2028825 h 3476625"/>
                <a:gd name="connsiteX59" fmla="*/ 2981325 w 5267325"/>
                <a:gd name="connsiteY59" fmla="*/ 2000250 h 3476625"/>
                <a:gd name="connsiteX60" fmla="*/ 3076575 w 5267325"/>
                <a:gd name="connsiteY60" fmla="*/ 1905000 h 3476625"/>
                <a:gd name="connsiteX61" fmla="*/ 3162300 w 5267325"/>
                <a:gd name="connsiteY61" fmla="*/ 1866900 h 3476625"/>
                <a:gd name="connsiteX62" fmla="*/ 3190875 w 5267325"/>
                <a:gd name="connsiteY62" fmla="*/ 1857375 h 3476625"/>
                <a:gd name="connsiteX63" fmla="*/ 3248025 w 5267325"/>
                <a:gd name="connsiteY63" fmla="*/ 1819275 h 3476625"/>
                <a:gd name="connsiteX64" fmla="*/ 3276600 w 5267325"/>
                <a:gd name="connsiteY64" fmla="*/ 1800225 h 3476625"/>
                <a:gd name="connsiteX65" fmla="*/ 3295650 w 5267325"/>
                <a:gd name="connsiteY65" fmla="*/ 1771650 h 3476625"/>
                <a:gd name="connsiteX66" fmla="*/ 3324225 w 5267325"/>
                <a:gd name="connsiteY66" fmla="*/ 1762125 h 3476625"/>
                <a:gd name="connsiteX67" fmla="*/ 3409950 w 5267325"/>
                <a:gd name="connsiteY67" fmla="*/ 1743075 h 3476625"/>
                <a:gd name="connsiteX68" fmla="*/ 3438525 w 5267325"/>
                <a:gd name="connsiteY68" fmla="*/ 1714500 h 3476625"/>
                <a:gd name="connsiteX69" fmla="*/ 3476625 w 5267325"/>
                <a:gd name="connsiteY69" fmla="*/ 1657350 h 3476625"/>
                <a:gd name="connsiteX70" fmla="*/ 3533775 w 5267325"/>
                <a:gd name="connsiteY70" fmla="*/ 1619250 h 3476625"/>
                <a:gd name="connsiteX71" fmla="*/ 3536156 w 5267325"/>
                <a:gd name="connsiteY71" fmla="*/ 1619250 h 3476625"/>
                <a:gd name="connsiteX72" fmla="*/ 3571875 w 5267325"/>
                <a:gd name="connsiteY72" fmla="*/ 1600200 h 3476625"/>
                <a:gd name="connsiteX73" fmla="*/ 3629025 w 5267325"/>
                <a:gd name="connsiteY73" fmla="*/ 1581150 h 3476625"/>
                <a:gd name="connsiteX74" fmla="*/ 3694113 w 5267325"/>
                <a:gd name="connsiteY74" fmla="*/ 1552575 h 3476625"/>
                <a:gd name="connsiteX75" fmla="*/ 3695700 w 5267325"/>
                <a:gd name="connsiteY75" fmla="*/ 1543050 h 3476625"/>
                <a:gd name="connsiteX76" fmla="*/ 3724275 w 5267325"/>
                <a:gd name="connsiteY76" fmla="*/ 1533525 h 3476625"/>
                <a:gd name="connsiteX77" fmla="*/ 3752850 w 5267325"/>
                <a:gd name="connsiteY77" fmla="*/ 1514475 h 3476625"/>
                <a:gd name="connsiteX78" fmla="*/ 3838575 w 5267325"/>
                <a:gd name="connsiteY78" fmla="*/ 1495425 h 3476625"/>
                <a:gd name="connsiteX79" fmla="*/ 3895725 w 5267325"/>
                <a:gd name="connsiteY79" fmla="*/ 1483108 h 3476625"/>
                <a:gd name="connsiteX80" fmla="*/ 3924300 w 5267325"/>
                <a:gd name="connsiteY80" fmla="*/ 1466850 h 3476625"/>
                <a:gd name="connsiteX81" fmla="*/ 3952875 w 5267325"/>
                <a:gd name="connsiteY81" fmla="*/ 1438275 h 3476625"/>
                <a:gd name="connsiteX82" fmla="*/ 3981450 w 5267325"/>
                <a:gd name="connsiteY82" fmla="*/ 1419225 h 3476625"/>
                <a:gd name="connsiteX83" fmla="*/ 4048125 w 5267325"/>
                <a:gd name="connsiteY83" fmla="*/ 1333500 h 3476625"/>
                <a:gd name="connsiteX84" fmla="*/ 4086225 w 5267325"/>
                <a:gd name="connsiteY84" fmla="*/ 1323975 h 3476625"/>
                <a:gd name="connsiteX85" fmla="*/ 4114800 w 5267325"/>
                <a:gd name="connsiteY85" fmla="*/ 1314450 h 3476625"/>
                <a:gd name="connsiteX86" fmla="*/ 4133850 w 5267325"/>
                <a:gd name="connsiteY86" fmla="*/ 1257300 h 3476625"/>
                <a:gd name="connsiteX87" fmla="*/ 4143375 w 5267325"/>
                <a:gd name="connsiteY87" fmla="*/ 1228725 h 3476625"/>
                <a:gd name="connsiteX88" fmla="*/ 4162425 w 5267325"/>
                <a:gd name="connsiteY88" fmla="*/ 1200150 h 3476625"/>
                <a:gd name="connsiteX89" fmla="*/ 4171950 w 5267325"/>
                <a:gd name="connsiteY89" fmla="*/ 1171575 h 3476625"/>
                <a:gd name="connsiteX90" fmla="*/ 4210050 w 5267325"/>
                <a:gd name="connsiteY90" fmla="*/ 1114425 h 3476625"/>
                <a:gd name="connsiteX91" fmla="*/ 4274344 w 5267325"/>
                <a:gd name="connsiteY91" fmla="*/ 1085850 h 3476625"/>
                <a:gd name="connsiteX92" fmla="*/ 4305300 w 5267325"/>
                <a:gd name="connsiteY92" fmla="*/ 1038225 h 3476625"/>
                <a:gd name="connsiteX93" fmla="*/ 4362450 w 5267325"/>
                <a:gd name="connsiteY93" fmla="*/ 942975 h 3476625"/>
                <a:gd name="connsiteX94" fmla="*/ 4381500 w 5267325"/>
                <a:gd name="connsiteY94" fmla="*/ 885825 h 3476625"/>
                <a:gd name="connsiteX95" fmla="*/ 4410075 w 5267325"/>
                <a:gd name="connsiteY95" fmla="*/ 866775 h 3476625"/>
                <a:gd name="connsiteX96" fmla="*/ 4438650 w 5267325"/>
                <a:gd name="connsiteY96" fmla="*/ 857250 h 3476625"/>
                <a:gd name="connsiteX97" fmla="*/ 4495800 w 5267325"/>
                <a:gd name="connsiteY97" fmla="*/ 819150 h 3476625"/>
                <a:gd name="connsiteX98" fmla="*/ 4524375 w 5267325"/>
                <a:gd name="connsiteY98" fmla="*/ 809625 h 3476625"/>
                <a:gd name="connsiteX99" fmla="*/ 4610100 w 5267325"/>
                <a:gd name="connsiteY99" fmla="*/ 762000 h 3476625"/>
                <a:gd name="connsiteX100" fmla="*/ 4667250 w 5267325"/>
                <a:gd name="connsiteY100" fmla="*/ 714375 h 3476625"/>
                <a:gd name="connsiteX101" fmla="*/ 4695825 w 5267325"/>
                <a:gd name="connsiteY101" fmla="*/ 704850 h 3476625"/>
                <a:gd name="connsiteX102" fmla="*/ 4743450 w 5267325"/>
                <a:gd name="connsiteY102" fmla="*/ 657225 h 3476625"/>
                <a:gd name="connsiteX103" fmla="*/ 4772025 w 5267325"/>
                <a:gd name="connsiteY103" fmla="*/ 600075 h 3476625"/>
                <a:gd name="connsiteX104" fmla="*/ 4800600 w 5267325"/>
                <a:gd name="connsiteY104" fmla="*/ 581025 h 3476625"/>
                <a:gd name="connsiteX105" fmla="*/ 4810125 w 5267325"/>
                <a:gd name="connsiteY105" fmla="*/ 552450 h 3476625"/>
                <a:gd name="connsiteX106" fmla="*/ 4893469 w 5267325"/>
                <a:gd name="connsiteY106" fmla="*/ 504825 h 3476625"/>
                <a:gd name="connsiteX107" fmla="*/ 4929187 w 5267325"/>
                <a:gd name="connsiteY107" fmla="*/ 445294 h 3476625"/>
                <a:gd name="connsiteX108" fmla="*/ 4981575 w 5267325"/>
                <a:gd name="connsiteY108" fmla="*/ 409575 h 3476625"/>
                <a:gd name="connsiteX109" fmla="*/ 5003006 w 5267325"/>
                <a:gd name="connsiteY109" fmla="*/ 350044 h 3476625"/>
                <a:gd name="connsiteX110" fmla="*/ 5038725 w 5267325"/>
                <a:gd name="connsiteY110" fmla="*/ 338137 h 3476625"/>
                <a:gd name="connsiteX111" fmla="*/ 5086350 w 5267325"/>
                <a:gd name="connsiteY111" fmla="*/ 295275 h 3476625"/>
                <a:gd name="connsiteX112" fmla="*/ 5105400 w 5267325"/>
                <a:gd name="connsiteY112" fmla="*/ 266700 h 3476625"/>
                <a:gd name="connsiteX113" fmla="*/ 5133975 w 5267325"/>
                <a:gd name="connsiteY113" fmla="*/ 247650 h 3476625"/>
                <a:gd name="connsiteX114" fmla="*/ 5153025 w 5267325"/>
                <a:gd name="connsiteY114" fmla="*/ 219075 h 3476625"/>
                <a:gd name="connsiteX115" fmla="*/ 5162550 w 5267325"/>
                <a:gd name="connsiteY115" fmla="*/ 190500 h 3476625"/>
                <a:gd name="connsiteX116" fmla="*/ 5191125 w 5267325"/>
                <a:gd name="connsiteY116" fmla="*/ 171450 h 3476625"/>
                <a:gd name="connsiteX117" fmla="*/ 5210175 w 5267325"/>
                <a:gd name="connsiteY117" fmla="*/ 114300 h 3476625"/>
                <a:gd name="connsiteX118" fmla="*/ 5219700 w 5267325"/>
                <a:gd name="connsiteY118" fmla="*/ 57150 h 3476625"/>
                <a:gd name="connsiteX119" fmla="*/ 5238750 w 5267325"/>
                <a:gd name="connsiteY119" fmla="*/ 28575 h 3476625"/>
                <a:gd name="connsiteX120" fmla="*/ 5267325 w 5267325"/>
                <a:gd name="connsiteY120" fmla="*/ 0 h 3476625"/>
                <a:gd name="connsiteX0" fmla="*/ 0 w 5238750"/>
                <a:gd name="connsiteY0" fmla="*/ 3448050 h 3448050"/>
                <a:gd name="connsiteX1" fmla="*/ 180975 w 5238750"/>
                <a:gd name="connsiteY1" fmla="*/ 3429000 h 3448050"/>
                <a:gd name="connsiteX2" fmla="*/ 228600 w 5238750"/>
                <a:gd name="connsiteY2" fmla="*/ 3419475 h 3448050"/>
                <a:gd name="connsiteX3" fmla="*/ 304800 w 5238750"/>
                <a:gd name="connsiteY3" fmla="*/ 3400425 h 3448050"/>
                <a:gd name="connsiteX4" fmla="*/ 333375 w 5238750"/>
                <a:gd name="connsiteY4" fmla="*/ 3371850 h 3448050"/>
                <a:gd name="connsiteX5" fmla="*/ 428625 w 5238750"/>
                <a:gd name="connsiteY5" fmla="*/ 3343275 h 3448050"/>
                <a:gd name="connsiteX6" fmla="*/ 485775 w 5238750"/>
                <a:gd name="connsiteY6" fmla="*/ 3314700 h 3448050"/>
                <a:gd name="connsiteX7" fmla="*/ 581025 w 5238750"/>
                <a:gd name="connsiteY7" fmla="*/ 3295650 h 3448050"/>
                <a:gd name="connsiteX8" fmla="*/ 609600 w 5238750"/>
                <a:gd name="connsiteY8" fmla="*/ 3286125 h 3448050"/>
                <a:gd name="connsiteX9" fmla="*/ 695325 w 5238750"/>
                <a:gd name="connsiteY9" fmla="*/ 3238500 h 3448050"/>
                <a:gd name="connsiteX10" fmla="*/ 723900 w 5238750"/>
                <a:gd name="connsiteY10" fmla="*/ 3228975 h 3448050"/>
                <a:gd name="connsiteX11" fmla="*/ 742950 w 5238750"/>
                <a:gd name="connsiteY11" fmla="*/ 3200400 h 3448050"/>
                <a:gd name="connsiteX12" fmla="*/ 838200 w 5238750"/>
                <a:gd name="connsiteY12" fmla="*/ 3171825 h 3448050"/>
                <a:gd name="connsiteX13" fmla="*/ 895350 w 5238750"/>
                <a:gd name="connsiteY13" fmla="*/ 3152775 h 3448050"/>
                <a:gd name="connsiteX14" fmla="*/ 923925 w 5238750"/>
                <a:gd name="connsiteY14" fmla="*/ 3143250 h 3448050"/>
                <a:gd name="connsiteX15" fmla="*/ 952500 w 5238750"/>
                <a:gd name="connsiteY15" fmla="*/ 3133725 h 3448050"/>
                <a:gd name="connsiteX16" fmla="*/ 1028700 w 5238750"/>
                <a:gd name="connsiteY16" fmla="*/ 3086100 h 3448050"/>
                <a:gd name="connsiteX17" fmla="*/ 1092994 w 5238750"/>
                <a:gd name="connsiteY17" fmla="*/ 3076575 h 3448050"/>
                <a:gd name="connsiteX18" fmla="*/ 1143000 w 5238750"/>
                <a:gd name="connsiteY18" fmla="*/ 3057525 h 3448050"/>
                <a:gd name="connsiteX19" fmla="*/ 1171575 w 5238750"/>
                <a:gd name="connsiteY19" fmla="*/ 3038475 h 3448050"/>
                <a:gd name="connsiteX20" fmla="*/ 1209675 w 5238750"/>
                <a:gd name="connsiteY20" fmla="*/ 3009900 h 3448050"/>
                <a:gd name="connsiteX21" fmla="*/ 1266825 w 5238750"/>
                <a:gd name="connsiteY21" fmla="*/ 2990850 h 3448050"/>
                <a:gd name="connsiteX22" fmla="*/ 1295400 w 5238750"/>
                <a:gd name="connsiteY22" fmla="*/ 2971800 h 3448050"/>
                <a:gd name="connsiteX23" fmla="*/ 1352550 w 5238750"/>
                <a:gd name="connsiteY23" fmla="*/ 2952750 h 3448050"/>
                <a:gd name="connsiteX24" fmla="*/ 1409700 w 5238750"/>
                <a:gd name="connsiteY24" fmla="*/ 2924175 h 3448050"/>
                <a:gd name="connsiteX25" fmla="*/ 1438275 w 5238750"/>
                <a:gd name="connsiteY25" fmla="*/ 2905125 h 3448050"/>
                <a:gd name="connsiteX26" fmla="*/ 1485900 w 5238750"/>
                <a:gd name="connsiteY26" fmla="*/ 2857500 h 3448050"/>
                <a:gd name="connsiteX27" fmla="*/ 1552575 w 5238750"/>
                <a:gd name="connsiteY27" fmla="*/ 2828925 h 3448050"/>
                <a:gd name="connsiteX28" fmla="*/ 1590675 w 5238750"/>
                <a:gd name="connsiteY28" fmla="*/ 2809875 h 3448050"/>
                <a:gd name="connsiteX29" fmla="*/ 1619250 w 5238750"/>
                <a:gd name="connsiteY29" fmla="*/ 2800350 h 3448050"/>
                <a:gd name="connsiteX30" fmla="*/ 1685925 w 5238750"/>
                <a:gd name="connsiteY30" fmla="*/ 2762250 h 3448050"/>
                <a:gd name="connsiteX31" fmla="*/ 1743075 w 5238750"/>
                <a:gd name="connsiteY31" fmla="*/ 2743200 h 3448050"/>
                <a:gd name="connsiteX32" fmla="*/ 1771650 w 5238750"/>
                <a:gd name="connsiteY32" fmla="*/ 2733675 h 3448050"/>
                <a:gd name="connsiteX33" fmla="*/ 1828800 w 5238750"/>
                <a:gd name="connsiteY33" fmla="*/ 2695575 h 3448050"/>
                <a:gd name="connsiteX34" fmla="*/ 1857375 w 5238750"/>
                <a:gd name="connsiteY34" fmla="*/ 2676525 h 3448050"/>
                <a:gd name="connsiteX35" fmla="*/ 1914525 w 5238750"/>
                <a:gd name="connsiteY35" fmla="*/ 2657475 h 3448050"/>
                <a:gd name="connsiteX36" fmla="*/ 1943100 w 5238750"/>
                <a:gd name="connsiteY36" fmla="*/ 2628900 h 3448050"/>
                <a:gd name="connsiteX37" fmla="*/ 1962150 w 5238750"/>
                <a:gd name="connsiteY37" fmla="*/ 2600325 h 3448050"/>
                <a:gd name="connsiteX38" fmla="*/ 2019300 w 5238750"/>
                <a:gd name="connsiteY38" fmla="*/ 2562225 h 3448050"/>
                <a:gd name="connsiteX39" fmla="*/ 2076450 w 5238750"/>
                <a:gd name="connsiteY39" fmla="*/ 2533650 h 3448050"/>
                <a:gd name="connsiteX40" fmla="*/ 2095500 w 5238750"/>
                <a:gd name="connsiteY40" fmla="*/ 2505075 h 3448050"/>
                <a:gd name="connsiteX41" fmla="*/ 2181225 w 5238750"/>
                <a:gd name="connsiteY41" fmla="*/ 2466975 h 3448050"/>
                <a:gd name="connsiteX42" fmla="*/ 2247900 w 5238750"/>
                <a:gd name="connsiteY42" fmla="*/ 2447925 h 3448050"/>
                <a:gd name="connsiteX43" fmla="*/ 2276475 w 5238750"/>
                <a:gd name="connsiteY43" fmla="*/ 2428875 h 3448050"/>
                <a:gd name="connsiteX44" fmla="*/ 2333625 w 5238750"/>
                <a:gd name="connsiteY44" fmla="*/ 2409825 h 3448050"/>
                <a:gd name="connsiteX45" fmla="*/ 2390775 w 5238750"/>
                <a:gd name="connsiteY45" fmla="*/ 2381250 h 3448050"/>
                <a:gd name="connsiteX46" fmla="*/ 2447925 w 5238750"/>
                <a:gd name="connsiteY46" fmla="*/ 2352675 h 3448050"/>
                <a:gd name="connsiteX47" fmla="*/ 2457450 w 5238750"/>
                <a:gd name="connsiteY47" fmla="*/ 2324100 h 3448050"/>
                <a:gd name="connsiteX48" fmla="*/ 2524125 w 5238750"/>
                <a:gd name="connsiteY48" fmla="*/ 2276475 h 3448050"/>
                <a:gd name="connsiteX49" fmla="*/ 2552700 w 5238750"/>
                <a:gd name="connsiteY49" fmla="*/ 2266950 h 3448050"/>
                <a:gd name="connsiteX50" fmla="*/ 2609850 w 5238750"/>
                <a:gd name="connsiteY50" fmla="*/ 2228850 h 3448050"/>
                <a:gd name="connsiteX51" fmla="*/ 2647950 w 5238750"/>
                <a:gd name="connsiteY51" fmla="*/ 2209800 h 3448050"/>
                <a:gd name="connsiteX52" fmla="*/ 2695575 w 5238750"/>
                <a:gd name="connsiteY52" fmla="*/ 2171700 h 3448050"/>
                <a:gd name="connsiteX53" fmla="*/ 2714625 w 5238750"/>
                <a:gd name="connsiteY53" fmla="*/ 2143125 h 3448050"/>
                <a:gd name="connsiteX54" fmla="*/ 2812883 w 5238750"/>
                <a:gd name="connsiteY54" fmla="*/ 2105025 h 3448050"/>
                <a:gd name="connsiteX55" fmla="*/ 2838450 w 5238750"/>
                <a:gd name="connsiteY55" fmla="*/ 2088401 h 3448050"/>
                <a:gd name="connsiteX56" fmla="*/ 2867025 w 5238750"/>
                <a:gd name="connsiteY56" fmla="*/ 2047875 h 3448050"/>
                <a:gd name="connsiteX57" fmla="*/ 2895600 w 5238750"/>
                <a:gd name="connsiteY57" fmla="*/ 2028825 h 3448050"/>
                <a:gd name="connsiteX58" fmla="*/ 2952750 w 5238750"/>
                <a:gd name="connsiteY58" fmla="*/ 2000250 h 3448050"/>
                <a:gd name="connsiteX59" fmla="*/ 2981325 w 5238750"/>
                <a:gd name="connsiteY59" fmla="*/ 1971675 h 3448050"/>
                <a:gd name="connsiteX60" fmla="*/ 3076575 w 5238750"/>
                <a:gd name="connsiteY60" fmla="*/ 1876425 h 3448050"/>
                <a:gd name="connsiteX61" fmla="*/ 3162300 w 5238750"/>
                <a:gd name="connsiteY61" fmla="*/ 1838325 h 3448050"/>
                <a:gd name="connsiteX62" fmla="*/ 3190875 w 5238750"/>
                <a:gd name="connsiteY62" fmla="*/ 1828800 h 3448050"/>
                <a:gd name="connsiteX63" fmla="*/ 3248025 w 5238750"/>
                <a:gd name="connsiteY63" fmla="*/ 1790700 h 3448050"/>
                <a:gd name="connsiteX64" fmla="*/ 3276600 w 5238750"/>
                <a:gd name="connsiteY64" fmla="*/ 1771650 h 3448050"/>
                <a:gd name="connsiteX65" fmla="*/ 3295650 w 5238750"/>
                <a:gd name="connsiteY65" fmla="*/ 1743075 h 3448050"/>
                <a:gd name="connsiteX66" fmla="*/ 3324225 w 5238750"/>
                <a:gd name="connsiteY66" fmla="*/ 1733550 h 3448050"/>
                <a:gd name="connsiteX67" fmla="*/ 3409950 w 5238750"/>
                <a:gd name="connsiteY67" fmla="*/ 1714500 h 3448050"/>
                <a:gd name="connsiteX68" fmla="*/ 3438525 w 5238750"/>
                <a:gd name="connsiteY68" fmla="*/ 1685925 h 3448050"/>
                <a:gd name="connsiteX69" fmla="*/ 3476625 w 5238750"/>
                <a:gd name="connsiteY69" fmla="*/ 1628775 h 3448050"/>
                <a:gd name="connsiteX70" fmla="*/ 3533775 w 5238750"/>
                <a:gd name="connsiteY70" fmla="*/ 1590675 h 3448050"/>
                <a:gd name="connsiteX71" fmla="*/ 3536156 w 5238750"/>
                <a:gd name="connsiteY71" fmla="*/ 1590675 h 3448050"/>
                <a:gd name="connsiteX72" fmla="*/ 3571875 w 5238750"/>
                <a:gd name="connsiteY72" fmla="*/ 1571625 h 3448050"/>
                <a:gd name="connsiteX73" fmla="*/ 3629025 w 5238750"/>
                <a:gd name="connsiteY73" fmla="*/ 1552575 h 3448050"/>
                <a:gd name="connsiteX74" fmla="*/ 3694113 w 5238750"/>
                <a:gd name="connsiteY74" fmla="*/ 1524000 h 3448050"/>
                <a:gd name="connsiteX75" fmla="*/ 3695700 w 5238750"/>
                <a:gd name="connsiteY75" fmla="*/ 1514475 h 3448050"/>
                <a:gd name="connsiteX76" fmla="*/ 3724275 w 5238750"/>
                <a:gd name="connsiteY76" fmla="*/ 1504950 h 3448050"/>
                <a:gd name="connsiteX77" fmla="*/ 3752850 w 5238750"/>
                <a:gd name="connsiteY77" fmla="*/ 1485900 h 3448050"/>
                <a:gd name="connsiteX78" fmla="*/ 3838575 w 5238750"/>
                <a:gd name="connsiteY78" fmla="*/ 1466850 h 3448050"/>
                <a:gd name="connsiteX79" fmla="*/ 3895725 w 5238750"/>
                <a:gd name="connsiteY79" fmla="*/ 1454533 h 3448050"/>
                <a:gd name="connsiteX80" fmla="*/ 3924300 w 5238750"/>
                <a:gd name="connsiteY80" fmla="*/ 1438275 h 3448050"/>
                <a:gd name="connsiteX81" fmla="*/ 3952875 w 5238750"/>
                <a:gd name="connsiteY81" fmla="*/ 1409700 h 3448050"/>
                <a:gd name="connsiteX82" fmla="*/ 3981450 w 5238750"/>
                <a:gd name="connsiteY82" fmla="*/ 1390650 h 3448050"/>
                <a:gd name="connsiteX83" fmla="*/ 4048125 w 5238750"/>
                <a:gd name="connsiteY83" fmla="*/ 1304925 h 3448050"/>
                <a:gd name="connsiteX84" fmla="*/ 4086225 w 5238750"/>
                <a:gd name="connsiteY84" fmla="*/ 1295400 h 3448050"/>
                <a:gd name="connsiteX85" fmla="*/ 4114800 w 5238750"/>
                <a:gd name="connsiteY85" fmla="*/ 1285875 h 3448050"/>
                <a:gd name="connsiteX86" fmla="*/ 4133850 w 5238750"/>
                <a:gd name="connsiteY86" fmla="*/ 1228725 h 3448050"/>
                <a:gd name="connsiteX87" fmla="*/ 4143375 w 5238750"/>
                <a:gd name="connsiteY87" fmla="*/ 1200150 h 3448050"/>
                <a:gd name="connsiteX88" fmla="*/ 4162425 w 5238750"/>
                <a:gd name="connsiteY88" fmla="*/ 1171575 h 3448050"/>
                <a:gd name="connsiteX89" fmla="*/ 4171950 w 5238750"/>
                <a:gd name="connsiteY89" fmla="*/ 1143000 h 3448050"/>
                <a:gd name="connsiteX90" fmla="*/ 4210050 w 5238750"/>
                <a:gd name="connsiteY90" fmla="*/ 1085850 h 3448050"/>
                <a:gd name="connsiteX91" fmla="*/ 4274344 w 5238750"/>
                <a:gd name="connsiteY91" fmla="*/ 1057275 h 3448050"/>
                <a:gd name="connsiteX92" fmla="*/ 4305300 w 5238750"/>
                <a:gd name="connsiteY92" fmla="*/ 1009650 h 3448050"/>
                <a:gd name="connsiteX93" fmla="*/ 4362450 w 5238750"/>
                <a:gd name="connsiteY93" fmla="*/ 914400 h 3448050"/>
                <a:gd name="connsiteX94" fmla="*/ 4381500 w 5238750"/>
                <a:gd name="connsiteY94" fmla="*/ 857250 h 3448050"/>
                <a:gd name="connsiteX95" fmla="*/ 4410075 w 5238750"/>
                <a:gd name="connsiteY95" fmla="*/ 838200 h 3448050"/>
                <a:gd name="connsiteX96" fmla="*/ 4438650 w 5238750"/>
                <a:gd name="connsiteY96" fmla="*/ 828675 h 3448050"/>
                <a:gd name="connsiteX97" fmla="*/ 4495800 w 5238750"/>
                <a:gd name="connsiteY97" fmla="*/ 790575 h 3448050"/>
                <a:gd name="connsiteX98" fmla="*/ 4524375 w 5238750"/>
                <a:gd name="connsiteY98" fmla="*/ 781050 h 3448050"/>
                <a:gd name="connsiteX99" fmla="*/ 4610100 w 5238750"/>
                <a:gd name="connsiteY99" fmla="*/ 733425 h 3448050"/>
                <a:gd name="connsiteX100" fmla="*/ 4667250 w 5238750"/>
                <a:gd name="connsiteY100" fmla="*/ 685800 h 3448050"/>
                <a:gd name="connsiteX101" fmla="*/ 4695825 w 5238750"/>
                <a:gd name="connsiteY101" fmla="*/ 676275 h 3448050"/>
                <a:gd name="connsiteX102" fmla="*/ 4743450 w 5238750"/>
                <a:gd name="connsiteY102" fmla="*/ 628650 h 3448050"/>
                <a:gd name="connsiteX103" fmla="*/ 4772025 w 5238750"/>
                <a:gd name="connsiteY103" fmla="*/ 571500 h 3448050"/>
                <a:gd name="connsiteX104" fmla="*/ 4800600 w 5238750"/>
                <a:gd name="connsiteY104" fmla="*/ 552450 h 3448050"/>
                <a:gd name="connsiteX105" fmla="*/ 4810125 w 5238750"/>
                <a:gd name="connsiteY105" fmla="*/ 523875 h 3448050"/>
                <a:gd name="connsiteX106" fmla="*/ 4893469 w 5238750"/>
                <a:gd name="connsiteY106" fmla="*/ 476250 h 3448050"/>
                <a:gd name="connsiteX107" fmla="*/ 4929187 w 5238750"/>
                <a:gd name="connsiteY107" fmla="*/ 416719 h 3448050"/>
                <a:gd name="connsiteX108" fmla="*/ 4981575 w 5238750"/>
                <a:gd name="connsiteY108" fmla="*/ 381000 h 3448050"/>
                <a:gd name="connsiteX109" fmla="*/ 5003006 w 5238750"/>
                <a:gd name="connsiteY109" fmla="*/ 321469 h 3448050"/>
                <a:gd name="connsiteX110" fmla="*/ 5038725 w 5238750"/>
                <a:gd name="connsiteY110" fmla="*/ 309562 h 3448050"/>
                <a:gd name="connsiteX111" fmla="*/ 5086350 w 5238750"/>
                <a:gd name="connsiteY111" fmla="*/ 266700 h 3448050"/>
                <a:gd name="connsiteX112" fmla="*/ 5105400 w 5238750"/>
                <a:gd name="connsiteY112" fmla="*/ 238125 h 3448050"/>
                <a:gd name="connsiteX113" fmla="*/ 5133975 w 5238750"/>
                <a:gd name="connsiteY113" fmla="*/ 219075 h 3448050"/>
                <a:gd name="connsiteX114" fmla="*/ 5153025 w 5238750"/>
                <a:gd name="connsiteY114" fmla="*/ 190500 h 3448050"/>
                <a:gd name="connsiteX115" fmla="*/ 5162550 w 5238750"/>
                <a:gd name="connsiteY115" fmla="*/ 161925 h 3448050"/>
                <a:gd name="connsiteX116" fmla="*/ 5191125 w 5238750"/>
                <a:gd name="connsiteY116" fmla="*/ 142875 h 3448050"/>
                <a:gd name="connsiteX117" fmla="*/ 5210175 w 5238750"/>
                <a:gd name="connsiteY117" fmla="*/ 85725 h 3448050"/>
                <a:gd name="connsiteX118" fmla="*/ 5219700 w 5238750"/>
                <a:gd name="connsiteY118" fmla="*/ 28575 h 3448050"/>
                <a:gd name="connsiteX119" fmla="*/ 5238750 w 5238750"/>
                <a:gd name="connsiteY119" fmla="*/ 0 h 3448050"/>
                <a:gd name="connsiteX0" fmla="*/ 0 w 5219700"/>
                <a:gd name="connsiteY0" fmla="*/ 3419475 h 3419475"/>
                <a:gd name="connsiteX1" fmla="*/ 180975 w 5219700"/>
                <a:gd name="connsiteY1" fmla="*/ 3400425 h 3419475"/>
                <a:gd name="connsiteX2" fmla="*/ 228600 w 5219700"/>
                <a:gd name="connsiteY2" fmla="*/ 3390900 h 3419475"/>
                <a:gd name="connsiteX3" fmla="*/ 304800 w 5219700"/>
                <a:gd name="connsiteY3" fmla="*/ 3371850 h 3419475"/>
                <a:gd name="connsiteX4" fmla="*/ 333375 w 5219700"/>
                <a:gd name="connsiteY4" fmla="*/ 3343275 h 3419475"/>
                <a:gd name="connsiteX5" fmla="*/ 428625 w 5219700"/>
                <a:gd name="connsiteY5" fmla="*/ 3314700 h 3419475"/>
                <a:gd name="connsiteX6" fmla="*/ 485775 w 5219700"/>
                <a:gd name="connsiteY6" fmla="*/ 3286125 h 3419475"/>
                <a:gd name="connsiteX7" fmla="*/ 581025 w 5219700"/>
                <a:gd name="connsiteY7" fmla="*/ 3267075 h 3419475"/>
                <a:gd name="connsiteX8" fmla="*/ 609600 w 5219700"/>
                <a:gd name="connsiteY8" fmla="*/ 3257550 h 3419475"/>
                <a:gd name="connsiteX9" fmla="*/ 695325 w 5219700"/>
                <a:gd name="connsiteY9" fmla="*/ 3209925 h 3419475"/>
                <a:gd name="connsiteX10" fmla="*/ 723900 w 5219700"/>
                <a:gd name="connsiteY10" fmla="*/ 3200400 h 3419475"/>
                <a:gd name="connsiteX11" fmla="*/ 742950 w 5219700"/>
                <a:gd name="connsiteY11" fmla="*/ 3171825 h 3419475"/>
                <a:gd name="connsiteX12" fmla="*/ 838200 w 5219700"/>
                <a:gd name="connsiteY12" fmla="*/ 3143250 h 3419475"/>
                <a:gd name="connsiteX13" fmla="*/ 895350 w 5219700"/>
                <a:gd name="connsiteY13" fmla="*/ 3124200 h 3419475"/>
                <a:gd name="connsiteX14" fmla="*/ 923925 w 5219700"/>
                <a:gd name="connsiteY14" fmla="*/ 3114675 h 3419475"/>
                <a:gd name="connsiteX15" fmla="*/ 952500 w 5219700"/>
                <a:gd name="connsiteY15" fmla="*/ 3105150 h 3419475"/>
                <a:gd name="connsiteX16" fmla="*/ 1028700 w 5219700"/>
                <a:gd name="connsiteY16" fmla="*/ 3057525 h 3419475"/>
                <a:gd name="connsiteX17" fmla="*/ 1092994 w 5219700"/>
                <a:gd name="connsiteY17" fmla="*/ 3048000 h 3419475"/>
                <a:gd name="connsiteX18" fmla="*/ 1143000 w 5219700"/>
                <a:gd name="connsiteY18" fmla="*/ 3028950 h 3419475"/>
                <a:gd name="connsiteX19" fmla="*/ 1171575 w 5219700"/>
                <a:gd name="connsiteY19" fmla="*/ 3009900 h 3419475"/>
                <a:gd name="connsiteX20" fmla="*/ 1209675 w 5219700"/>
                <a:gd name="connsiteY20" fmla="*/ 2981325 h 3419475"/>
                <a:gd name="connsiteX21" fmla="*/ 1266825 w 5219700"/>
                <a:gd name="connsiteY21" fmla="*/ 2962275 h 3419475"/>
                <a:gd name="connsiteX22" fmla="*/ 1295400 w 5219700"/>
                <a:gd name="connsiteY22" fmla="*/ 2943225 h 3419475"/>
                <a:gd name="connsiteX23" fmla="*/ 1352550 w 5219700"/>
                <a:gd name="connsiteY23" fmla="*/ 2924175 h 3419475"/>
                <a:gd name="connsiteX24" fmla="*/ 1409700 w 5219700"/>
                <a:gd name="connsiteY24" fmla="*/ 2895600 h 3419475"/>
                <a:gd name="connsiteX25" fmla="*/ 1438275 w 5219700"/>
                <a:gd name="connsiteY25" fmla="*/ 2876550 h 3419475"/>
                <a:gd name="connsiteX26" fmla="*/ 1485900 w 5219700"/>
                <a:gd name="connsiteY26" fmla="*/ 2828925 h 3419475"/>
                <a:gd name="connsiteX27" fmla="*/ 1552575 w 5219700"/>
                <a:gd name="connsiteY27" fmla="*/ 2800350 h 3419475"/>
                <a:gd name="connsiteX28" fmla="*/ 1590675 w 5219700"/>
                <a:gd name="connsiteY28" fmla="*/ 2781300 h 3419475"/>
                <a:gd name="connsiteX29" fmla="*/ 1619250 w 5219700"/>
                <a:gd name="connsiteY29" fmla="*/ 2771775 h 3419475"/>
                <a:gd name="connsiteX30" fmla="*/ 1685925 w 5219700"/>
                <a:gd name="connsiteY30" fmla="*/ 2733675 h 3419475"/>
                <a:gd name="connsiteX31" fmla="*/ 1743075 w 5219700"/>
                <a:gd name="connsiteY31" fmla="*/ 2714625 h 3419475"/>
                <a:gd name="connsiteX32" fmla="*/ 1771650 w 5219700"/>
                <a:gd name="connsiteY32" fmla="*/ 2705100 h 3419475"/>
                <a:gd name="connsiteX33" fmla="*/ 1828800 w 5219700"/>
                <a:gd name="connsiteY33" fmla="*/ 2667000 h 3419475"/>
                <a:gd name="connsiteX34" fmla="*/ 1857375 w 5219700"/>
                <a:gd name="connsiteY34" fmla="*/ 2647950 h 3419475"/>
                <a:gd name="connsiteX35" fmla="*/ 1914525 w 5219700"/>
                <a:gd name="connsiteY35" fmla="*/ 2628900 h 3419475"/>
                <a:gd name="connsiteX36" fmla="*/ 1943100 w 5219700"/>
                <a:gd name="connsiteY36" fmla="*/ 2600325 h 3419475"/>
                <a:gd name="connsiteX37" fmla="*/ 1962150 w 5219700"/>
                <a:gd name="connsiteY37" fmla="*/ 2571750 h 3419475"/>
                <a:gd name="connsiteX38" fmla="*/ 2019300 w 5219700"/>
                <a:gd name="connsiteY38" fmla="*/ 2533650 h 3419475"/>
                <a:gd name="connsiteX39" fmla="*/ 2076450 w 5219700"/>
                <a:gd name="connsiteY39" fmla="*/ 2505075 h 3419475"/>
                <a:gd name="connsiteX40" fmla="*/ 2095500 w 5219700"/>
                <a:gd name="connsiteY40" fmla="*/ 2476500 h 3419475"/>
                <a:gd name="connsiteX41" fmla="*/ 2181225 w 5219700"/>
                <a:gd name="connsiteY41" fmla="*/ 2438400 h 3419475"/>
                <a:gd name="connsiteX42" fmla="*/ 2247900 w 5219700"/>
                <a:gd name="connsiteY42" fmla="*/ 2419350 h 3419475"/>
                <a:gd name="connsiteX43" fmla="*/ 2276475 w 5219700"/>
                <a:gd name="connsiteY43" fmla="*/ 2400300 h 3419475"/>
                <a:gd name="connsiteX44" fmla="*/ 2333625 w 5219700"/>
                <a:gd name="connsiteY44" fmla="*/ 2381250 h 3419475"/>
                <a:gd name="connsiteX45" fmla="*/ 2390775 w 5219700"/>
                <a:gd name="connsiteY45" fmla="*/ 2352675 h 3419475"/>
                <a:gd name="connsiteX46" fmla="*/ 2447925 w 5219700"/>
                <a:gd name="connsiteY46" fmla="*/ 2324100 h 3419475"/>
                <a:gd name="connsiteX47" fmla="*/ 2457450 w 5219700"/>
                <a:gd name="connsiteY47" fmla="*/ 2295525 h 3419475"/>
                <a:gd name="connsiteX48" fmla="*/ 2524125 w 5219700"/>
                <a:gd name="connsiteY48" fmla="*/ 2247900 h 3419475"/>
                <a:gd name="connsiteX49" fmla="*/ 2552700 w 5219700"/>
                <a:gd name="connsiteY49" fmla="*/ 2238375 h 3419475"/>
                <a:gd name="connsiteX50" fmla="*/ 2609850 w 5219700"/>
                <a:gd name="connsiteY50" fmla="*/ 2200275 h 3419475"/>
                <a:gd name="connsiteX51" fmla="*/ 2647950 w 5219700"/>
                <a:gd name="connsiteY51" fmla="*/ 2181225 h 3419475"/>
                <a:gd name="connsiteX52" fmla="*/ 2695575 w 5219700"/>
                <a:gd name="connsiteY52" fmla="*/ 2143125 h 3419475"/>
                <a:gd name="connsiteX53" fmla="*/ 2714625 w 5219700"/>
                <a:gd name="connsiteY53" fmla="*/ 2114550 h 3419475"/>
                <a:gd name="connsiteX54" fmla="*/ 2812883 w 5219700"/>
                <a:gd name="connsiteY54" fmla="*/ 2076450 h 3419475"/>
                <a:gd name="connsiteX55" fmla="*/ 2838450 w 5219700"/>
                <a:gd name="connsiteY55" fmla="*/ 2059826 h 3419475"/>
                <a:gd name="connsiteX56" fmla="*/ 2867025 w 5219700"/>
                <a:gd name="connsiteY56" fmla="*/ 2019300 h 3419475"/>
                <a:gd name="connsiteX57" fmla="*/ 2895600 w 5219700"/>
                <a:gd name="connsiteY57" fmla="*/ 2000250 h 3419475"/>
                <a:gd name="connsiteX58" fmla="*/ 2952750 w 5219700"/>
                <a:gd name="connsiteY58" fmla="*/ 1971675 h 3419475"/>
                <a:gd name="connsiteX59" fmla="*/ 2981325 w 5219700"/>
                <a:gd name="connsiteY59" fmla="*/ 1943100 h 3419475"/>
                <a:gd name="connsiteX60" fmla="*/ 3076575 w 5219700"/>
                <a:gd name="connsiteY60" fmla="*/ 1847850 h 3419475"/>
                <a:gd name="connsiteX61" fmla="*/ 3162300 w 5219700"/>
                <a:gd name="connsiteY61" fmla="*/ 1809750 h 3419475"/>
                <a:gd name="connsiteX62" fmla="*/ 3190875 w 5219700"/>
                <a:gd name="connsiteY62" fmla="*/ 1800225 h 3419475"/>
                <a:gd name="connsiteX63" fmla="*/ 3248025 w 5219700"/>
                <a:gd name="connsiteY63" fmla="*/ 1762125 h 3419475"/>
                <a:gd name="connsiteX64" fmla="*/ 3276600 w 5219700"/>
                <a:gd name="connsiteY64" fmla="*/ 1743075 h 3419475"/>
                <a:gd name="connsiteX65" fmla="*/ 3295650 w 5219700"/>
                <a:gd name="connsiteY65" fmla="*/ 1714500 h 3419475"/>
                <a:gd name="connsiteX66" fmla="*/ 3324225 w 5219700"/>
                <a:gd name="connsiteY66" fmla="*/ 1704975 h 3419475"/>
                <a:gd name="connsiteX67" fmla="*/ 3409950 w 5219700"/>
                <a:gd name="connsiteY67" fmla="*/ 1685925 h 3419475"/>
                <a:gd name="connsiteX68" fmla="*/ 3438525 w 5219700"/>
                <a:gd name="connsiteY68" fmla="*/ 1657350 h 3419475"/>
                <a:gd name="connsiteX69" fmla="*/ 3476625 w 5219700"/>
                <a:gd name="connsiteY69" fmla="*/ 1600200 h 3419475"/>
                <a:gd name="connsiteX70" fmla="*/ 3533775 w 5219700"/>
                <a:gd name="connsiteY70" fmla="*/ 1562100 h 3419475"/>
                <a:gd name="connsiteX71" fmla="*/ 3536156 w 5219700"/>
                <a:gd name="connsiteY71" fmla="*/ 1562100 h 3419475"/>
                <a:gd name="connsiteX72" fmla="*/ 3571875 w 5219700"/>
                <a:gd name="connsiteY72" fmla="*/ 1543050 h 3419475"/>
                <a:gd name="connsiteX73" fmla="*/ 3629025 w 5219700"/>
                <a:gd name="connsiteY73" fmla="*/ 1524000 h 3419475"/>
                <a:gd name="connsiteX74" fmla="*/ 3694113 w 5219700"/>
                <a:gd name="connsiteY74" fmla="*/ 1495425 h 3419475"/>
                <a:gd name="connsiteX75" fmla="*/ 3695700 w 5219700"/>
                <a:gd name="connsiteY75" fmla="*/ 1485900 h 3419475"/>
                <a:gd name="connsiteX76" fmla="*/ 3724275 w 5219700"/>
                <a:gd name="connsiteY76" fmla="*/ 1476375 h 3419475"/>
                <a:gd name="connsiteX77" fmla="*/ 3752850 w 5219700"/>
                <a:gd name="connsiteY77" fmla="*/ 1457325 h 3419475"/>
                <a:gd name="connsiteX78" fmla="*/ 3838575 w 5219700"/>
                <a:gd name="connsiteY78" fmla="*/ 1438275 h 3419475"/>
                <a:gd name="connsiteX79" fmla="*/ 3895725 w 5219700"/>
                <a:gd name="connsiteY79" fmla="*/ 1425958 h 3419475"/>
                <a:gd name="connsiteX80" fmla="*/ 3924300 w 5219700"/>
                <a:gd name="connsiteY80" fmla="*/ 1409700 h 3419475"/>
                <a:gd name="connsiteX81" fmla="*/ 3952875 w 5219700"/>
                <a:gd name="connsiteY81" fmla="*/ 1381125 h 3419475"/>
                <a:gd name="connsiteX82" fmla="*/ 3981450 w 5219700"/>
                <a:gd name="connsiteY82" fmla="*/ 1362075 h 3419475"/>
                <a:gd name="connsiteX83" fmla="*/ 4048125 w 5219700"/>
                <a:gd name="connsiteY83" fmla="*/ 1276350 h 3419475"/>
                <a:gd name="connsiteX84" fmla="*/ 4086225 w 5219700"/>
                <a:gd name="connsiteY84" fmla="*/ 1266825 h 3419475"/>
                <a:gd name="connsiteX85" fmla="*/ 4114800 w 5219700"/>
                <a:gd name="connsiteY85" fmla="*/ 1257300 h 3419475"/>
                <a:gd name="connsiteX86" fmla="*/ 4133850 w 5219700"/>
                <a:gd name="connsiteY86" fmla="*/ 1200150 h 3419475"/>
                <a:gd name="connsiteX87" fmla="*/ 4143375 w 5219700"/>
                <a:gd name="connsiteY87" fmla="*/ 1171575 h 3419475"/>
                <a:gd name="connsiteX88" fmla="*/ 4162425 w 5219700"/>
                <a:gd name="connsiteY88" fmla="*/ 1143000 h 3419475"/>
                <a:gd name="connsiteX89" fmla="*/ 4171950 w 5219700"/>
                <a:gd name="connsiteY89" fmla="*/ 1114425 h 3419475"/>
                <a:gd name="connsiteX90" fmla="*/ 4210050 w 5219700"/>
                <a:gd name="connsiteY90" fmla="*/ 1057275 h 3419475"/>
                <a:gd name="connsiteX91" fmla="*/ 4274344 w 5219700"/>
                <a:gd name="connsiteY91" fmla="*/ 1028700 h 3419475"/>
                <a:gd name="connsiteX92" fmla="*/ 4305300 w 5219700"/>
                <a:gd name="connsiteY92" fmla="*/ 981075 h 3419475"/>
                <a:gd name="connsiteX93" fmla="*/ 4362450 w 5219700"/>
                <a:gd name="connsiteY93" fmla="*/ 885825 h 3419475"/>
                <a:gd name="connsiteX94" fmla="*/ 4381500 w 5219700"/>
                <a:gd name="connsiteY94" fmla="*/ 828675 h 3419475"/>
                <a:gd name="connsiteX95" fmla="*/ 4410075 w 5219700"/>
                <a:gd name="connsiteY95" fmla="*/ 809625 h 3419475"/>
                <a:gd name="connsiteX96" fmla="*/ 4438650 w 5219700"/>
                <a:gd name="connsiteY96" fmla="*/ 800100 h 3419475"/>
                <a:gd name="connsiteX97" fmla="*/ 4495800 w 5219700"/>
                <a:gd name="connsiteY97" fmla="*/ 762000 h 3419475"/>
                <a:gd name="connsiteX98" fmla="*/ 4524375 w 5219700"/>
                <a:gd name="connsiteY98" fmla="*/ 752475 h 3419475"/>
                <a:gd name="connsiteX99" fmla="*/ 4610100 w 5219700"/>
                <a:gd name="connsiteY99" fmla="*/ 704850 h 3419475"/>
                <a:gd name="connsiteX100" fmla="*/ 4667250 w 5219700"/>
                <a:gd name="connsiteY100" fmla="*/ 657225 h 3419475"/>
                <a:gd name="connsiteX101" fmla="*/ 4695825 w 5219700"/>
                <a:gd name="connsiteY101" fmla="*/ 647700 h 3419475"/>
                <a:gd name="connsiteX102" fmla="*/ 4743450 w 5219700"/>
                <a:gd name="connsiteY102" fmla="*/ 600075 h 3419475"/>
                <a:gd name="connsiteX103" fmla="*/ 4772025 w 5219700"/>
                <a:gd name="connsiteY103" fmla="*/ 542925 h 3419475"/>
                <a:gd name="connsiteX104" fmla="*/ 4800600 w 5219700"/>
                <a:gd name="connsiteY104" fmla="*/ 523875 h 3419475"/>
                <a:gd name="connsiteX105" fmla="*/ 4810125 w 5219700"/>
                <a:gd name="connsiteY105" fmla="*/ 495300 h 3419475"/>
                <a:gd name="connsiteX106" fmla="*/ 4893469 w 5219700"/>
                <a:gd name="connsiteY106" fmla="*/ 447675 h 3419475"/>
                <a:gd name="connsiteX107" fmla="*/ 4929187 w 5219700"/>
                <a:gd name="connsiteY107" fmla="*/ 388144 h 3419475"/>
                <a:gd name="connsiteX108" fmla="*/ 4981575 w 5219700"/>
                <a:gd name="connsiteY108" fmla="*/ 352425 h 3419475"/>
                <a:gd name="connsiteX109" fmla="*/ 5003006 w 5219700"/>
                <a:gd name="connsiteY109" fmla="*/ 292894 h 3419475"/>
                <a:gd name="connsiteX110" fmla="*/ 5038725 w 5219700"/>
                <a:gd name="connsiteY110" fmla="*/ 280987 h 3419475"/>
                <a:gd name="connsiteX111" fmla="*/ 5086350 w 5219700"/>
                <a:gd name="connsiteY111" fmla="*/ 238125 h 3419475"/>
                <a:gd name="connsiteX112" fmla="*/ 5105400 w 5219700"/>
                <a:gd name="connsiteY112" fmla="*/ 209550 h 3419475"/>
                <a:gd name="connsiteX113" fmla="*/ 5133975 w 5219700"/>
                <a:gd name="connsiteY113" fmla="*/ 190500 h 3419475"/>
                <a:gd name="connsiteX114" fmla="*/ 5153025 w 5219700"/>
                <a:gd name="connsiteY114" fmla="*/ 161925 h 3419475"/>
                <a:gd name="connsiteX115" fmla="*/ 5162550 w 5219700"/>
                <a:gd name="connsiteY115" fmla="*/ 133350 h 3419475"/>
                <a:gd name="connsiteX116" fmla="*/ 5191125 w 5219700"/>
                <a:gd name="connsiteY116" fmla="*/ 114300 h 3419475"/>
                <a:gd name="connsiteX117" fmla="*/ 5210175 w 5219700"/>
                <a:gd name="connsiteY117" fmla="*/ 57150 h 3419475"/>
                <a:gd name="connsiteX118" fmla="*/ 5219700 w 5219700"/>
                <a:gd name="connsiteY118" fmla="*/ 0 h 3419475"/>
                <a:gd name="connsiteX0" fmla="*/ 0 w 5210175"/>
                <a:gd name="connsiteY0" fmla="*/ 3362325 h 3362325"/>
                <a:gd name="connsiteX1" fmla="*/ 180975 w 5210175"/>
                <a:gd name="connsiteY1" fmla="*/ 3343275 h 3362325"/>
                <a:gd name="connsiteX2" fmla="*/ 228600 w 5210175"/>
                <a:gd name="connsiteY2" fmla="*/ 3333750 h 3362325"/>
                <a:gd name="connsiteX3" fmla="*/ 304800 w 5210175"/>
                <a:gd name="connsiteY3" fmla="*/ 3314700 h 3362325"/>
                <a:gd name="connsiteX4" fmla="*/ 333375 w 5210175"/>
                <a:gd name="connsiteY4" fmla="*/ 3286125 h 3362325"/>
                <a:gd name="connsiteX5" fmla="*/ 428625 w 5210175"/>
                <a:gd name="connsiteY5" fmla="*/ 3257550 h 3362325"/>
                <a:gd name="connsiteX6" fmla="*/ 485775 w 5210175"/>
                <a:gd name="connsiteY6" fmla="*/ 3228975 h 3362325"/>
                <a:gd name="connsiteX7" fmla="*/ 581025 w 5210175"/>
                <a:gd name="connsiteY7" fmla="*/ 3209925 h 3362325"/>
                <a:gd name="connsiteX8" fmla="*/ 609600 w 5210175"/>
                <a:gd name="connsiteY8" fmla="*/ 3200400 h 3362325"/>
                <a:gd name="connsiteX9" fmla="*/ 695325 w 5210175"/>
                <a:gd name="connsiteY9" fmla="*/ 3152775 h 3362325"/>
                <a:gd name="connsiteX10" fmla="*/ 723900 w 5210175"/>
                <a:gd name="connsiteY10" fmla="*/ 3143250 h 3362325"/>
                <a:gd name="connsiteX11" fmla="*/ 742950 w 5210175"/>
                <a:gd name="connsiteY11" fmla="*/ 3114675 h 3362325"/>
                <a:gd name="connsiteX12" fmla="*/ 838200 w 5210175"/>
                <a:gd name="connsiteY12" fmla="*/ 3086100 h 3362325"/>
                <a:gd name="connsiteX13" fmla="*/ 895350 w 5210175"/>
                <a:gd name="connsiteY13" fmla="*/ 3067050 h 3362325"/>
                <a:gd name="connsiteX14" fmla="*/ 923925 w 5210175"/>
                <a:gd name="connsiteY14" fmla="*/ 3057525 h 3362325"/>
                <a:gd name="connsiteX15" fmla="*/ 952500 w 5210175"/>
                <a:gd name="connsiteY15" fmla="*/ 3048000 h 3362325"/>
                <a:gd name="connsiteX16" fmla="*/ 1028700 w 5210175"/>
                <a:gd name="connsiteY16" fmla="*/ 3000375 h 3362325"/>
                <a:gd name="connsiteX17" fmla="*/ 1092994 w 5210175"/>
                <a:gd name="connsiteY17" fmla="*/ 2990850 h 3362325"/>
                <a:gd name="connsiteX18" fmla="*/ 1143000 w 5210175"/>
                <a:gd name="connsiteY18" fmla="*/ 2971800 h 3362325"/>
                <a:gd name="connsiteX19" fmla="*/ 1171575 w 5210175"/>
                <a:gd name="connsiteY19" fmla="*/ 2952750 h 3362325"/>
                <a:gd name="connsiteX20" fmla="*/ 1209675 w 5210175"/>
                <a:gd name="connsiteY20" fmla="*/ 2924175 h 3362325"/>
                <a:gd name="connsiteX21" fmla="*/ 1266825 w 5210175"/>
                <a:gd name="connsiteY21" fmla="*/ 2905125 h 3362325"/>
                <a:gd name="connsiteX22" fmla="*/ 1295400 w 5210175"/>
                <a:gd name="connsiteY22" fmla="*/ 2886075 h 3362325"/>
                <a:gd name="connsiteX23" fmla="*/ 1352550 w 5210175"/>
                <a:gd name="connsiteY23" fmla="*/ 2867025 h 3362325"/>
                <a:gd name="connsiteX24" fmla="*/ 1409700 w 5210175"/>
                <a:gd name="connsiteY24" fmla="*/ 2838450 h 3362325"/>
                <a:gd name="connsiteX25" fmla="*/ 1438275 w 5210175"/>
                <a:gd name="connsiteY25" fmla="*/ 2819400 h 3362325"/>
                <a:gd name="connsiteX26" fmla="*/ 1485900 w 5210175"/>
                <a:gd name="connsiteY26" fmla="*/ 2771775 h 3362325"/>
                <a:gd name="connsiteX27" fmla="*/ 1552575 w 5210175"/>
                <a:gd name="connsiteY27" fmla="*/ 2743200 h 3362325"/>
                <a:gd name="connsiteX28" fmla="*/ 1590675 w 5210175"/>
                <a:gd name="connsiteY28" fmla="*/ 2724150 h 3362325"/>
                <a:gd name="connsiteX29" fmla="*/ 1619250 w 5210175"/>
                <a:gd name="connsiteY29" fmla="*/ 2714625 h 3362325"/>
                <a:gd name="connsiteX30" fmla="*/ 1685925 w 5210175"/>
                <a:gd name="connsiteY30" fmla="*/ 2676525 h 3362325"/>
                <a:gd name="connsiteX31" fmla="*/ 1743075 w 5210175"/>
                <a:gd name="connsiteY31" fmla="*/ 2657475 h 3362325"/>
                <a:gd name="connsiteX32" fmla="*/ 1771650 w 5210175"/>
                <a:gd name="connsiteY32" fmla="*/ 2647950 h 3362325"/>
                <a:gd name="connsiteX33" fmla="*/ 1828800 w 5210175"/>
                <a:gd name="connsiteY33" fmla="*/ 2609850 h 3362325"/>
                <a:gd name="connsiteX34" fmla="*/ 1857375 w 5210175"/>
                <a:gd name="connsiteY34" fmla="*/ 2590800 h 3362325"/>
                <a:gd name="connsiteX35" fmla="*/ 1914525 w 5210175"/>
                <a:gd name="connsiteY35" fmla="*/ 2571750 h 3362325"/>
                <a:gd name="connsiteX36" fmla="*/ 1943100 w 5210175"/>
                <a:gd name="connsiteY36" fmla="*/ 2543175 h 3362325"/>
                <a:gd name="connsiteX37" fmla="*/ 1962150 w 5210175"/>
                <a:gd name="connsiteY37" fmla="*/ 2514600 h 3362325"/>
                <a:gd name="connsiteX38" fmla="*/ 2019300 w 5210175"/>
                <a:gd name="connsiteY38" fmla="*/ 2476500 h 3362325"/>
                <a:gd name="connsiteX39" fmla="*/ 2076450 w 5210175"/>
                <a:gd name="connsiteY39" fmla="*/ 2447925 h 3362325"/>
                <a:gd name="connsiteX40" fmla="*/ 2095500 w 5210175"/>
                <a:gd name="connsiteY40" fmla="*/ 2419350 h 3362325"/>
                <a:gd name="connsiteX41" fmla="*/ 2181225 w 5210175"/>
                <a:gd name="connsiteY41" fmla="*/ 2381250 h 3362325"/>
                <a:gd name="connsiteX42" fmla="*/ 2247900 w 5210175"/>
                <a:gd name="connsiteY42" fmla="*/ 2362200 h 3362325"/>
                <a:gd name="connsiteX43" fmla="*/ 2276475 w 5210175"/>
                <a:gd name="connsiteY43" fmla="*/ 2343150 h 3362325"/>
                <a:gd name="connsiteX44" fmla="*/ 2333625 w 5210175"/>
                <a:gd name="connsiteY44" fmla="*/ 2324100 h 3362325"/>
                <a:gd name="connsiteX45" fmla="*/ 2390775 w 5210175"/>
                <a:gd name="connsiteY45" fmla="*/ 2295525 h 3362325"/>
                <a:gd name="connsiteX46" fmla="*/ 2447925 w 5210175"/>
                <a:gd name="connsiteY46" fmla="*/ 2266950 h 3362325"/>
                <a:gd name="connsiteX47" fmla="*/ 2457450 w 5210175"/>
                <a:gd name="connsiteY47" fmla="*/ 2238375 h 3362325"/>
                <a:gd name="connsiteX48" fmla="*/ 2524125 w 5210175"/>
                <a:gd name="connsiteY48" fmla="*/ 2190750 h 3362325"/>
                <a:gd name="connsiteX49" fmla="*/ 2552700 w 5210175"/>
                <a:gd name="connsiteY49" fmla="*/ 2181225 h 3362325"/>
                <a:gd name="connsiteX50" fmla="*/ 2609850 w 5210175"/>
                <a:gd name="connsiteY50" fmla="*/ 2143125 h 3362325"/>
                <a:gd name="connsiteX51" fmla="*/ 2647950 w 5210175"/>
                <a:gd name="connsiteY51" fmla="*/ 2124075 h 3362325"/>
                <a:gd name="connsiteX52" fmla="*/ 2695575 w 5210175"/>
                <a:gd name="connsiteY52" fmla="*/ 2085975 h 3362325"/>
                <a:gd name="connsiteX53" fmla="*/ 2714625 w 5210175"/>
                <a:gd name="connsiteY53" fmla="*/ 2057400 h 3362325"/>
                <a:gd name="connsiteX54" fmla="*/ 2812883 w 5210175"/>
                <a:gd name="connsiteY54" fmla="*/ 2019300 h 3362325"/>
                <a:gd name="connsiteX55" fmla="*/ 2838450 w 5210175"/>
                <a:gd name="connsiteY55" fmla="*/ 2002676 h 3362325"/>
                <a:gd name="connsiteX56" fmla="*/ 2867025 w 5210175"/>
                <a:gd name="connsiteY56" fmla="*/ 1962150 h 3362325"/>
                <a:gd name="connsiteX57" fmla="*/ 2895600 w 5210175"/>
                <a:gd name="connsiteY57" fmla="*/ 1943100 h 3362325"/>
                <a:gd name="connsiteX58" fmla="*/ 2952750 w 5210175"/>
                <a:gd name="connsiteY58" fmla="*/ 1914525 h 3362325"/>
                <a:gd name="connsiteX59" fmla="*/ 2981325 w 5210175"/>
                <a:gd name="connsiteY59" fmla="*/ 1885950 h 3362325"/>
                <a:gd name="connsiteX60" fmla="*/ 3076575 w 5210175"/>
                <a:gd name="connsiteY60" fmla="*/ 1790700 h 3362325"/>
                <a:gd name="connsiteX61" fmla="*/ 3162300 w 5210175"/>
                <a:gd name="connsiteY61" fmla="*/ 1752600 h 3362325"/>
                <a:gd name="connsiteX62" fmla="*/ 3190875 w 5210175"/>
                <a:gd name="connsiteY62" fmla="*/ 1743075 h 3362325"/>
                <a:gd name="connsiteX63" fmla="*/ 3248025 w 5210175"/>
                <a:gd name="connsiteY63" fmla="*/ 1704975 h 3362325"/>
                <a:gd name="connsiteX64" fmla="*/ 3276600 w 5210175"/>
                <a:gd name="connsiteY64" fmla="*/ 1685925 h 3362325"/>
                <a:gd name="connsiteX65" fmla="*/ 3295650 w 5210175"/>
                <a:gd name="connsiteY65" fmla="*/ 1657350 h 3362325"/>
                <a:gd name="connsiteX66" fmla="*/ 3324225 w 5210175"/>
                <a:gd name="connsiteY66" fmla="*/ 1647825 h 3362325"/>
                <a:gd name="connsiteX67" fmla="*/ 3409950 w 5210175"/>
                <a:gd name="connsiteY67" fmla="*/ 1628775 h 3362325"/>
                <a:gd name="connsiteX68" fmla="*/ 3438525 w 5210175"/>
                <a:gd name="connsiteY68" fmla="*/ 1600200 h 3362325"/>
                <a:gd name="connsiteX69" fmla="*/ 3476625 w 5210175"/>
                <a:gd name="connsiteY69" fmla="*/ 1543050 h 3362325"/>
                <a:gd name="connsiteX70" fmla="*/ 3533775 w 5210175"/>
                <a:gd name="connsiteY70" fmla="*/ 1504950 h 3362325"/>
                <a:gd name="connsiteX71" fmla="*/ 3536156 w 5210175"/>
                <a:gd name="connsiteY71" fmla="*/ 1504950 h 3362325"/>
                <a:gd name="connsiteX72" fmla="*/ 3571875 w 5210175"/>
                <a:gd name="connsiteY72" fmla="*/ 1485900 h 3362325"/>
                <a:gd name="connsiteX73" fmla="*/ 3629025 w 5210175"/>
                <a:gd name="connsiteY73" fmla="*/ 1466850 h 3362325"/>
                <a:gd name="connsiteX74" fmla="*/ 3694113 w 5210175"/>
                <a:gd name="connsiteY74" fmla="*/ 1438275 h 3362325"/>
                <a:gd name="connsiteX75" fmla="*/ 3695700 w 5210175"/>
                <a:gd name="connsiteY75" fmla="*/ 1428750 h 3362325"/>
                <a:gd name="connsiteX76" fmla="*/ 3724275 w 5210175"/>
                <a:gd name="connsiteY76" fmla="*/ 1419225 h 3362325"/>
                <a:gd name="connsiteX77" fmla="*/ 3752850 w 5210175"/>
                <a:gd name="connsiteY77" fmla="*/ 1400175 h 3362325"/>
                <a:gd name="connsiteX78" fmla="*/ 3838575 w 5210175"/>
                <a:gd name="connsiteY78" fmla="*/ 1381125 h 3362325"/>
                <a:gd name="connsiteX79" fmla="*/ 3895725 w 5210175"/>
                <a:gd name="connsiteY79" fmla="*/ 1368808 h 3362325"/>
                <a:gd name="connsiteX80" fmla="*/ 3924300 w 5210175"/>
                <a:gd name="connsiteY80" fmla="*/ 1352550 h 3362325"/>
                <a:gd name="connsiteX81" fmla="*/ 3952875 w 5210175"/>
                <a:gd name="connsiteY81" fmla="*/ 1323975 h 3362325"/>
                <a:gd name="connsiteX82" fmla="*/ 3981450 w 5210175"/>
                <a:gd name="connsiteY82" fmla="*/ 1304925 h 3362325"/>
                <a:gd name="connsiteX83" fmla="*/ 4048125 w 5210175"/>
                <a:gd name="connsiteY83" fmla="*/ 1219200 h 3362325"/>
                <a:gd name="connsiteX84" fmla="*/ 4086225 w 5210175"/>
                <a:gd name="connsiteY84" fmla="*/ 1209675 h 3362325"/>
                <a:gd name="connsiteX85" fmla="*/ 4114800 w 5210175"/>
                <a:gd name="connsiteY85" fmla="*/ 1200150 h 3362325"/>
                <a:gd name="connsiteX86" fmla="*/ 4133850 w 5210175"/>
                <a:gd name="connsiteY86" fmla="*/ 1143000 h 3362325"/>
                <a:gd name="connsiteX87" fmla="*/ 4143375 w 5210175"/>
                <a:gd name="connsiteY87" fmla="*/ 1114425 h 3362325"/>
                <a:gd name="connsiteX88" fmla="*/ 4162425 w 5210175"/>
                <a:gd name="connsiteY88" fmla="*/ 1085850 h 3362325"/>
                <a:gd name="connsiteX89" fmla="*/ 4171950 w 5210175"/>
                <a:gd name="connsiteY89" fmla="*/ 1057275 h 3362325"/>
                <a:gd name="connsiteX90" fmla="*/ 4210050 w 5210175"/>
                <a:gd name="connsiteY90" fmla="*/ 1000125 h 3362325"/>
                <a:gd name="connsiteX91" fmla="*/ 4274344 w 5210175"/>
                <a:gd name="connsiteY91" fmla="*/ 971550 h 3362325"/>
                <a:gd name="connsiteX92" fmla="*/ 4305300 w 5210175"/>
                <a:gd name="connsiteY92" fmla="*/ 923925 h 3362325"/>
                <a:gd name="connsiteX93" fmla="*/ 4362450 w 5210175"/>
                <a:gd name="connsiteY93" fmla="*/ 828675 h 3362325"/>
                <a:gd name="connsiteX94" fmla="*/ 4381500 w 5210175"/>
                <a:gd name="connsiteY94" fmla="*/ 771525 h 3362325"/>
                <a:gd name="connsiteX95" fmla="*/ 4410075 w 5210175"/>
                <a:gd name="connsiteY95" fmla="*/ 752475 h 3362325"/>
                <a:gd name="connsiteX96" fmla="*/ 4438650 w 5210175"/>
                <a:gd name="connsiteY96" fmla="*/ 742950 h 3362325"/>
                <a:gd name="connsiteX97" fmla="*/ 4495800 w 5210175"/>
                <a:gd name="connsiteY97" fmla="*/ 704850 h 3362325"/>
                <a:gd name="connsiteX98" fmla="*/ 4524375 w 5210175"/>
                <a:gd name="connsiteY98" fmla="*/ 695325 h 3362325"/>
                <a:gd name="connsiteX99" fmla="*/ 4610100 w 5210175"/>
                <a:gd name="connsiteY99" fmla="*/ 647700 h 3362325"/>
                <a:gd name="connsiteX100" fmla="*/ 4667250 w 5210175"/>
                <a:gd name="connsiteY100" fmla="*/ 600075 h 3362325"/>
                <a:gd name="connsiteX101" fmla="*/ 4695825 w 5210175"/>
                <a:gd name="connsiteY101" fmla="*/ 590550 h 3362325"/>
                <a:gd name="connsiteX102" fmla="*/ 4743450 w 5210175"/>
                <a:gd name="connsiteY102" fmla="*/ 542925 h 3362325"/>
                <a:gd name="connsiteX103" fmla="*/ 4772025 w 5210175"/>
                <a:gd name="connsiteY103" fmla="*/ 485775 h 3362325"/>
                <a:gd name="connsiteX104" fmla="*/ 4800600 w 5210175"/>
                <a:gd name="connsiteY104" fmla="*/ 466725 h 3362325"/>
                <a:gd name="connsiteX105" fmla="*/ 4810125 w 5210175"/>
                <a:gd name="connsiteY105" fmla="*/ 438150 h 3362325"/>
                <a:gd name="connsiteX106" fmla="*/ 4893469 w 5210175"/>
                <a:gd name="connsiteY106" fmla="*/ 390525 h 3362325"/>
                <a:gd name="connsiteX107" fmla="*/ 4929187 w 5210175"/>
                <a:gd name="connsiteY107" fmla="*/ 330994 h 3362325"/>
                <a:gd name="connsiteX108" fmla="*/ 4981575 w 5210175"/>
                <a:gd name="connsiteY108" fmla="*/ 295275 h 3362325"/>
                <a:gd name="connsiteX109" fmla="*/ 5003006 w 5210175"/>
                <a:gd name="connsiteY109" fmla="*/ 235744 h 3362325"/>
                <a:gd name="connsiteX110" fmla="*/ 5038725 w 5210175"/>
                <a:gd name="connsiteY110" fmla="*/ 223837 h 3362325"/>
                <a:gd name="connsiteX111" fmla="*/ 5086350 w 5210175"/>
                <a:gd name="connsiteY111" fmla="*/ 180975 h 3362325"/>
                <a:gd name="connsiteX112" fmla="*/ 5105400 w 5210175"/>
                <a:gd name="connsiteY112" fmla="*/ 152400 h 3362325"/>
                <a:gd name="connsiteX113" fmla="*/ 5133975 w 5210175"/>
                <a:gd name="connsiteY113" fmla="*/ 133350 h 3362325"/>
                <a:gd name="connsiteX114" fmla="*/ 5153025 w 5210175"/>
                <a:gd name="connsiteY114" fmla="*/ 104775 h 3362325"/>
                <a:gd name="connsiteX115" fmla="*/ 5162550 w 5210175"/>
                <a:gd name="connsiteY115" fmla="*/ 76200 h 3362325"/>
                <a:gd name="connsiteX116" fmla="*/ 5191125 w 5210175"/>
                <a:gd name="connsiteY116" fmla="*/ 57150 h 3362325"/>
                <a:gd name="connsiteX117" fmla="*/ 5210175 w 5210175"/>
                <a:gd name="connsiteY117" fmla="*/ 0 h 3362325"/>
                <a:gd name="connsiteX0" fmla="*/ 0 w 5191125"/>
                <a:gd name="connsiteY0" fmla="*/ 3305175 h 3305175"/>
                <a:gd name="connsiteX1" fmla="*/ 180975 w 5191125"/>
                <a:gd name="connsiteY1" fmla="*/ 3286125 h 3305175"/>
                <a:gd name="connsiteX2" fmla="*/ 228600 w 5191125"/>
                <a:gd name="connsiteY2" fmla="*/ 3276600 h 3305175"/>
                <a:gd name="connsiteX3" fmla="*/ 304800 w 5191125"/>
                <a:gd name="connsiteY3" fmla="*/ 3257550 h 3305175"/>
                <a:gd name="connsiteX4" fmla="*/ 333375 w 5191125"/>
                <a:gd name="connsiteY4" fmla="*/ 3228975 h 3305175"/>
                <a:gd name="connsiteX5" fmla="*/ 428625 w 5191125"/>
                <a:gd name="connsiteY5" fmla="*/ 3200400 h 3305175"/>
                <a:gd name="connsiteX6" fmla="*/ 485775 w 5191125"/>
                <a:gd name="connsiteY6" fmla="*/ 3171825 h 3305175"/>
                <a:gd name="connsiteX7" fmla="*/ 581025 w 5191125"/>
                <a:gd name="connsiteY7" fmla="*/ 3152775 h 3305175"/>
                <a:gd name="connsiteX8" fmla="*/ 609600 w 5191125"/>
                <a:gd name="connsiteY8" fmla="*/ 3143250 h 3305175"/>
                <a:gd name="connsiteX9" fmla="*/ 695325 w 5191125"/>
                <a:gd name="connsiteY9" fmla="*/ 3095625 h 3305175"/>
                <a:gd name="connsiteX10" fmla="*/ 723900 w 5191125"/>
                <a:gd name="connsiteY10" fmla="*/ 3086100 h 3305175"/>
                <a:gd name="connsiteX11" fmla="*/ 742950 w 5191125"/>
                <a:gd name="connsiteY11" fmla="*/ 3057525 h 3305175"/>
                <a:gd name="connsiteX12" fmla="*/ 838200 w 5191125"/>
                <a:gd name="connsiteY12" fmla="*/ 3028950 h 3305175"/>
                <a:gd name="connsiteX13" fmla="*/ 895350 w 5191125"/>
                <a:gd name="connsiteY13" fmla="*/ 3009900 h 3305175"/>
                <a:gd name="connsiteX14" fmla="*/ 923925 w 5191125"/>
                <a:gd name="connsiteY14" fmla="*/ 3000375 h 3305175"/>
                <a:gd name="connsiteX15" fmla="*/ 952500 w 5191125"/>
                <a:gd name="connsiteY15" fmla="*/ 2990850 h 3305175"/>
                <a:gd name="connsiteX16" fmla="*/ 1028700 w 5191125"/>
                <a:gd name="connsiteY16" fmla="*/ 2943225 h 3305175"/>
                <a:gd name="connsiteX17" fmla="*/ 1092994 w 5191125"/>
                <a:gd name="connsiteY17" fmla="*/ 2933700 h 3305175"/>
                <a:gd name="connsiteX18" fmla="*/ 1143000 w 5191125"/>
                <a:gd name="connsiteY18" fmla="*/ 2914650 h 3305175"/>
                <a:gd name="connsiteX19" fmla="*/ 1171575 w 5191125"/>
                <a:gd name="connsiteY19" fmla="*/ 2895600 h 3305175"/>
                <a:gd name="connsiteX20" fmla="*/ 1209675 w 5191125"/>
                <a:gd name="connsiteY20" fmla="*/ 2867025 h 3305175"/>
                <a:gd name="connsiteX21" fmla="*/ 1266825 w 5191125"/>
                <a:gd name="connsiteY21" fmla="*/ 2847975 h 3305175"/>
                <a:gd name="connsiteX22" fmla="*/ 1295400 w 5191125"/>
                <a:gd name="connsiteY22" fmla="*/ 2828925 h 3305175"/>
                <a:gd name="connsiteX23" fmla="*/ 1352550 w 5191125"/>
                <a:gd name="connsiteY23" fmla="*/ 2809875 h 3305175"/>
                <a:gd name="connsiteX24" fmla="*/ 1409700 w 5191125"/>
                <a:gd name="connsiteY24" fmla="*/ 2781300 h 3305175"/>
                <a:gd name="connsiteX25" fmla="*/ 1438275 w 5191125"/>
                <a:gd name="connsiteY25" fmla="*/ 2762250 h 3305175"/>
                <a:gd name="connsiteX26" fmla="*/ 1485900 w 5191125"/>
                <a:gd name="connsiteY26" fmla="*/ 2714625 h 3305175"/>
                <a:gd name="connsiteX27" fmla="*/ 1552575 w 5191125"/>
                <a:gd name="connsiteY27" fmla="*/ 2686050 h 3305175"/>
                <a:gd name="connsiteX28" fmla="*/ 1590675 w 5191125"/>
                <a:gd name="connsiteY28" fmla="*/ 2667000 h 3305175"/>
                <a:gd name="connsiteX29" fmla="*/ 1619250 w 5191125"/>
                <a:gd name="connsiteY29" fmla="*/ 2657475 h 3305175"/>
                <a:gd name="connsiteX30" fmla="*/ 1685925 w 5191125"/>
                <a:gd name="connsiteY30" fmla="*/ 2619375 h 3305175"/>
                <a:gd name="connsiteX31" fmla="*/ 1743075 w 5191125"/>
                <a:gd name="connsiteY31" fmla="*/ 2600325 h 3305175"/>
                <a:gd name="connsiteX32" fmla="*/ 1771650 w 5191125"/>
                <a:gd name="connsiteY32" fmla="*/ 2590800 h 3305175"/>
                <a:gd name="connsiteX33" fmla="*/ 1828800 w 5191125"/>
                <a:gd name="connsiteY33" fmla="*/ 2552700 h 3305175"/>
                <a:gd name="connsiteX34" fmla="*/ 1857375 w 5191125"/>
                <a:gd name="connsiteY34" fmla="*/ 2533650 h 3305175"/>
                <a:gd name="connsiteX35" fmla="*/ 1914525 w 5191125"/>
                <a:gd name="connsiteY35" fmla="*/ 2514600 h 3305175"/>
                <a:gd name="connsiteX36" fmla="*/ 1943100 w 5191125"/>
                <a:gd name="connsiteY36" fmla="*/ 2486025 h 3305175"/>
                <a:gd name="connsiteX37" fmla="*/ 1962150 w 5191125"/>
                <a:gd name="connsiteY37" fmla="*/ 2457450 h 3305175"/>
                <a:gd name="connsiteX38" fmla="*/ 2019300 w 5191125"/>
                <a:gd name="connsiteY38" fmla="*/ 2419350 h 3305175"/>
                <a:gd name="connsiteX39" fmla="*/ 2076450 w 5191125"/>
                <a:gd name="connsiteY39" fmla="*/ 2390775 h 3305175"/>
                <a:gd name="connsiteX40" fmla="*/ 2095500 w 5191125"/>
                <a:gd name="connsiteY40" fmla="*/ 2362200 h 3305175"/>
                <a:gd name="connsiteX41" fmla="*/ 2181225 w 5191125"/>
                <a:gd name="connsiteY41" fmla="*/ 2324100 h 3305175"/>
                <a:gd name="connsiteX42" fmla="*/ 2247900 w 5191125"/>
                <a:gd name="connsiteY42" fmla="*/ 2305050 h 3305175"/>
                <a:gd name="connsiteX43" fmla="*/ 2276475 w 5191125"/>
                <a:gd name="connsiteY43" fmla="*/ 2286000 h 3305175"/>
                <a:gd name="connsiteX44" fmla="*/ 2333625 w 5191125"/>
                <a:gd name="connsiteY44" fmla="*/ 2266950 h 3305175"/>
                <a:gd name="connsiteX45" fmla="*/ 2390775 w 5191125"/>
                <a:gd name="connsiteY45" fmla="*/ 2238375 h 3305175"/>
                <a:gd name="connsiteX46" fmla="*/ 2447925 w 5191125"/>
                <a:gd name="connsiteY46" fmla="*/ 2209800 h 3305175"/>
                <a:gd name="connsiteX47" fmla="*/ 2457450 w 5191125"/>
                <a:gd name="connsiteY47" fmla="*/ 2181225 h 3305175"/>
                <a:gd name="connsiteX48" fmla="*/ 2524125 w 5191125"/>
                <a:gd name="connsiteY48" fmla="*/ 2133600 h 3305175"/>
                <a:gd name="connsiteX49" fmla="*/ 2552700 w 5191125"/>
                <a:gd name="connsiteY49" fmla="*/ 2124075 h 3305175"/>
                <a:gd name="connsiteX50" fmla="*/ 2609850 w 5191125"/>
                <a:gd name="connsiteY50" fmla="*/ 2085975 h 3305175"/>
                <a:gd name="connsiteX51" fmla="*/ 2647950 w 5191125"/>
                <a:gd name="connsiteY51" fmla="*/ 2066925 h 3305175"/>
                <a:gd name="connsiteX52" fmla="*/ 2695575 w 5191125"/>
                <a:gd name="connsiteY52" fmla="*/ 2028825 h 3305175"/>
                <a:gd name="connsiteX53" fmla="*/ 2714625 w 5191125"/>
                <a:gd name="connsiteY53" fmla="*/ 2000250 h 3305175"/>
                <a:gd name="connsiteX54" fmla="*/ 2812883 w 5191125"/>
                <a:gd name="connsiteY54" fmla="*/ 1962150 h 3305175"/>
                <a:gd name="connsiteX55" fmla="*/ 2838450 w 5191125"/>
                <a:gd name="connsiteY55" fmla="*/ 1945526 h 3305175"/>
                <a:gd name="connsiteX56" fmla="*/ 2867025 w 5191125"/>
                <a:gd name="connsiteY56" fmla="*/ 1905000 h 3305175"/>
                <a:gd name="connsiteX57" fmla="*/ 2895600 w 5191125"/>
                <a:gd name="connsiteY57" fmla="*/ 1885950 h 3305175"/>
                <a:gd name="connsiteX58" fmla="*/ 2952750 w 5191125"/>
                <a:gd name="connsiteY58" fmla="*/ 1857375 h 3305175"/>
                <a:gd name="connsiteX59" fmla="*/ 2981325 w 5191125"/>
                <a:gd name="connsiteY59" fmla="*/ 1828800 h 3305175"/>
                <a:gd name="connsiteX60" fmla="*/ 3076575 w 5191125"/>
                <a:gd name="connsiteY60" fmla="*/ 1733550 h 3305175"/>
                <a:gd name="connsiteX61" fmla="*/ 3162300 w 5191125"/>
                <a:gd name="connsiteY61" fmla="*/ 1695450 h 3305175"/>
                <a:gd name="connsiteX62" fmla="*/ 3190875 w 5191125"/>
                <a:gd name="connsiteY62" fmla="*/ 1685925 h 3305175"/>
                <a:gd name="connsiteX63" fmla="*/ 3248025 w 5191125"/>
                <a:gd name="connsiteY63" fmla="*/ 1647825 h 3305175"/>
                <a:gd name="connsiteX64" fmla="*/ 3276600 w 5191125"/>
                <a:gd name="connsiteY64" fmla="*/ 1628775 h 3305175"/>
                <a:gd name="connsiteX65" fmla="*/ 3295650 w 5191125"/>
                <a:gd name="connsiteY65" fmla="*/ 1600200 h 3305175"/>
                <a:gd name="connsiteX66" fmla="*/ 3324225 w 5191125"/>
                <a:gd name="connsiteY66" fmla="*/ 1590675 h 3305175"/>
                <a:gd name="connsiteX67" fmla="*/ 3409950 w 5191125"/>
                <a:gd name="connsiteY67" fmla="*/ 1571625 h 3305175"/>
                <a:gd name="connsiteX68" fmla="*/ 3438525 w 5191125"/>
                <a:gd name="connsiteY68" fmla="*/ 1543050 h 3305175"/>
                <a:gd name="connsiteX69" fmla="*/ 3476625 w 5191125"/>
                <a:gd name="connsiteY69" fmla="*/ 1485900 h 3305175"/>
                <a:gd name="connsiteX70" fmla="*/ 3533775 w 5191125"/>
                <a:gd name="connsiteY70" fmla="*/ 1447800 h 3305175"/>
                <a:gd name="connsiteX71" fmla="*/ 3536156 w 5191125"/>
                <a:gd name="connsiteY71" fmla="*/ 1447800 h 3305175"/>
                <a:gd name="connsiteX72" fmla="*/ 3571875 w 5191125"/>
                <a:gd name="connsiteY72" fmla="*/ 1428750 h 3305175"/>
                <a:gd name="connsiteX73" fmla="*/ 3629025 w 5191125"/>
                <a:gd name="connsiteY73" fmla="*/ 1409700 h 3305175"/>
                <a:gd name="connsiteX74" fmla="*/ 3694113 w 5191125"/>
                <a:gd name="connsiteY74" fmla="*/ 1381125 h 3305175"/>
                <a:gd name="connsiteX75" fmla="*/ 3695700 w 5191125"/>
                <a:gd name="connsiteY75" fmla="*/ 1371600 h 3305175"/>
                <a:gd name="connsiteX76" fmla="*/ 3724275 w 5191125"/>
                <a:gd name="connsiteY76" fmla="*/ 1362075 h 3305175"/>
                <a:gd name="connsiteX77" fmla="*/ 3752850 w 5191125"/>
                <a:gd name="connsiteY77" fmla="*/ 1343025 h 3305175"/>
                <a:gd name="connsiteX78" fmla="*/ 3838575 w 5191125"/>
                <a:gd name="connsiteY78" fmla="*/ 1323975 h 3305175"/>
                <a:gd name="connsiteX79" fmla="*/ 3895725 w 5191125"/>
                <a:gd name="connsiteY79" fmla="*/ 1311658 h 3305175"/>
                <a:gd name="connsiteX80" fmla="*/ 3924300 w 5191125"/>
                <a:gd name="connsiteY80" fmla="*/ 1295400 h 3305175"/>
                <a:gd name="connsiteX81" fmla="*/ 3952875 w 5191125"/>
                <a:gd name="connsiteY81" fmla="*/ 1266825 h 3305175"/>
                <a:gd name="connsiteX82" fmla="*/ 3981450 w 5191125"/>
                <a:gd name="connsiteY82" fmla="*/ 1247775 h 3305175"/>
                <a:gd name="connsiteX83" fmla="*/ 4048125 w 5191125"/>
                <a:gd name="connsiteY83" fmla="*/ 1162050 h 3305175"/>
                <a:gd name="connsiteX84" fmla="*/ 4086225 w 5191125"/>
                <a:gd name="connsiteY84" fmla="*/ 1152525 h 3305175"/>
                <a:gd name="connsiteX85" fmla="*/ 4114800 w 5191125"/>
                <a:gd name="connsiteY85" fmla="*/ 1143000 h 3305175"/>
                <a:gd name="connsiteX86" fmla="*/ 4133850 w 5191125"/>
                <a:gd name="connsiteY86" fmla="*/ 1085850 h 3305175"/>
                <a:gd name="connsiteX87" fmla="*/ 4143375 w 5191125"/>
                <a:gd name="connsiteY87" fmla="*/ 1057275 h 3305175"/>
                <a:gd name="connsiteX88" fmla="*/ 4162425 w 5191125"/>
                <a:gd name="connsiteY88" fmla="*/ 1028700 h 3305175"/>
                <a:gd name="connsiteX89" fmla="*/ 4171950 w 5191125"/>
                <a:gd name="connsiteY89" fmla="*/ 1000125 h 3305175"/>
                <a:gd name="connsiteX90" fmla="*/ 4210050 w 5191125"/>
                <a:gd name="connsiteY90" fmla="*/ 942975 h 3305175"/>
                <a:gd name="connsiteX91" fmla="*/ 4274344 w 5191125"/>
                <a:gd name="connsiteY91" fmla="*/ 914400 h 3305175"/>
                <a:gd name="connsiteX92" fmla="*/ 4305300 w 5191125"/>
                <a:gd name="connsiteY92" fmla="*/ 866775 h 3305175"/>
                <a:gd name="connsiteX93" fmla="*/ 4362450 w 5191125"/>
                <a:gd name="connsiteY93" fmla="*/ 771525 h 3305175"/>
                <a:gd name="connsiteX94" fmla="*/ 4381500 w 5191125"/>
                <a:gd name="connsiteY94" fmla="*/ 714375 h 3305175"/>
                <a:gd name="connsiteX95" fmla="*/ 4410075 w 5191125"/>
                <a:gd name="connsiteY95" fmla="*/ 695325 h 3305175"/>
                <a:gd name="connsiteX96" fmla="*/ 4438650 w 5191125"/>
                <a:gd name="connsiteY96" fmla="*/ 685800 h 3305175"/>
                <a:gd name="connsiteX97" fmla="*/ 4495800 w 5191125"/>
                <a:gd name="connsiteY97" fmla="*/ 647700 h 3305175"/>
                <a:gd name="connsiteX98" fmla="*/ 4524375 w 5191125"/>
                <a:gd name="connsiteY98" fmla="*/ 638175 h 3305175"/>
                <a:gd name="connsiteX99" fmla="*/ 4610100 w 5191125"/>
                <a:gd name="connsiteY99" fmla="*/ 590550 h 3305175"/>
                <a:gd name="connsiteX100" fmla="*/ 4667250 w 5191125"/>
                <a:gd name="connsiteY100" fmla="*/ 542925 h 3305175"/>
                <a:gd name="connsiteX101" fmla="*/ 4695825 w 5191125"/>
                <a:gd name="connsiteY101" fmla="*/ 533400 h 3305175"/>
                <a:gd name="connsiteX102" fmla="*/ 4743450 w 5191125"/>
                <a:gd name="connsiteY102" fmla="*/ 485775 h 3305175"/>
                <a:gd name="connsiteX103" fmla="*/ 4772025 w 5191125"/>
                <a:gd name="connsiteY103" fmla="*/ 428625 h 3305175"/>
                <a:gd name="connsiteX104" fmla="*/ 4800600 w 5191125"/>
                <a:gd name="connsiteY104" fmla="*/ 409575 h 3305175"/>
                <a:gd name="connsiteX105" fmla="*/ 4810125 w 5191125"/>
                <a:gd name="connsiteY105" fmla="*/ 381000 h 3305175"/>
                <a:gd name="connsiteX106" fmla="*/ 4893469 w 5191125"/>
                <a:gd name="connsiteY106" fmla="*/ 333375 h 3305175"/>
                <a:gd name="connsiteX107" fmla="*/ 4929187 w 5191125"/>
                <a:gd name="connsiteY107" fmla="*/ 273844 h 3305175"/>
                <a:gd name="connsiteX108" fmla="*/ 4981575 w 5191125"/>
                <a:gd name="connsiteY108" fmla="*/ 238125 h 3305175"/>
                <a:gd name="connsiteX109" fmla="*/ 5003006 w 5191125"/>
                <a:gd name="connsiteY109" fmla="*/ 178594 h 3305175"/>
                <a:gd name="connsiteX110" fmla="*/ 5038725 w 5191125"/>
                <a:gd name="connsiteY110" fmla="*/ 166687 h 3305175"/>
                <a:gd name="connsiteX111" fmla="*/ 5086350 w 5191125"/>
                <a:gd name="connsiteY111" fmla="*/ 123825 h 3305175"/>
                <a:gd name="connsiteX112" fmla="*/ 5105400 w 5191125"/>
                <a:gd name="connsiteY112" fmla="*/ 95250 h 3305175"/>
                <a:gd name="connsiteX113" fmla="*/ 5133975 w 5191125"/>
                <a:gd name="connsiteY113" fmla="*/ 76200 h 3305175"/>
                <a:gd name="connsiteX114" fmla="*/ 5153025 w 5191125"/>
                <a:gd name="connsiteY114" fmla="*/ 47625 h 3305175"/>
                <a:gd name="connsiteX115" fmla="*/ 5162550 w 5191125"/>
                <a:gd name="connsiteY115" fmla="*/ 19050 h 3305175"/>
                <a:gd name="connsiteX116" fmla="*/ 5191125 w 5191125"/>
                <a:gd name="connsiteY116" fmla="*/ 0 h 3305175"/>
                <a:gd name="connsiteX0" fmla="*/ 0 w 5162550"/>
                <a:gd name="connsiteY0" fmla="*/ 3286125 h 3286125"/>
                <a:gd name="connsiteX1" fmla="*/ 180975 w 5162550"/>
                <a:gd name="connsiteY1" fmla="*/ 3267075 h 3286125"/>
                <a:gd name="connsiteX2" fmla="*/ 228600 w 5162550"/>
                <a:gd name="connsiteY2" fmla="*/ 3257550 h 3286125"/>
                <a:gd name="connsiteX3" fmla="*/ 304800 w 5162550"/>
                <a:gd name="connsiteY3" fmla="*/ 3238500 h 3286125"/>
                <a:gd name="connsiteX4" fmla="*/ 333375 w 5162550"/>
                <a:gd name="connsiteY4" fmla="*/ 3209925 h 3286125"/>
                <a:gd name="connsiteX5" fmla="*/ 428625 w 5162550"/>
                <a:gd name="connsiteY5" fmla="*/ 3181350 h 3286125"/>
                <a:gd name="connsiteX6" fmla="*/ 485775 w 5162550"/>
                <a:gd name="connsiteY6" fmla="*/ 3152775 h 3286125"/>
                <a:gd name="connsiteX7" fmla="*/ 581025 w 5162550"/>
                <a:gd name="connsiteY7" fmla="*/ 3133725 h 3286125"/>
                <a:gd name="connsiteX8" fmla="*/ 609600 w 5162550"/>
                <a:gd name="connsiteY8" fmla="*/ 3124200 h 3286125"/>
                <a:gd name="connsiteX9" fmla="*/ 695325 w 5162550"/>
                <a:gd name="connsiteY9" fmla="*/ 3076575 h 3286125"/>
                <a:gd name="connsiteX10" fmla="*/ 723900 w 5162550"/>
                <a:gd name="connsiteY10" fmla="*/ 3067050 h 3286125"/>
                <a:gd name="connsiteX11" fmla="*/ 742950 w 5162550"/>
                <a:gd name="connsiteY11" fmla="*/ 3038475 h 3286125"/>
                <a:gd name="connsiteX12" fmla="*/ 838200 w 5162550"/>
                <a:gd name="connsiteY12" fmla="*/ 3009900 h 3286125"/>
                <a:gd name="connsiteX13" fmla="*/ 895350 w 5162550"/>
                <a:gd name="connsiteY13" fmla="*/ 2990850 h 3286125"/>
                <a:gd name="connsiteX14" fmla="*/ 923925 w 5162550"/>
                <a:gd name="connsiteY14" fmla="*/ 2981325 h 3286125"/>
                <a:gd name="connsiteX15" fmla="*/ 952500 w 5162550"/>
                <a:gd name="connsiteY15" fmla="*/ 2971800 h 3286125"/>
                <a:gd name="connsiteX16" fmla="*/ 1028700 w 5162550"/>
                <a:gd name="connsiteY16" fmla="*/ 2924175 h 3286125"/>
                <a:gd name="connsiteX17" fmla="*/ 1092994 w 5162550"/>
                <a:gd name="connsiteY17" fmla="*/ 2914650 h 3286125"/>
                <a:gd name="connsiteX18" fmla="*/ 1143000 w 5162550"/>
                <a:gd name="connsiteY18" fmla="*/ 2895600 h 3286125"/>
                <a:gd name="connsiteX19" fmla="*/ 1171575 w 5162550"/>
                <a:gd name="connsiteY19" fmla="*/ 2876550 h 3286125"/>
                <a:gd name="connsiteX20" fmla="*/ 1209675 w 5162550"/>
                <a:gd name="connsiteY20" fmla="*/ 2847975 h 3286125"/>
                <a:gd name="connsiteX21" fmla="*/ 1266825 w 5162550"/>
                <a:gd name="connsiteY21" fmla="*/ 2828925 h 3286125"/>
                <a:gd name="connsiteX22" fmla="*/ 1295400 w 5162550"/>
                <a:gd name="connsiteY22" fmla="*/ 2809875 h 3286125"/>
                <a:gd name="connsiteX23" fmla="*/ 1352550 w 5162550"/>
                <a:gd name="connsiteY23" fmla="*/ 2790825 h 3286125"/>
                <a:gd name="connsiteX24" fmla="*/ 1409700 w 5162550"/>
                <a:gd name="connsiteY24" fmla="*/ 2762250 h 3286125"/>
                <a:gd name="connsiteX25" fmla="*/ 1438275 w 5162550"/>
                <a:gd name="connsiteY25" fmla="*/ 2743200 h 3286125"/>
                <a:gd name="connsiteX26" fmla="*/ 1485900 w 5162550"/>
                <a:gd name="connsiteY26" fmla="*/ 2695575 h 3286125"/>
                <a:gd name="connsiteX27" fmla="*/ 1552575 w 5162550"/>
                <a:gd name="connsiteY27" fmla="*/ 2667000 h 3286125"/>
                <a:gd name="connsiteX28" fmla="*/ 1590675 w 5162550"/>
                <a:gd name="connsiteY28" fmla="*/ 2647950 h 3286125"/>
                <a:gd name="connsiteX29" fmla="*/ 1619250 w 5162550"/>
                <a:gd name="connsiteY29" fmla="*/ 2638425 h 3286125"/>
                <a:gd name="connsiteX30" fmla="*/ 1685925 w 5162550"/>
                <a:gd name="connsiteY30" fmla="*/ 2600325 h 3286125"/>
                <a:gd name="connsiteX31" fmla="*/ 1743075 w 5162550"/>
                <a:gd name="connsiteY31" fmla="*/ 2581275 h 3286125"/>
                <a:gd name="connsiteX32" fmla="*/ 1771650 w 5162550"/>
                <a:gd name="connsiteY32" fmla="*/ 2571750 h 3286125"/>
                <a:gd name="connsiteX33" fmla="*/ 1828800 w 5162550"/>
                <a:gd name="connsiteY33" fmla="*/ 2533650 h 3286125"/>
                <a:gd name="connsiteX34" fmla="*/ 1857375 w 5162550"/>
                <a:gd name="connsiteY34" fmla="*/ 2514600 h 3286125"/>
                <a:gd name="connsiteX35" fmla="*/ 1914525 w 5162550"/>
                <a:gd name="connsiteY35" fmla="*/ 2495550 h 3286125"/>
                <a:gd name="connsiteX36" fmla="*/ 1943100 w 5162550"/>
                <a:gd name="connsiteY36" fmla="*/ 2466975 h 3286125"/>
                <a:gd name="connsiteX37" fmla="*/ 1962150 w 5162550"/>
                <a:gd name="connsiteY37" fmla="*/ 2438400 h 3286125"/>
                <a:gd name="connsiteX38" fmla="*/ 2019300 w 5162550"/>
                <a:gd name="connsiteY38" fmla="*/ 2400300 h 3286125"/>
                <a:gd name="connsiteX39" fmla="*/ 2076450 w 5162550"/>
                <a:gd name="connsiteY39" fmla="*/ 2371725 h 3286125"/>
                <a:gd name="connsiteX40" fmla="*/ 2095500 w 5162550"/>
                <a:gd name="connsiteY40" fmla="*/ 2343150 h 3286125"/>
                <a:gd name="connsiteX41" fmla="*/ 2181225 w 5162550"/>
                <a:gd name="connsiteY41" fmla="*/ 2305050 h 3286125"/>
                <a:gd name="connsiteX42" fmla="*/ 2247900 w 5162550"/>
                <a:gd name="connsiteY42" fmla="*/ 2286000 h 3286125"/>
                <a:gd name="connsiteX43" fmla="*/ 2276475 w 5162550"/>
                <a:gd name="connsiteY43" fmla="*/ 2266950 h 3286125"/>
                <a:gd name="connsiteX44" fmla="*/ 2333625 w 5162550"/>
                <a:gd name="connsiteY44" fmla="*/ 2247900 h 3286125"/>
                <a:gd name="connsiteX45" fmla="*/ 2390775 w 5162550"/>
                <a:gd name="connsiteY45" fmla="*/ 2219325 h 3286125"/>
                <a:gd name="connsiteX46" fmla="*/ 2447925 w 5162550"/>
                <a:gd name="connsiteY46" fmla="*/ 2190750 h 3286125"/>
                <a:gd name="connsiteX47" fmla="*/ 2457450 w 5162550"/>
                <a:gd name="connsiteY47" fmla="*/ 2162175 h 3286125"/>
                <a:gd name="connsiteX48" fmla="*/ 2524125 w 5162550"/>
                <a:gd name="connsiteY48" fmla="*/ 2114550 h 3286125"/>
                <a:gd name="connsiteX49" fmla="*/ 2552700 w 5162550"/>
                <a:gd name="connsiteY49" fmla="*/ 2105025 h 3286125"/>
                <a:gd name="connsiteX50" fmla="*/ 2609850 w 5162550"/>
                <a:gd name="connsiteY50" fmla="*/ 2066925 h 3286125"/>
                <a:gd name="connsiteX51" fmla="*/ 2647950 w 5162550"/>
                <a:gd name="connsiteY51" fmla="*/ 2047875 h 3286125"/>
                <a:gd name="connsiteX52" fmla="*/ 2695575 w 5162550"/>
                <a:gd name="connsiteY52" fmla="*/ 2009775 h 3286125"/>
                <a:gd name="connsiteX53" fmla="*/ 2714625 w 5162550"/>
                <a:gd name="connsiteY53" fmla="*/ 1981200 h 3286125"/>
                <a:gd name="connsiteX54" fmla="*/ 2812883 w 5162550"/>
                <a:gd name="connsiteY54" fmla="*/ 1943100 h 3286125"/>
                <a:gd name="connsiteX55" fmla="*/ 2838450 w 5162550"/>
                <a:gd name="connsiteY55" fmla="*/ 1926476 h 3286125"/>
                <a:gd name="connsiteX56" fmla="*/ 2867025 w 5162550"/>
                <a:gd name="connsiteY56" fmla="*/ 1885950 h 3286125"/>
                <a:gd name="connsiteX57" fmla="*/ 2895600 w 5162550"/>
                <a:gd name="connsiteY57" fmla="*/ 1866900 h 3286125"/>
                <a:gd name="connsiteX58" fmla="*/ 2952750 w 5162550"/>
                <a:gd name="connsiteY58" fmla="*/ 1838325 h 3286125"/>
                <a:gd name="connsiteX59" fmla="*/ 2981325 w 5162550"/>
                <a:gd name="connsiteY59" fmla="*/ 1809750 h 3286125"/>
                <a:gd name="connsiteX60" fmla="*/ 3076575 w 5162550"/>
                <a:gd name="connsiteY60" fmla="*/ 1714500 h 3286125"/>
                <a:gd name="connsiteX61" fmla="*/ 3162300 w 5162550"/>
                <a:gd name="connsiteY61" fmla="*/ 1676400 h 3286125"/>
                <a:gd name="connsiteX62" fmla="*/ 3190875 w 5162550"/>
                <a:gd name="connsiteY62" fmla="*/ 1666875 h 3286125"/>
                <a:gd name="connsiteX63" fmla="*/ 3248025 w 5162550"/>
                <a:gd name="connsiteY63" fmla="*/ 1628775 h 3286125"/>
                <a:gd name="connsiteX64" fmla="*/ 3276600 w 5162550"/>
                <a:gd name="connsiteY64" fmla="*/ 1609725 h 3286125"/>
                <a:gd name="connsiteX65" fmla="*/ 3295650 w 5162550"/>
                <a:gd name="connsiteY65" fmla="*/ 1581150 h 3286125"/>
                <a:gd name="connsiteX66" fmla="*/ 3324225 w 5162550"/>
                <a:gd name="connsiteY66" fmla="*/ 1571625 h 3286125"/>
                <a:gd name="connsiteX67" fmla="*/ 3409950 w 5162550"/>
                <a:gd name="connsiteY67" fmla="*/ 1552575 h 3286125"/>
                <a:gd name="connsiteX68" fmla="*/ 3438525 w 5162550"/>
                <a:gd name="connsiteY68" fmla="*/ 1524000 h 3286125"/>
                <a:gd name="connsiteX69" fmla="*/ 3476625 w 5162550"/>
                <a:gd name="connsiteY69" fmla="*/ 1466850 h 3286125"/>
                <a:gd name="connsiteX70" fmla="*/ 3533775 w 5162550"/>
                <a:gd name="connsiteY70" fmla="*/ 1428750 h 3286125"/>
                <a:gd name="connsiteX71" fmla="*/ 3536156 w 5162550"/>
                <a:gd name="connsiteY71" fmla="*/ 1428750 h 3286125"/>
                <a:gd name="connsiteX72" fmla="*/ 3571875 w 5162550"/>
                <a:gd name="connsiteY72" fmla="*/ 1409700 h 3286125"/>
                <a:gd name="connsiteX73" fmla="*/ 3629025 w 5162550"/>
                <a:gd name="connsiteY73" fmla="*/ 1390650 h 3286125"/>
                <a:gd name="connsiteX74" fmla="*/ 3694113 w 5162550"/>
                <a:gd name="connsiteY74" fmla="*/ 1362075 h 3286125"/>
                <a:gd name="connsiteX75" fmla="*/ 3695700 w 5162550"/>
                <a:gd name="connsiteY75" fmla="*/ 1352550 h 3286125"/>
                <a:gd name="connsiteX76" fmla="*/ 3724275 w 5162550"/>
                <a:gd name="connsiteY76" fmla="*/ 1343025 h 3286125"/>
                <a:gd name="connsiteX77" fmla="*/ 3752850 w 5162550"/>
                <a:gd name="connsiteY77" fmla="*/ 1323975 h 3286125"/>
                <a:gd name="connsiteX78" fmla="*/ 3838575 w 5162550"/>
                <a:gd name="connsiteY78" fmla="*/ 1304925 h 3286125"/>
                <a:gd name="connsiteX79" fmla="*/ 3895725 w 5162550"/>
                <a:gd name="connsiteY79" fmla="*/ 1292608 h 3286125"/>
                <a:gd name="connsiteX80" fmla="*/ 3924300 w 5162550"/>
                <a:gd name="connsiteY80" fmla="*/ 1276350 h 3286125"/>
                <a:gd name="connsiteX81" fmla="*/ 3952875 w 5162550"/>
                <a:gd name="connsiteY81" fmla="*/ 1247775 h 3286125"/>
                <a:gd name="connsiteX82" fmla="*/ 3981450 w 5162550"/>
                <a:gd name="connsiteY82" fmla="*/ 1228725 h 3286125"/>
                <a:gd name="connsiteX83" fmla="*/ 4048125 w 5162550"/>
                <a:gd name="connsiteY83" fmla="*/ 1143000 h 3286125"/>
                <a:gd name="connsiteX84" fmla="*/ 4086225 w 5162550"/>
                <a:gd name="connsiteY84" fmla="*/ 1133475 h 3286125"/>
                <a:gd name="connsiteX85" fmla="*/ 4114800 w 5162550"/>
                <a:gd name="connsiteY85" fmla="*/ 1123950 h 3286125"/>
                <a:gd name="connsiteX86" fmla="*/ 4133850 w 5162550"/>
                <a:gd name="connsiteY86" fmla="*/ 1066800 h 3286125"/>
                <a:gd name="connsiteX87" fmla="*/ 4143375 w 5162550"/>
                <a:gd name="connsiteY87" fmla="*/ 1038225 h 3286125"/>
                <a:gd name="connsiteX88" fmla="*/ 4162425 w 5162550"/>
                <a:gd name="connsiteY88" fmla="*/ 1009650 h 3286125"/>
                <a:gd name="connsiteX89" fmla="*/ 4171950 w 5162550"/>
                <a:gd name="connsiteY89" fmla="*/ 981075 h 3286125"/>
                <a:gd name="connsiteX90" fmla="*/ 4210050 w 5162550"/>
                <a:gd name="connsiteY90" fmla="*/ 923925 h 3286125"/>
                <a:gd name="connsiteX91" fmla="*/ 4274344 w 5162550"/>
                <a:gd name="connsiteY91" fmla="*/ 895350 h 3286125"/>
                <a:gd name="connsiteX92" fmla="*/ 4305300 w 5162550"/>
                <a:gd name="connsiteY92" fmla="*/ 847725 h 3286125"/>
                <a:gd name="connsiteX93" fmla="*/ 4362450 w 5162550"/>
                <a:gd name="connsiteY93" fmla="*/ 752475 h 3286125"/>
                <a:gd name="connsiteX94" fmla="*/ 4381500 w 5162550"/>
                <a:gd name="connsiteY94" fmla="*/ 695325 h 3286125"/>
                <a:gd name="connsiteX95" fmla="*/ 4410075 w 5162550"/>
                <a:gd name="connsiteY95" fmla="*/ 676275 h 3286125"/>
                <a:gd name="connsiteX96" fmla="*/ 4438650 w 5162550"/>
                <a:gd name="connsiteY96" fmla="*/ 666750 h 3286125"/>
                <a:gd name="connsiteX97" fmla="*/ 4495800 w 5162550"/>
                <a:gd name="connsiteY97" fmla="*/ 628650 h 3286125"/>
                <a:gd name="connsiteX98" fmla="*/ 4524375 w 5162550"/>
                <a:gd name="connsiteY98" fmla="*/ 619125 h 3286125"/>
                <a:gd name="connsiteX99" fmla="*/ 4610100 w 5162550"/>
                <a:gd name="connsiteY99" fmla="*/ 571500 h 3286125"/>
                <a:gd name="connsiteX100" fmla="*/ 4667250 w 5162550"/>
                <a:gd name="connsiteY100" fmla="*/ 523875 h 3286125"/>
                <a:gd name="connsiteX101" fmla="*/ 4695825 w 5162550"/>
                <a:gd name="connsiteY101" fmla="*/ 514350 h 3286125"/>
                <a:gd name="connsiteX102" fmla="*/ 4743450 w 5162550"/>
                <a:gd name="connsiteY102" fmla="*/ 466725 h 3286125"/>
                <a:gd name="connsiteX103" fmla="*/ 4772025 w 5162550"/>
                <a:gd name="connsiteY103" fmla="*/ 409575 h 3286125"/>
                <a:gd name="connsiteX104" fmla="*/ 4800600 w 5162550"/>
                <a:gd name="connsiteY104" fmla="*/ 390525 h 3286125"/>
                <a:gd name="connsiteX105" fmla="*/ 4810125 w 5162550"/>
                <a:gd name="connsiteY105" fmla="*/ 361950 h 3286125"/>
                <a:gd name="connsiteX106" fmla="*/ 4893469 w 5162550"/>
                <a:gd name="connsiteY106" fmla="*/ 314325 h 3286125"/>
                <a:gd name="connsiteX107" fmla="*/ 4929187 w 5162550"/>
                <a:gd name="connsiteY107" fmla="*/ 254794 h 3286125"/>
                <a:gd name="connsiteX108" fmla="*/ 4981575 w 5162550"/>
                <a:gd name="connsiteY108" fmla="*/ 219075 h 3286125"/>
                <a:gd name="connsiteX109" fmla="*/ 5003006 w 5162550"/>
                <a:gd name="connsiteY109" fmla="*/ 159544 h 3286125"/>
                <a:gd name="connsiteX110" fmla="*/ 5038725 w 5162550"/>
                <a:gd name="connsiteY110" fmla="*/ 147637 h 3286125"/>
                <a:gd name="connsiteX111" fmla="*/ 5086350 w 5162550"/>
                <a:gd name="connsiteY111" fmla="*/ 104775 h 3286125"/>
                <a:gd name="connsiteX112" fmla="*/ 5105400 w 5162550"/>
                <a:gd name="connsiteY112" fmla="*/ 76200 h 3286125"/>
                <a:gd name="connsiteX113" fmla="*/ 5133975 w 5162550"/>
                <a:gd name="connsiteY113" fmla="*/ 57150 h 3286125"/>
                <a:gd name="connsiteX114" fmla="*/ 5153025 w 5162550"/>
                <a:gd name="connsiteY114" fmla="*/ 28575 h 3286125"/>
                <a:gd name="connsiteX115" fmla="*/ 5162550 w 5162550"/>
                <a:gd name="connsiteY115" fmla="*/ 0 h 3286125"/>
                <a:gd name="connsiteX0" fmla="*/ 0 w 5153025"/>
                <a:gd name="connsiteY0" fmla="*/ 3257550 h 3257550"/>
                <a:gd name="connsiteX1" fmla="*/ 180975 w 5153025"/>
                <a:gd name="connsiteY1" fmla="*/ 3238500 h 3257550"/>
                <a:gd name="connsiteX2" fmla="*/ 228600 w 5153025"/>
                <a:gd name="connsiteY2" fmla="*/ 3228975 h 3257550"/>
                <a:gd name="connsiteX3" fmla="*/ 304800 w 5153025"/>
                <a:gd name="connsiteY3" fmla="*/ 3209925 h 3257550"/>
                <a:gd name="connsiteX4" fmla="*/ 333375 w 5153025"/>
                <a:gd name="connsiteY4" fmla="*/ 3181350 h 3257550"/>
                <a:gd name="connsiteX5" fmla="*/ 428625 w 5153025"/>
                <a:gd name="connsiteY5" fmla="*/ 3152775 h 3257550"/>
                <a:gd name="connsiteX6" fmla="*/ 485775 w 5153025"/>
                <a:gd name="connsiteY6" fmla="*/ 3124200 h 3257550"/>
                <a:gd name="connsiteX7" fmla="*/ 581025 w 5153025"/>
                <a:gd name="connsiteY7" fmla="*/ 3105150 h 3257550"/>
                <a:gd name="connsiteX8" fmla="*/ 609600 w 5153025"/>
                <a:gd name="connsiteY8" fmla="*/ 3095625 h 3257550"/>
                <a:gd name="connsiteX9" fmla="*/ 695325 w 5153025"/>
                <a:gd name="connsiteY9" fmla="*/ 3048000 h 3257550"/>
                <a:gd name="connsiteX10" fmla="*/ 723900 w 5153025"/>
                <a:gd name="connsiteY10" fmla="*/ 3038475 h 3257550"/>
                <a:gd name="connsiteX11" fmla="*/ 742950 w 5153025"/>
                <a:gd name="connsiteY11" fmla="*/ 3009900 h 3257550"/>
                <a:gd name="connsiteX12" fmla="*/ 838200 w 5153025"/>
                <a:gd name="connsiteY12" fmla="*/ 2981325 h 3257550"/>
                <a:gd name="connsiteX13" fmla="*/ 895350 w 5153025"/>
                <a:gd name="connsiteY13" fmla="*/ 2962275 h 3257550"/>
                <a:gd name="connsiteX14" fmla="*/ 923925 w 5153025"/>
                <a:gd name="connsiteY14" fmla="*/ 2952750 h 3257550"/>
                <a:gd name="connsiteX15" fmla="*/ 952500 w 5153025"/>
                <a:gd name="connsiteY15" fmla="*/ 2943225 h 3257550"/>
                <a:gd name="connsiteX16" fmla="*/ 1028700 w 5153025"/>
                <a:gd name="connsiteY16" fmla="*/ 2895600 h 3257550"/>
                <a:gd name="connsiteX17" fmla="*/ 1092994 w 5153025"/>
                <a:gd name="connsiteY17" fmla="*/ 2886075 h 3257550"/>
                <a:gd name="connsiteX18" fmla="*/ 1143000 w 5153025"/>
                <a:gd name="connsiteY18" fmla="*/ 2867025 h 3257550"/>
                <a:gd name="connsiteX19" fmla="*/ 1171575 w 5153025"/>
                <a:gd name="connsiteY19" fmla="*/ 2847975 h 3257550"/>
                <a:gd name="connsiteX20" fmla="*/ 1209675 w 5153025"/>
                <a:gd name="connsiteY20" fmla="*/ 2819400 h 3257550"/>
                <a:gd name="connsiteX21" fmla="*/ 1266825 w 5153025"/>
                <a:gd name="connsiteY21" fmla="*/ 2800350 h 3257550"/>
                <a:gd name="connsiteX22" fmla="*/ 1295400 w 5153025"/>
                <a:gd name="connsiteY22" fmla="*/ 2781300 h 3257550"/>
                <a:gd name="connsiteX23" fmla="*/ 1352550 w 5153025"/>
                <a:gd name="connsiteY23" fmla="*/ 2762250 h 3257550"/>
                <a:gd name="connsiteX24" fmla="*/ 1409700 w 5153025"/>
                <a:gd name="connsiteY24" fmla="*/ 2733675 h 3257550"/>
                <a:gd name="connsiteX25" fmla="*/ 1438275 w 5153025"/>
                <a:gd name="connsiteY25" fmla="*/ 2714625 h 3257550"/>
                <a:gd name="connsiteX26" fmla="*/ 1485900 w 5153025"/>
                <a:gd name="connsiteY26" fmla="*/ 2667000 h 3257550"/>
                <a:gd name="connsiteX27" fmla="*/ 1552575 w 5153025"/>
                <a:gd name="connsiteY27" fmla="*/ 2638425 h 3257550"/>
                <a:gd name="connsiteX28" fmla="*/ 1590675 w 5153025"/>
                <a:gd name="connsiteY28" fmla="*/ 2619375 h 3257550"/>
                <a:gd name="connsiteX29" fmla="*/ 1619250 w 5153025"/>
                <a:gd name="connsiteY29" fmla="*/ 2609850 h 3257550"/>
                <a:gd name="connsiteX30" fmla="*/ 1685925 w 5153025"/>
                <a:gd name="connsiteY30" fmla="*/ 2571750 h 3257550"/>
                <a:gd name="connsiteX31" fmla="*/ 1743075 w 5153025"/>
                <a:gd name="connsiteY31" fmla="*/ 2552700 h 3257550"/>
                <a:gd name="connsiteX32" fmla="*/ 1771650 w 5153025"/>
                <a:gd name="connsiteY32" fmla="*/ 2543175 h 3257550"/>
                <a:gd name="connsiteX33" fmla="*/ 1828800 w 5153025"/>
                <a:gd name="connsiteY33" fmla="*/ 2505075 h 3257550"/>
                <a:gd name="connsiteX34" fmla="*/ 1857375 w 5153025"/>
                <a:gd name="connsiteY34" fmla="*/ 2486025 h 3257550"/>
                <a:gd name="connsiteX35" fmla="*/ 1914525 w 5153025"/>
                <a:gd name="connsiteY35" fmla="*/ 2466975 h 3257550"/>
                <a:gd name="connsiteX36" fmla="*/ 1943100 w 5153025"/>
                <a:gd name="connsiteY36" fmla="*/ 2438400 h 3257550"/>
                <a:gd name="connsiteX37" fmla="*/ 1962150 w 5153025"/>
                <a:gd name="connsiteY37" fmla="*/ 2409825 h 3257550"/>
                <a:gd name="connsiteX38" fmla="*/ 2019300 w 5153025"/>
                <a:gd name="connsiteY38" fmla="*/ 2371725 h 3257550"/>
                <a:gd name="connsiteX39" fmla="*/ 2076450 w 5153025"/>
                <a:gd name="connsiteY39" fmla="*/ 2343150 h 3257550"/>
                <a:gd name="connsiteX40" fmla="*/ 2095500 w 5153025"/>
                <a:gd name="connsiteY40" fmla="*/ 2314575 h 3257550"/>
                <a:gd name="connsiteX41" fmla="*/ 2181225 w 5153025"/>
                <a:gd name="connsiteY41" fmla="*/ 2276475 h 3257550"/>
                <a:gd name="connsiteX42" fmla="*/ 2247900 w 5153025"/>
                <a:gd name="connsiteY42" fmla="*/ 2257425 h 3257550"/>
                <a:gd name="connsiteX43" fmla="*/ 2276475 w 5153025"/>
                <a:gd name="connsiteY43" fmla="*/ 2238375 h 3257550"/>
                <a:gd name="connsiteX44" fmla="*/ 2333625 w 5153025"/>
                <a:gd name="connsiteY44" fmla="*/ 2219325 h 3257550"/>
                <a:gd name="connsiteX45" fmla="*/ 2390775 w 5153025"/>
                <a:gd name="connsiteY45" fmla="*/ 2190750 h 3257550"/>
                <a:gd name="connsiteX46" fmla="*/ 2447925 w 5153025"/>
                <a:gd name="connsiteY46" fmla="*/ 2162175 h 3257550"/>
                <a:gd name="connsiteX47" fmla="*/ 2457450 w 5153025"/>
                <a:gd name="connsiteY47" fmla="*/ 2133600 h 3257550"/>
                <a:gd name="connsiteX48" fmla="*/ 2524125 w 5153025"/>
                <a:gd name="connsiteY48" fmla="*/ 2085975 h 3257550"/>
                <a:gd name="connsiteX49" fmla="*/ 2552700 w 5153025"/>
                <a:gd name="connsiteY49" fmla="*/ 2076450 h 3257550"/>
                <a:gd name="connsiteX50" fmla="*/ 2609850 w 5153025"/>
                <a:gd name="connsiteY50" fmla="*/ 2038350 h 3257550"/>
                <a:gd name="connsiteX51" fmla="*/ 2647950 w 5153025"/>
                <a:gd name="connsiteY51" fmla="*/ 2019300 h 3257550"/>
                <a:gd name="connsiteX52" fmla="*/ 2695575 w 5153025"/>
                <a:gd name="connsiteY52" fmla="*/ 1981200 h 3257550"/>
                <a:gd name="connsiteX53" fmla="*/ 2714625 w 5153025"/>
                <a:gd name="connsiteY53" fmla="*/ 1952625 h 3257550"/>
                <a:gd name="connsiteX54" fmla="*/ 2812883 w 5153025"/>
                <a:gd name="connsiteY54" fmla="*/ 1914525 h 3257550"/>
                <a:gd name="connsiteX55" fmla="*/ 2838450 w 5153025"/>
                <a:gd name="connsiteY55" fmla="*/ 1897901 h 3257550"/>
                <a:gd name="connsiteX56" fmla="*/ 2867025 w 5153025"/>
                <a:gd name="connsiteY56" fmla="*/ 1857375 h 3257550"/>
                <a:gd name="connsiteX57" fmla="*/ 2895600 w 5153025"/>
                <a:gd name="connsiteY57" fmla="*/ 1838325 h 3257550"/>
                <a:gd name="connsiteX58" fmla="*/ 2952750 w 5153025"/>
                <a:gd name="connsiteY58" fmla="*/ 1809750 h 3257550"/>
                <a:gd name="connsiteX59" fmla="*/ 2981325 w 5153025"/>
                <a:gd name="connsiteY59" fmla="*/ 1781175 h 3257550"/>
                <a:gd name="connsiteX60" fmla="*/ 3076575 w 5153025"/>
                <a:gd name="connsiteY60" fmla="*/ 1685925 h 3257550"/>
                <a:gd name="connsiteX61" fmla="*/ 3162300 w 5153025"/>
                <a:gd name="connsiteY61" fmla="*/ 1647825 h 3257550"/>
                <a:gd name="connsiteX62" fmla="*/ 3190875 w 5153025"/>
                <a:gd name="connsiteY62" fmla="*/ 1638300 h 3257550"/>
                <a:gd name="connsiteX63" fmla="*/ 3248025 w 5153025"/>
                <a:gd name="connsiteY63" fmla="*/ 1600200 h 3257550"/>
                <a:gd name="connsiteX64" fmla="*/ 3276600 w 5153025"/>
                <a:gd name="connsiteY64" fmla="*/ 1581150 h 3257550"/>
                <a:gd name="connsiteX65" fmla="*/ 3295650 w 5153025"/>
                <a:gd name="connsiteY65" fmla="*/ 1552575 h 3257550"/>
                <a:gd name="connsiteX66" fmla="*/ 3324225 w 5153025"/>
                <a:gd name="connsiteY66" fmla="*/ 1543050 h 3257550"/>
                <a:gd name="connsiteX67" fmla="*/ 3409950 w 5153025"/>
                <a:gd name="connsiteY67" fmla="*/ 1524000 h 3257550"/>
                <a:gd name="connsiteX68" fmla="*/ 3438525 w 5153025"/>
                <a:gd name="connsiteY68" fmla="*/ 1495425 h 3257550"/>
                <a:gd name="connsiteX69" fmla="*/ 3476625 w 5153025"/>
                <a:gd name="connsiteY69" fmla="*/ 1438275 h 3257550"/>
                <a:gd name="connsiteX70" fmla="*/ 3533775 w 5153025"/>
                <a:gd name="connsiteY70" fmla="*/ 1400175 h 3257550"/>
                <a:gd name="connsiteX71" fmla="*/ 3536156 w 5153025"/>
                <a:gd name="connsiteY71" fmla="*/ 1400175 h 3257550"/>
                <a:gd name="connsiteX72" fmla="*/ 3571875 w 5153025"/>
                <a:gd name="connsiteY72" fmla="*/ 1381125 h 3257550"/>
                <a:gd name="connsiteX73" fmla="*/ 3629025 w 5153025"/>
                <a:gd name="connsiteY73" fmla="*/ 1362075 h 3257550"/>
                <a:gd name="connsiteX74" fmla="*/ 3694113 w 5153025"/>
                <a:gd name="connsiteY74" fmla="*/ 1333500 h 3257550"/>
                <a:gd name="connsiteX75" fmla="*/ 3695700 w 5153025"/>
                <a:gd name="connsiteY75" fmla="*/ 1323975 h 3257550"/>
                <a:gd name="connsiteX76" fmla="*/ 3724275 w 5153025"/>
                <a:gd name="connsiteY76" fmla="*/ 1314450 h 3257550"/>
                <a:gd name="connsiteX77" fmla="*/ 3752850 w 5153025"/>
                <a:gd name="connsiteY77" fmla="*/ 1295400 h 3257550"/>
                <a:gd name="connsiteX78" fmla="*/ 3838575 w 5153025"/>
                <a:gd name="connsiteY78" fmla="*/ 1276350 h 3257550"/>
                <a:gd name="connsiteX79" fmla="*/ 3895725 w 5153025"/>
                <a:gd name="connsiteY79" fmla="*/ 1264033 h 3257550"/>
                <a:gd name="connsiteX80" fmla="*/ 3924300 w 5153025"/>
                <a:gd name="connsiteY80" fmla="*/ 1247775 h 3257550"/>
                <a:gd name="connsiteX81" fmla="*/ 3952875 w 5153025"/>
                <a:gd name="connsiteY81" fmla="*/ 1219200 h 3257550"/>
                <a:gd name="connsiteX82" fmla="*/ 3981450 w 5153025"/>
                <a:gd name="connsiteY82" fmla="*/ 1200150 h 3257550"/>
                <a:gd name="connsiteX83" fmla="*/ 4048125 w 5153025"/>
                <a:gd name="connsiteY83" fmla="*/ 1114425 h 3257550"/>
                <a:gd name="connsiteX84" fmla="*/ 4086225 w 5153025"/>
                <a:gd name="connsiteY84" fmla="*/ 1104900 h 3257550"/>
                <a:gd name="connsiteX85" fmla="*/ 4114800 w 5153025"/>
                <a:gd name="connsiteY85" fmla="*/ 1095375 h 3257550"/>
                <a:gd name="connsiteX86" fmla="*/ 4133850 w 5153025"/>
                <a:gd name="connsiteY86" fmla="*/ 1038225 h 3257550"/>
                <a:gd name="connsiteX87" fmla="*/ 4143375 w 5153025"/>
                <a:gd name="connsiteY87" fmla="*/ 1009650 h 3257550"/>
                <a:gd name="connsiteX88" fmla="*/ 4162425 w 5153025"/>
                <a:gd name="connsiteY88" fmla="*/ 981075 h 3257550"/>
                <a:gd name="connsiteX89" fmla="*/ 4171950 w 5153025"/>
                <a:gd name="connsiteY89" fmla="*/ 952500 h 3257550"/>
                <a:gd name="connsiteX90" fmla="*/ 4210050 w 5153025"/>
                <a:gd name="connsiteY90" fmla="*/ 895350 h 3257550"/>
                <a:gd name="connsiteX91" fmla="*/ 4274344 w 5153025"/>
                <a:gd name="connsiteY91" fmla="*/ 866775 h 3257550"/>
                <a:gd name="connsiteX92" fmla="*/ 4305300 w 5153025"/>
                <a:gd name="connsiteY92" fmla="*/ 819150 h 3257550"/>
                <a:gd name="connsiteX93" fmla="*/ 4362450 w 5153025"/>
                <a:gd name="connsiteY93" fmla="*/ 723900 h 3257550"/>
                <a:gd name="connsiteX94" fmla="*/ 4381500 w 5153025"/>
                <a:gd name="connsiteY94" fmla="*/ 666750 h 3257550"/>
                <a:gd name="connsiteX95" fmla="*/ 4410075 w 5153025"/>
                <a:gd name="connsiteY95" fmla="*/ 647700 h 3257550"/>
                <a:gd name="connsiteX96" fmla="*/ 4438650 w 5153025"/>
                <a:gd name="connsiteY96" fmla="*/ 638175 h 3257550"/>
                <a:gd name="connsiteX97" fmla="*/ 4495800 w 5153025"/>
                <a:gd name="connsiteY97" fmla="*/ 600075 h 3257550"/>
                <a:gd name="connsiteX98" fmla="*/ 4524375 w 5153025"/>
                <a:gd name="connsiteY98" fmla="*/ 590550 h 3257550"/>
                <a:gd name="connsiteX99" fmla="*/ 4610100 w 5153025"/>
                <a:gd name="connsiteY99" fmla="*/ 542925 h 3257550"/>
                <a:gd name="connsiteX100" fmla="*/ 4667250 w 5153025"/>
                <a:gd name="connsiteY100" fmla="*/ 495300 h 3257550"/>
                <a:gd name="connsiteX101" fmla="*/ 4695825 w 5153025"/>
                <a:gd name="connsiteY101" fmla="*/ 485775 h 3257550"/>
                <a:gd name="connsiteX102" fmla="*/ 4743450 w 5153025"/>
                <a:gd name="connsiteY102" fmla="*/ 438150 h 3257550"/>
                <a:gd name="connsiteX103" fmla="*/ 4772025 w 5153025"/>
                <a:gd name="connsiteY103" fmla="*/ 381000 h 3257550"/>
                <a:gd name="connsiteX104" fmla="*/ 4800600 w 5153025"/>
                <a:gd name="connsiteY104" fmla="*/ 361950 h 3257550"/>
                <a:gd name="connsiteX105" fmla="*/ 4810125 w 5153025"/>
                <a:gd name="connsiteY105" fmla="*/ 333375 h 3257550"/>
                <a:gd name="connsiteX106" fmla="*/ 4893469 w 5153025"/>
                <a:gd name="connsiteY106" fmla="*/ 285750 h 3257550"/>
                <a:gd name="connsiteX107" fmla="*/ 4929187 w 5153025"/>
                <a:gd name="connsiteY107" fmla="*/ 226219 h 3257550"/>
                <a:gd name="connsiteX108" fmla="*/ 4981575 w 5153025"/>
                <a:gd name="connsiteY108" fmla="*/ 190500 h 3257550"/>
                <a:gd name="connsiteX109" fmla="*/ 5003006 w 5153025"/>
                <a:gd name="connsiteY109" fmla="*/ 130969 h 3257550"/>
                <a:gd name="connsiteX110" fmla="*/ 5038725 w 5153025"/>
                <a:gd name="connsiteY110" fmla="*/ 119062 h 3257550"/>
                <a:gd name="connsiteX111" fmla="*/ 5086350 w 5153025"/>
                <a:gd name="connsiteY111" fmla="*/ 76200 h 3257550"/>
                <a:gd name="connsiteX112" fmla="*/ 5105400 w 5153025"/>
                <a:gd name="connsiteY112" fmla="*/ 47625 h 3257550"/>
                <a:gd name="connsiteX113" fmla="*/ 5133975 w 5153025"/>
                <a:gd name="connsiteY113" fmla="*/ 28575 h 3257550"/>
                <a:gd name="connsiteX114" fmla="*/ 5153025 w 5153025"/>
                <a:gd name="connsiteY114" fmla="*/ 0 h 3257550"/>
                <a:gd name="connsiteX0" fmla="*/ 0 w 5133975"/>
                <a:gd name="connsiteY0" fmla="*/ 3228975 h 3228975"/>
                <a:gd name="connsiteX1" fmla="*/ 180975 w 5133975"/>
                <a:gd name="connsiteY1" fmla="*/ 3209925 h 3228975"/>
                <a:gd name="connsiteX2" fmla="*/ 228600 w 5133975"/>
                <a:gd name="connsiteY2" fmla="*/ 3200400 h 3228975"/>
                <a:gd name="connsiteX3" fmla="*/ 304800 w 5133975"/>
                <a:gd name="connsiteY3" fmla="*/ 3181350 h 3228975"/>
                <a:gd name="connsiteX4" fmla="*/ 333375 w 5133975"/>
                <a:gd name="connsiteY4" fmla="*/ 3152775 h 3228975"/>
                <a:gd name="connsiteX5" fmla="*/ 428625 w 5133975"/>
                <a:gd name="connsiteY5" fmla="*/ 3124200 h 3228975"/>
                <a:gd name="connsiteX6" fmla="*/ 485775 w 5133975"/>
                <a:gd name="connsiteY6" fmla="*/ 3095625 h 3228975"/>
                <a:gd name="connsiteX7" fmla="*/ 581025 w 5133975"/>
                <a:gd name="connsiteY7" fmla="*/ 3076575 h 3228975"/>
                <a:gd name="connsiteX8" fmla="*/ 609600 w 5133975"/>
                <a:gd name="connsiteY8" fmla="*/ 3067050 h 3228975"/>
                <a:gd name="connsiteX9" fmla="*/ 695325 w 5133975"/>
                <a:gd name="connsiteY9" fmla="*/ 3019425 h 3228975"/>
                <a:gd name="connsiteX10" fmla="*/ 723900 w 5133975"/>
                <a:gd name="connsiteY10" fmla="*/ 3009900 h 3228975"/>
                <a:gd name="connsiteX11" fmla="*/ 742950 w 5133975"/>
                <a:gd name="connsiteY11" fmla="*/ 2981325 h 3228975"/>
                <a:gd name="connsiteX12" fmla="*/ 838200 w 5133975"/>
                <a:gd name="connsiteY12" fmla="*/ 2952750 h 3228975"/>
                <a:gd name="connsiteX13" fmla="*/ 895350 w 5133975"/>
                <a:gd name="connsiteY13" fmla="*/ 2933700 h 3228975"/>
                <a:gd name="connsiteX14" fmla="*/ 923925 w 5133975"/>
                <a:gd name="connsiteY14" fmla="*/ 2924175 h 3228975"/>
                <a:gd name="connsiteX15" fmla="*/ 952500 w 5133975"/>
                <a:gd name="connsiteY15" fmla="*/ 2914650 h 3228975"/>
                <a:gd name="connsiteX16" fmla="*/ 1028700 w 5133975"/>
                <a:gd name="connsiteY16" fmla="*/ 2867025 h 3228975"/>
                <a:gd name="connsiteX17" fmla="*/ 1092994 w 5133975"/>
                <a:gd name="connsiteY17" fmla="*/ 2857500 h 3228975"/>
                <a:gd name="connsiteX18" fmla="*/ 1143000 w 5133975"/>
                <a:gd name="connsiteY18" fmla="*/ 2838450 h 3228975"/>
                <a:gd name="connsiteX19" fmla="*/ 1171575 w 5133975"/>
                <a:gd name="connsiteY19" fmla="*/ 2819400 h 3228975"/>
                <a:gd name="connsiteX20" fmla="*/ 1209675 w 5133975"/>
                <a:gd name="connsiteY20" fmla="*/ 2790825 h 3228975"/>
                <a:gd name="connsiteX21" fmla="*/ 1266825 w 5133975"/>
                <a:gd name="connsiteY21" fmla="*/ 2771775 h 3228975"/>
                <a:gd name="connsiteX22" fmla="*/ 1295400 w 5133975"/>
                <a:gd name="connsiteY22" fmla="*/ 2752725 h 3228975"/>
                <a:gd name="connsiteX23" fmla="*/ 1352550 w 5133975"/>
                <a:gd name="connsiteY23" fmla="*/ 2733675 h 3228975"/>
                <a:gd name="connsiteX24" fmla="*/ 1409700 w 5133975"/>
                <a:gd name="connsiteY24" fmla="*/ 2705100 h 3228975"/>
                <a:gd name="connsiteX25" fmla="*/ 1438275 w 5133975"/>
                <a:gd name="connsiteY25" fmla="*/ 2686050 h 3228975"/>
                <a:gd name="connsiteX26" fmla="*/ 1485900 w 5133975"/>
                <a:gd name="connsiteY26" fmla="*/ 2638425 h 3228975"/>
                <a:gd name="connsiteX27" fmla="*/ 1552575 w 5133975"/>
                <a:gd name="connsiteY27" fmla="*/ 2609850 h 3228975"/>
                <a:gd name="connsiteX28" fmla="*/ 1590675 w 5133975"/>
                <a:gd name="connsiteY28" fmla="*/ 2590800 h 3228975"/>
                <a:gd name="connsiteX29" fmla="*/ 1619250 w 5133975"/>
                <a:gd name="connsiteY29" fmla="*/ 2581275 h 3228975"/>
                <a:gd name="connsiteX30" fmla="*/ 1685925 w 5133975"/>
                <a:gd name="connsiteY30" fmla="*/ 2543175 h 3228975"/>
                <a:gd name="connsiteX31" fmla="*/ 1743075 w 5133975"/>
                <a:gd name="connsiteY31" fmla="*/ 2524125 h 3228975"/>
                <a:gd name="connsiteX32" fmla="*/ 1771650 w 5133975"/>
                <a:gd name="connsiteY32" fmla="*/ 2514600 h 3228975"/>
                <a:gd name="connsiteX33" fmla="*/ 1828800 w 5133975"/>
                <a:gd name="connsiteY33" fmla="*/ 2476500 h 3228975"/>
                <a:gd name="connsiteX34" fmla="*/ 1857375 w 5133975"/>
                <a:gd name="connsiteY34" fmla="*/ 2457450 h 3228975"/>
                <a:gd name="connsiteX35" fmla="*/ 1914525 w 5133975"/>
                <a:gd name="connsiteY35" fmla="*/ 2438400 h 3228975"/>
                <a:gd name="connsiteX36" fmla="*/ 1943100 w 5133975"/>
                <a:gd name="connsiteY36" fmla="*/ 2409825 h 3228975"/>
                <a:gd name="connsiteX37" fmla="*/ 1962150 w 5133975"/>
                <a:gd name="connsiteY37" fmla="*/ 2381250 h 3228975"/>
                <a:gd name="connsiteX38" fmla="*/ 2019300 w 5133975"/>
                <a:gd name="connsiteY38" fmla="*/ 2343150 h 3228975"/>
                <a:gd name="connsiteX39" fmla="*/ 2076450 w 5133975"/>
                <a:gd name="connsiteY39" fmla="*/ 2314575 h 3228975"/>
                <a:gd name="connsiteX40" fmla="*/ 2095500 w 5133975"/>
                <a:gd name="connsiteY40" fmla="*/ 2286000 h 3228975"/>
                <a:gd name="connsiteX41" fmla="*/ 2181225 w 5133975"/>
                <a:gd name="connsiteY41" fmla="*/ 2247900 h 3228975"/>
                <a:gd name="connsiteX42" fmla="*/ 2247900 w 5133975"/>
                <a:gd name="connsiteY42" fmla="*/ 2228850 h 3228975"/>
                <a:gd name="connsiteX43" fmla="*/ 2276475 w 5133975"/>
                <a:gd name="connsiteY43" fmla="*/ 2209800 h 3228975"/>
                <a:gd name="connsiteX44" fmla="*/ 2333625 w 5133975"/>
                <a:gd name="connsiteY44" fmla="*/ 2190750 h 3228975"/>
                <a:gd name="connsiteX45" fmla="*/ 2390775 w 5133975"/>
                <a:gd name="connsiteY45" fmla="*/ 2162175 h 3228975"/>
                <a:gd name="connsiteX46" fmla="*/ 2447925 w 5133975"/>
                <a:gd name="connsiteY46" fmla="*/ 2133600 h 3228975"/>
                <a:gd name="connsiteX47" fmla="*/ 2457450 w 5133975"/>
                <a:gd name="connsiteY47" fmla="*/ 2105025 h 3228975"/>
                <a:gd name="connsiteX48" fmla="*/ 2524125 w 5133975"/>
                <a:gd name="connsiteY48" fmla="*/ 2057400 h 3228975"/>
                <a:gd name="connsiteX49" fmla="*/ 2552700 w 5133975"/>
                <a:gd name="connsiteY49" fmla="*/ 2047875 h 3228975"/>
                <a:gd name="connsiteX50" fmla="*/ 2609850 w 5133975"/>
                <a:gd name="connsiteY50" fmla="*/ 2009775 h 3228975"/>
                <a:gd name="connsiteX51" fmla="*/ 2647950 w 5133975"/>
                <a:gd name="connsiteY51" fmla="*/ 1990725 h 3228975"/>
                <a:gd name="connsiteX52" fmla="*/ 2695575 w 5133975"/>
                <a:gd name="connsiteY52" fmla="*/ 1952625 h 3228975"/>
                <a:gd name="connsiteX53" fmla="*/ 2714625 w 5133975"/>
                <a:gd name="connsiteY53" fmla="*/ 1924050 h 3228975"/>
                <a:gd name="connsiteX54" fmla="*/ 2812883 w 5133975"/>
                <a:gd name="connsiteY54" fmla="*/ 1885950 h 3228975"/>
                <a:gd name="connsiteX55" fmla="*/ 2838450 w 5133975"/>
                <a:gd name="connsiteY55" fmla="*/ 1869326 h 3228975"/>
                <a:gd name="connsiteX56" fmla="*/ 2867025 w 5133975"/>
                <a:gd name="connsiteY56" fmla="*/ 1828800 h 3228975"/>
                <a:gd name="connsiteX57" fmla="*/ 2895600 w 5133975"/>
                <a:gd name="connsiteY57" fmla="*/ 1809750 h 3228975"/>
                <a:gd name="connsiteX58" fmla="*/ 2952750 w 5133975"/>
                <a:gd name="connsiteY58" fmla="*/ 1781175 h 3228975"/>
                <a:gd name="connsiteX59" fmla="*/ 2981325 w 5133975"/>
                <a:gd name="connsiteY59" fmla="*/ 1752600 h 3228975"/>
                <a:gd name="connsiteX60" fmla="*/ 3076575 w 5133975"/>
                <a:gd name="connsiteY60" fmla="*/ 1657350 h 3228975"/>
                <a:gd name="connsiteX61" fmla="*/ 3162300 w 5133975"/>
                <a:gd name="connsiteY61" fmla="*/ 1619250 h 3228975"/>
                <a:gd name="connsiteX62" fmla="*/ 3190875 w 5133975"/>
                <a:gd name="connsiteY62" fmla="*/ 1609725 h 3228975"/>
                <a:gd name="connsiteX63" fmla="*/ 3248025 w 5133975"/>
                <a:gd name="connsiteY63" fmla="*/ 1571625 h 3228975"/>
                <a:gd name="connsiteX64" fmla="*/ 3276600 w 5133975"/>
                <a:gd name="connsiteY64" fmla="*/ 1552575 h 3228975"/>
                <a:gd name="connsiteX65" fmla="*/ 3295650 w 5133975"/>
                <a:gd name="connsiteY65" fmla="*/ 1524000 h 3228975"/>
                <a:gd name="connsiteX66" fmla="*/ 3324225 w 5133975"/>
                <a:gd name="connsiteY66" fmla="*/ 1514475 h 3228975"/>
                <a:gd name="connsiteX67" fmla="*/ 3409950 w 5133975"/>
                <a:gd name="connsiteY67" fmla="*/ 1495425 h 3228975"/>
                <a:gd name="connsiteX68" fmla="*/ 3438525 w 5133975"/>
                <a:gd name="connsiteY68" fmla="*/ 1466850 h 3228975"/>
                <a:gd name="connsiteX69" fmla="*/ 3476625 w 5133975"/>
                <a:gd name="connsiteY69" fmla="*/ 1409700 h 3228975"/>
                <a:gd name="connsiteX70" fmla="*/ 3533775 w 5133975"/>
                <a:gd name="connsiteY70" fmla="*/ 1371600 h 3228975"/>
                <a:gd name="connsiteX71" fmla="*/ 3536156 w 5133975"/>
                <a:gd name="connsiteY71" fmla="*/ 1371600 h 3228975"/>
                <a:gd name="connsiteX72" fmla="*/ 3571875 w 5133975"/>
                <a:gd name="connsiteY72" fmla="*/ 1352550 h 3228975"/>
                <a:gd name="connsiteX73" fmla="*/ 3629025 w 5133975"/>
                <a:gd name="connsiteY73" fmla="*/ 1333500 h 3228975"/>
                <a:gd name="connsiteX74" fmla="*/ 3694113 w 5133975"/>
                <a:gd name="connsiteY74" fmla="*/ 1304925 h 3228975"/>
                <a:gd name="connsiteX75" fmla="*/ 3695700 w 5133975"/>
                <a:gd name="connsiteY75" fmla="*/ 1295400 h 3228975"/>
                <a:gd name="connsiteX76" fmla="*/ 3724275 w 5133975"/>
                <a:gd name="connsiteY76" fmla="*/ 1285875 h 3228975"/>
                <a:gd name="connsiteX77" fmla="*/ 3752850 w 5133975"/>
                <a:gd name="connsiteY77" fmla="*/ 1266825 h 3228975"/>
                <a:gd name="connsiteX78" fmla="*/ 3838575 w 5133975"/>
                <a:gd name="connsiteY78" fmla="*/ 1247775 h 3228975"/>
                <a:gd name="connsiteX79" fmla="*/ 3895725 w 5133975"/>
                <a:gd name="connsiteY79" fmla="*/ 1235458 h 3228975"/>
                <a:gd name="connsiteX80" fmla="*/ 3924300 w 5133975"/>
                <a:gd name="connsiteY80" fmla="*/ 1219200 h 3228975"/>
                <a:gd name="connsiteX81" fmla="*/ 3952875 w 5133975"/>
                <a:gd name="connsiteY81" fmla="*/ 1190625 h 3228975"/>
                <a:gd name="connsiteX82" fmla="*/ 3981450 w 5133975"/>
                <a:gd name="connsiteY82" fmla="*/ 1171575 h 3228975"/>
                <a:gd name="connsiteX83" fmla="*/ 4048125 w 5133975"/>
                <a:gd name="connsiteY83" fmla="*/ 1085850 h 3228975"/>
                <a:gd name="connsiteX84" fmla="*/ 4086225 w 5133975"/>
                <a:gd name="connsiteY84" fmla="*/ 1076325 h 3228975"/>
                <a:gd name="connsiteX85" fmla="*/ 4114800 w 5133975"/>
                <a:gd name="connsiteY85" fmla="*/ 1066800 h 3228975"/>
                <a:gd name="connsiteX86" fmla="*/ 4133850 w 5133975"/>
                <a:gd name="connsiteY86" fmla="*/ 1009650 h 3228975"/>
                <a:gd name="connsiteX87" fmla="*/ 4143375 w 5133975"/>
                <a:gd name="connsiteY87" fmla="*/ 981075 h 3228975"/>
                <a:gd name="connsiteX88" fmla="*/ 4162425 w 5133975"/>
                <a:gd name="connsiteY88" fmla="*/ 952500 h 3228975"/>
                <a:gd name="connsiteX89" fmla="*/ 4171950 w 5133975"/>
                <a:gd name="connsiteY89" fmla="*/ 923925 h 3228975"/>
                <a:gd name="connsiteX90" fmla="*/ 4210050 w 5133975"/>
                <a:gd name="connsiteY90" fmla="*/ 866775 h 3228975"/>
                <a:gd name="connsiteX91" fmla="*/ 4274344 w 5133975"/>
                <a:gd name="connsiteY91" fmla="*/ 838200 h 3228975"/>
                <a:gd name="connsiteX92" fmla="*/ 4305300 w 5133975"/>
                <a:gd name="connsiteY92" fmla="*/ 790575 h 3228975"/>
                <a:gd name="connsiteX93" fmla="*/ 4362450 w 5133975"/>
                <a:gd name="connsiteY93" fmla="*/ 695325 h 3228975"/>
                <a:gd name="connsiteX94" fmla="*/ 4381500 w 5133975"/>
                <a:gd name="connsiteY94" fmla="*/ 638175 h 3228975"/>
                <a:gd name="connsiteX95" fmla="*/ 4410075 w 5133975"/>
                <a:gd name="connsiteY95" fmla="*/ 619125 h 3228975"/>
                <a:gd name="connsiteX96" fmla="*/ 4438650 w 5133975"/>
                <a:gd name="connsiteY96" fmla="*/ 609600 h 3228975"/>
                <a:gd name="connsiteX97" fmla="*/ 4495800 w 5133975"/>
                <a:gd name="connsiteY97" fmla="*/ 571500 h 3228975"/>
                <a:gd name="connsiteX98" fmla="*/ 4524375 w 5133975"/>
                <a:gd name="connsiteY98" fmla="*/ 561975 h 3228975"/>
                <a:gd name="connsiteX99" fmla="*/ 4610100 w 5133975"/>
                <a:gd name="connsiteY99" fmla="*/ 514350 h 3228975"/>
                <a:gd name="connsiteX100" fmla="*/ 4667250 w 5133975"/>
                <a:gd name="connsiteY100" fmla="*/ 466725 h 3228975"/>
                <a:gd name="connsiteX101" fmla="*/ 4695825 w 5133975"/>
                <a:gd name="connsiteY101" fmla="*/ 457200 h 3228975"/>
                <a:gd name="connsiteX102" fmla="*/ 4743450 w 5133975"/>
                <a:gd name="connsiteY102" fmla="*/ 409575 h 3228975"/>
                <a:gd name="connsiteX103" fmla="*/ 4772025 w 5133975"/>
                <a:gd name="connsiteY103" fmla="*/ 352425 h 3228975"/>
                <a:gd name="connsiteX104" fmla="*/ 4800600 w 5133975"/>
                <a:gd name="connsiteY104" fmla="*/ 333375 h 3228975"/>
                <a:gd name="connsiteX105" fmla="*/ 4810125 w 5133975"/>
                <a:gd name="connsiteY105" fmla="*/ 304800 h 3228975"/>
                <a:gd name="connsiteX106" fmla="*/ 4893469 w 5133975"/>
                <a:gd name="connsiteY106" fmla="*/ 257175 h 3228975"/>
                <a:gd name="connsiteX107" fmla="*/ 4929187 w 5133975"/>
                <a:gd name="connsiteY107" fmla="*/ 197644 h 3228975"/>
                <a:gd name="connsiteX108" fmla="*/ 4981575 w 5133975"/>
                <a:gd name="connsiteY108" fmla="*/ 161925 h 3228975"/>
                <a:gd name="connsiteX109" fmla="*/ 5003006 w 5133975"/>
                <a:gd name="connsiteY109" fmla="*/ 102394 h 3228975"/>
                <a:gd name="connsiteX110" fmla="*/ 5038725 w 5133975"/>
                <a:gd name="connsiteY110" fmla="*/ 90487 h 3228975"/>
                <a:gd name="connsiteX111" fmla="*/ 5086350 w 5133975"/>
                <a:gd name="connsiteY111" fmla="*/ 47625 h 3228975"/>
                <a:gd name="connsiteX112" fmla="*/ 5105400 w 5133975"/>
                <a:gd name="connsiteY112" fmla="*/ 19050 h 3228975"/>
                <a:gd name="connsiteX113" fmla="*/ 5133975 w 5133975"/>
                <a:gd name="connsiteY113" fmla="*/ 0 h 3228975"/>
                <a:gd name="connsiteX0" fmla="*/ 0 w 5105400"/>
                <a:gd name="connsiteY0" fmla="*/ 3209925 h 3209925"/>
                <a:gd name="connsiteX1" fmla="*/ 180975 w 5105400"/>
                <a:gd name="connsiteY1" fmla="*/ 3190875 h 3209925"/>
                <a:gd name="connsiteX2" fmla="*/ 228600 w 5105400"/>
                <a:gd name="connsiteY2" fmla="*/ 3181350 h 3209925"/>
                <a:gd name="connsiteX3" fmla="*/ 304800 w 5105400"/>
                <a:gd name="connsiteY3" fmla="*/ 3162300 h 3209925"/>
                <a:gd name="connsiteX4" fmla="*/ 333375 w 5105400"/>
                <a:gd name="connsiteY4" fmla="*/ 3133725 h 3209925"/>
                <a:gd name="connsiteX5" fmla="*/ 428625 w 5105400"/>
                <a:gd name="connsiteY5" fmla="*/ 3105150 h 3209925"/>
                <a:gd name="connsiteX6" fmla="*/ 485775 w 5105400"/>
                <a:gd name="connsiteY6" fmla="*/ 3076575 h 3209925"/>
                <a:gd name="connsiteX7" fmla="*/ 581025 w 5105400"/>
                <a:gd name="connsiteY7" fmla="*/ 3057525 h 3209925"/>
                <a:gd name="connsiteX8" fmla="*/ 609600 w 5105400"/>
                <a:gd name="connsiteY8" fmla="*/ 3048000 h 3209925"/>
                <a:gd name="connsiteX9" fmla="*/ 695325 w 5105400"/>
                <a:gd name="connsiteY9" fmla="*/ 3000375 h 3209925"/>
                <a:gd name="connsiteX10" fmla="*/ 723900 w 5105400"/>
                <a:gd name="connsiteY10" fmla="*/ 2990850 h 3209925"/>
                <a:gd name="connsiteX11" fmla="*/ 742950 w 5105400"/>
                <a:gd name="connsiteY11" fmla="*/ 2962275 h 3209925"/>
                <a:gd name="connsiteX12" fmla="*/ 838200 w 5105400"/>
                <a:gd name="connsiteY12" fmla="*/ 2933700 h 3209925"/>
                <a:gd name="connsiteX13" fmla="*/ 895350 w 5105400"/>
                <a:gd name="connsiteY13" fmla="*/ 2914650 h 3209925"/>
                <a:gd name="connsiteX14" fmla="*/ 923925 w 5105400"/>
                <a:gd name="connsiteY14" fmla="*/ 2905125 h 3209925"/>
                <a:gd name="connsiteX15" fmla="*/ 952500 w 5105400"/>
                <a:gd name="connsiteY15" fmla="*/ 2895600 h 3209925"/>
                <a:gd name="connsiteX16" fmla="*/ 1028700 w 5105400"/>
                <a:gd name="connsiteY16" fmla="*/ 2847975 h 3209925"/>
                <a:gd name="connsiteX17" fmla="*/ 1092994 w 5105400"/>
                <a:gd name="connsiteY17" fmla="*/ 2838450 h 3209925"/>
                <a:gd name="connsiteX18" fmla="*/ 1143000 w 5105400"/>
                <a:gd name="connsiteY18" fmla="*/ 2819400 h 3209925"/>
                <a:gd name="connsiteX19" fmla="*/ 1171575 w 5105400"/>
                <a:gd name="connsiteY19" fmla="*/ 2800350 h 3209925"/>
                <a:gd name="connsiteX20" fmla="*/ 1209675 w 5105400"/>
                <a:gd name="connsiteY20" fmla="*/ 2771775 h 3209925"/>
                <a:gd name="connsiteX21" fmla="*/ 1266825 w 5105400"/>
                <a:gd name="connsiteY21" fmla="*/ 2752725 h 3209925"/>
                <a:gd name="connsiteX22" fmla="*/ 1295400 w 5105400"/>
                <a:gd name="connsiteY22" fmla="*/ 2733675 h 3209925"/>
                <a:gd name="connsiteX23" fmla="*/ 1352550 w 5105400"/>
                <a:gd name="connsiteY23" fmla="*/ 2714625 h 3209925"/>
                <a:gd name="connsiteX24" fmla="*/ 1409700 w 5105400"/>
                <a:gd name="connsiteY24" fmla="*/ 2686050 h 3209925"/>
                <a:gd name="connsiteX25" fmla="*/ 1438275 w 5105400"/>
                <a:gd name="connsiteY25" fmla="*/ 2667000 h 3209925"/>
                <a:gd name="connsiteX26" fmla="*/ 1485900 w 5105400"/>
                <a:gd name="connsiteY26" fmla="*/ 2619375 h 3209925"/>
                <a:gd name="connsiteX27" fmla="*/ 1552575 w 5105400"/>
                <a:gd name="connsiteY27" fmla="*/ 2590800 h 3209925"/>
                <a:gd name="connsiteX28" fmla="*/ 1590675 w 5105400"/>
                <a:gd name="connsiteY28" fmla="*/ 2571750 h 3209925"/>
                <a:gd name="connsiteX29" fmla="*/ 1619250 w 5105400"/>
                <a:gd name="connsiteY29" fmla="*/ 2562225 h 3209925"/>
                <a:gd name="connsiteX30" fmla="*/ 1685925 w 5105400"/>
                <a:gd name="connsiteY30" fmla="*/ 2524125 h 3209925"/>
                <a:gd name="connsiteX31" fmla="*/ 1743075 w 5105400"/>
                <a:gd name="connsiteY31" fmla="*/ 2505075 h 3209925"/>
                <a:gd name="connsiteX32" fmla="*/ 1771650 w 5105400"/>
                <a:gd name="connsiteY32" fmla="*/ 2495550 h 3209925"/>
                <a:gd name="connsiteX33" fmla="*/ 1828800 w 5105400"/>
                <a:gd name="connsiteY33" fmla="*/ 2457450 h 3209925"/>
                <a:gd name="connsiteX34" fmla="*/ 1857375 w 5105400"/>
                <a:gd name="connsiteY34" fmla="*/ 2438400 h 3209925"/>
                <a:gd name="connsiteX35" fmla="*/ 1914525 w 5105400"/>
                <a:gd name="connsiteY35" fmla="*/ 2419350 h 3209925"/>
                <a:gd name="connsiteX36" fmla="*/ 1943100 w 5105400"/>
                <a:gd name="connsiteY36" fmla="*/ 2390775 h 3209925"/>
                <a:gd name="connsiteX37" fmla="*/ 1962150 w 5105400"/>
                <a:gd name="connsiteY37" fmla="*/ 2362200 h 3209925"/>
                <a:gd name="connsiteX38" fmla="*/ 2019300 w 5105400"/>
                <a:gd name="connsiteY38" fmla="*/ 2324100 h 3209925"/>
                <a:gd name="connsiteX39" fmla="*/ 2076450 w 5105400"/>
                <a:gd name="connsiteY39" fmla="*/ 2295525 h 3209925"/>
                <a:gd name="connsiteX40" fmla="*/ 2095500 w 5105400"/>
                <a:gd name="connsiteY40" fmla="*/ 2266950 h 3209925"/>
                <a:gd name="connsiteX41" fmla="*/ 2181225 w 5105400"/>
                <a:gd name="connsiteY41" fmla="*/ 2228850 h 3209925"/>
                <a:gd name="connsiteX42" fmla="*/ 2247900 w 5105400"/>
                <a:gd name="connsiteY42" fmla="*/ 2209800 h 3209925"/>
                <a:gd name="connsiteX43" fmla="*/ 2276475 w 5105400"/>
                <a:gd name="connsiteY43" fmla="*/ 2190750 h 3209925"/>
                <a:gd name="connsiteX44" fmla="*/ 2333625 w 5105400"/>
                <a:gd name="connsiteY44" fmla="*/ 2171700 h 3209925"/>
                <a:gd name="connsiteX45" fmla="*/ 2390775 w 5105400"/>
                <a:gd name="connsiteY45" fmla="*/ 2143125 h 3209925"/>
                <a:gd name="connsiteX46" fmla="*/ 2447925 w 5105400"/>
                <a:gd name="connsiteY46" fmla="*/ 2114550 h 3209925"/>
                <a:gd name="connsiteX47" fmla="*/ 2457450 w 5105400"/>
                <a:gd name="connsiteY47" fmla="*/ 2085975 h 3209925"/>
                <a:gd name="connsiteX48" fmla="*/ 2524125 w 5105400"/>
                <a:gd name="connsiteY48" fmla="*/ 2038350 h 3209925"/>
                <a:gd name="connsiteX49" fmla="*/ 2552700 w 5105400"/>
                <a:gd name="connsiteY49" fmla="*/ 2028825 h 3209925"/>
                <a:gd name="connsiteX50" fmla="*/ 2609850 w 5105400"/>
                <a:gd name="connsiteY50" fmla="*/ 1990725 h 3209925"/>
                <a:gd name="connsiteX51" fmla="*/ 2647950 w 5105400"/>
                <a:gd name="connsiteY51" fmla="*/ 1971675 h 3209925"/>
                <a:gd name="connsiteX52" fmla="*/ 2695575 w 5105400"/>
                <a:gd name="connsiteY52" fmla="*/ 1933575 h 3209925"/>
                <a:gd name="connsiteX53" fmla="*/ 2714625 w 5105400"/>
                <a:gd name="connsiteY53" fmla="*/ 1905000 h 3209925"/>
                <a:gd name="connsiteX54" fmla="*/ 2812883 w 5105400"/>
                <a:gd name="connsiteY54" fmla="*/ 1866900 h 3209925"/>
                <a:gd name="connsiteX55" fmla="*/ 2838450 w 5105400"/>
                <a:gd name="connsiteY55" fmla="*/ 1850276 h 3209925"/>
                <a:gd name="connsiteX56" fmla="*/ 2867025 w 5105400"/>
                <a:gd name="connsiteY56" fmla="*/ 1809750 h 3209925"/>
                <a:gd name="connsiteX57" fmla="*/ 2895600 w 5105400"/>
                <a:gd name="connsiteY57" fmla="*/ 1790700 h 3209925"/>
                <a:gd name="connsiteX58" fmla="*/ 2952750 w 5105400"/>
                <a:gd name="connsiteY58" fmla="*/ 1762125 h 3209925"/>
                <a:gd name="connsiteX59" fmla="*/ 2981325 w 5105400"/>
                <a:gd name="connsiteY59" fmla="*/ 1733550 h 3209925"/>
                <a:gd name="connsiteX60" fmla="*/ 3076575 w 5105400"/>
                <a:gd name="connsiteY60" fmla="*/ 1638300 h 3209925"/>
                <a:gd name="connsiteX61" fmla="*/ 3162300 w 5105400"/>
                <a:gd name="connsiteY61" fmla="*/ 1600200 h 3209925"/>
                <a:gd name="connsiteX62" fmla="*/ 3190875 w 5105400"/>
                <a:gd name="connsiteY62" fmla="*/ 1590675 h 3209925"/>
                <a:gd name="connsiteX63" fmla="*/ 3248025 w 5105400"/>
                <a:gd name="connsiteY63" fmla="*/ 1552575 h 3209925"/>
                <a:gd name="connsiteX64" fmla="*/ 3276600 w 5105400"/>
                <a:gd name="connsiteY64" fmla="*/ 1533525 h 3209925"/>
                <a:gd name="connsiteX65" fmla="*/ 3295650 w 5105400"/>
                <a:gd name="connsiteY65" fmla="*/ 1504950 h 3209925"/>
                <a:gd name="connsiteX66" fmla="*/ 3324225 w 5105400"/>
                <a:gd name="connsiteY66" fmla="*/ 1495425 h 3209925"/>
                <a:gd name="connsiteX67" fmla="*/ 3409950 w 5105400"/>
                <a:gd name="connsiteY67" fmla="*/ 1476375 h 3209925"/>
                <a:gd name="connsiteX68" fmla="*/ 3438525 w 5105400"/>
                <a:gd name="connsiteY68" fmla="*/ 1447800 h 3209925"/>
                <a:gd name="connsiteX69" fmla="*/ 3476625 w 5105400"/>
                <a:gd name="connsiteY69" fmla="*/ 1390650 h 3209925"/>
                <a:gd name="connsiteX70" fmla="*/ 3533775 w 5105400"/>
                <a:gd name="connsiteY70" fmla="*/ 1352550 h 3209925"/>
                <a:gd name="connsiteX71" fmla="*/ 3536156 w 5105400"/>
                <a:gd name="connsiteY71" fmla="*/ 1352550 h 3209925"/>
                <a:gd name="connsiteX72" fmla="*/ 3571875 w 5105400"/>
                <a:gd name="connsiteY72" fmla="*/ 1333500 h 3209925"/>
                <a:gd name="connsiteX73" fmla="*/ 3629025 w 5105400"/>
                <a:gd name="connsiteY73" fmla="*/ 1314450 h 3209925"/>
                <a:gd name="connsiteX74" fmla="*/ 3694113 w 5105400"/>
                <a:gd name="connsiteY74" fmla="*/ 1285875 h 3209925"/>
                <a:gd name="connsiteX75" fmla="*/ 3695700 w 5105400"/>
                <a:gd name="connsiteY75" fmla="*/ 1276350 h 3209925"/>
                <a:gd name="connsiteX76" fmla="*/ 3724275 w 5105400"/>
                <a:gd name="connsiteY76" fmla="*/ 1266825 h 3209925"/>
                <a:gd name="connsiteX77" fmla="*/ 3752850 w 5105400"/>
                <a:gd name="connsiteY77" fmla="*/ 1247775 h 3209925"/>
                <a:gd name="connsiteX78" fmla="*/ 3838575 w 5105400"/>
                <a:gd name="connsiteY78" fmla="*/ 1228725 h 3209925"/>
                <a:gd name="connsiteX79" fmla="*/ 3895725 w 5105400"/>
                <a:gd name="connsiteY79" fmla="*/ 1216408 h 3209925"/>
                <a:gd name="connsiteX80" fmla="*/ 3924300 w 5105400"/>
                <a:gd name="connsiteY80" fmla="*/ 1200150 h 3209925"/>
                <a:gd name="connsiteX81" fmla="*/ 3952875 w 5105400"/>
                <a:gd name="connsiteY81" fmla="*/ 1171575 h 3209925"/>
                <a:gd name="connsiteX82" fmla="*/ 3981450 w 5105400"/>
                <a:gd name="connsiteY82" fmla="*/ 1152525 h 3209925"/>
                <a:gd name="connsiteX83" fmla="*/ 4048125 w 5105400"/>
                <a:gd name="connsiteY83" fmla="*/ 1066800 h 3209925"/>
                <a:gd name="connsiteX84" fmla="*/ 4086225 w 5105400"/>
                <a:gd name="connsiteY84" fmla="*/ 1057275 h 3209925"/>
                <a:gd name="connsiteX85" fmla="*/ 4114800 w 5105400"/>
                <a:gd name="connsiteY85" fmla="*/ 1047750 h 3209925"/>
                <a:gd name="connsiteX86" fmla="*/ 4133850 w 5105400"/>
                <a:gd name="connsiteY86" fmla="*/ 990600 h 3209925"/>
                <a:gd name="connsiteX87" fmla="*/ 4143375 w 5105400"/>
                <a:gd name="connsiteY87" fmla="*/ 962025 h 3209925"/>
                <a:gd name="connsiteX88" fmla="*/ 4162425 w 5105400"/>
                <a:gd name="connsiteY88" fmla="*/ 933450 h 3209925"/>
                <a:gd name="connsiteX89" fmla="*/ 4171950 w 5105400"/>
                <a:gd name="connsiteY89" fmla="*/ 904875 h 3209925"/>
                <a:gd name="connsiteX90" fmla="*/ 4210050 w 5105400"/>
                <a:gd name="connsiteY90" fmla="*/ 847725 h 3209925"/>
                <a:gd name="connsiteX91" fmla="*/ 4274344 w 5105400"/>
                <a:gd name="connsiteY91" fmla="*/ 819150 h 3209925"/>
                <a:gd name="connsiteX92" fmla="*/ 4305300 w 5105400"/>
                <a:gd name="connsiteY92" fmla="*/ 771525 h 3209925"/>
                <a:gd name="connsiteX93" fmla="*/ 4362450 w 5105400"/>
                <a:gd name="connsiteY93" fmla="*/ 676275 h 3209925"/>
                <a:gd name="connsiteX94" fmla="*/ 4381500 w 5105400"/>
                <a:gd name="connsiteY94" fmla="*/ 619125 h 3209925"/>
                <a:gd name="connsiteX95" fmla="*/ 4410075 w 5105400"/>
                <a:gd name="connsiteY95" fmla="*/ 600075 h 3209925"/>
                <a:gd name="connsiteX96" fmla="*/ 4438650 w 5105400"/>
                <a:gd name="connsiteY96" fmla="*/ 590550 h 3209925"/>
                <a:gd name="connsiteX97" fmla="*/ 4495800 w 5105400"/>
                <a:gd name="connsiteY97" fmla="*/ 552450 h 3209925"/>
                <a:gd name="connsiteX98" fmla="*/ 4524375 w 5105400"/>
                <a:gd name="connsiteY98" fmla="*/ 542925 h 3209925"/>
                <a:gd name="connsiteX99" fmla="*/ 4610100 w 5105400"/>
                <a:gd name="connsiteY99" fmla="*/ 495300 h 3209925"/>
                <a:gd name="connsiteX100" fmla="*/ 4667250 w 5105400"/>
                <a:gd name="connsiteY100" fmla="*/ 447675 h 3209925"/>
                <a:gd name="connsiteX101" fmla="*/ 4695825 w 5105400"/>
                <a:gd name="connsiteY101" fmla="*/ 438150 h 3209925"/>
                <a:gd name="connsiteX102" fmla="*/ 4743450 w 5105400"/>
                <a:gd name="connsiteY102" fmla="*/ 390525 h 3209925"/>
                <a:gd name="connsiteX103" fmla="*/ 4772025 w 5105400"/>
                <a:gd name="connsiteY103" fmla="*/ 333375 h 3209925"/>
                <a:gd name="connsiteX104" fmla="*/ 4800600 w 5105400"/>
                <a:gd name="connsiteY104" fmla="*/ 314325 h 3209925"/>
                <a:gd name="connsiteX105" fmla="*/ 4810125 w 5105400"/>
                <a:gd name="connsiteY105" fmla="*/ 285750 h 3209925"/>
                <a:gd name="connsiteX106" fmla="*/ 4893469 w 5105400"/>
                <a:gd name="connsiteY106" fmla="*/ 238125 h 3209925"/>
                <a:gd name="connsiteX107" fmla="*/ 4929187 w 5105400"/>
                <a:gd name="connsiteY107" fmla="*/ 178594 h 3209925"/>
                <a:gd name="connsiteX108" fmla="*/ 4981575 w 5105400"/>
                <a:gd name="connsiteY108" fmla="*/ 142875 h 3209925"/>
                <a:gd name="connsiteX109" fmla="*/ 5003006 w 5105400"/>
                <a:gd name="connsiteY109" fmla="*/ 83344 h 3209925"/>
                <a:gd name="connsiteX110" fmla="*/ 5038725 w 5105400"/>
                <a:gd name="connsiteY110" fmla="*/ 71437 h 3209925"/>
                <a:gd name="connsiteX111" fmla="*/ 5086350 w 5105400"/>
                <a:gd name="connsiteY111" fmla="*/ 28575 h 3209925"/>
                <a:gd name="connsiteX112" fmla="*/ 5105400 w 5105400"/>
                <a:gd name="connsiteY112" fmla="*/ 0 h 3209925"/>
                <a:gd name="connsiteX0" fmla="*/ 0 w 5086350"/>
                <a:gd name="connsiteY0" fmla="*/ 3188783 h 3188783"/>
                <a:gd name="connsiteX1" fmla="*/ 180975 w 5086350"/>
                <a:gd name="connsiteY1" fmla="*/ 3169733 h 3188783"/>
                <a:gd name="connsiteX2" fmla="*/ 228600 w 5086350"/>
                <a:gd name="connsiteY2" fmla="*/ 3160208 h 3188783"/>
                <a:gd name="connsiteX3" fmla="*/ 304800 w 5086350"/>
                <a:gd name="connsiteY3" fmla="*/ 3141158 h 3188783"/>
                <a:gd name="connsiteX4" fmla="*/ 333375 w 5086350"/>
                <a:gd name="connsiteY4" fmla="*/ 3112583 h 3188783"/>
                <a:gd name="connsiteX5" fmla="*/ 428625 w 5086350"/>
                <a:gd name="connsiteY5" fmla="*/ 3084008 h 3188783"/>
                <a:gd name="connsiteX6" fmla="*/ 485775 w 5086350"/>
                <a:gd name="connsiteY6" fmla="*/ 3055433 h 3188783"/>
                <a:gd name="connsiteX7" fmla="*/ 581025 w 5086350"/>
                <a:gd name="connsiteY7" fmla="*/ 3036383 h 3188783"/>
                <a:gd name="connsiteX8" fmla="*/ 609600 w 5086350"/>
                <a:gd name="connsiteY8" fmla="*/ 3026858 h 3188783"/>
                <a:gd name="connsiteX9" fmla="*/ 695325 w 5086350"/>
                <a:gd name="connsiteY9" fmla="*/ 2979233 h 3188783"/>
                <a:gd name="connsiteX10" fmla="*/ 723900 w 5086350"/>
                <a:gd name="connsiteY10" fmla="*/ 2969708 h 3188783"/>
                <a:gd name="connsiteX11" fmla="*/ 742950 w 5086350"/>
                <a:gd name="connsiteY11" fmla="*/ 2941133 h 3188783"/>
                <a:gd name="connsiteX12" fmla="*/ 838200 w 5086350"/>
                <a:gd name="connsiteY12" fmla="*/ 2912558 h 3188783"/>
                <a:gd name="connsiteX13" fmla="*/ 895350 w 5086350"/>
                <a:gd name="connsiteY13" fmla="*/ 2893508 h 3188783"/>
                <a:gd name="connsiteX14" fmla="*/ 923925 w 5086350"/>
                <a:gd name="connsiteY14" fmla="*/ 2883983 h 3188783"/>
                <a:gd name="connsiteX15" fmla="*/ 952500 w 5086350"/>
                <a:gd name="connsiteY15" fmla="*/ 2874458 h 3188783"/>
                <a:gd name="connsiteX16" fmla="*/ 1028700 w 5086350"/>
                <a:gd name="connsiteY16" fmla="*/ 2826833 h 3188783"/>
                <a:gd name="connsiteX17" fmla="*/ 1092994 w 5086350"/>
                <a:gd name="connsiteY17" fmla="*/ 2817308 h 3188783"/>
                <a:gd name="connsiteX18" fmla="*/ 1143000 w 5086350"/>
                <a:gd name="connsiteY18" fmla="*/ 2798258 h 3188783"/>
                <a:gd name="connsiteX19" fmla="*/ 1171575 w 5086350"/>
                <a:gd name="connsiteY19" fmla="*/ 2779208 h 3188783"/>
                <a:gd name="connsiteX20" fmla="*/ 1209675 w 5086350"/>
                <a:gd name="connsiteY20" fmla="*/ 2750633 h 3188783"/>
                <a:gd name="connsiteX21" fmla="*/ 1266825 w 5086350"/>
                <a:gd name="connsiteY21" fmla="*/ 2731583 h 3188783"/>
                <a:gd name="connsiteX22" fmla="*/ 1295400 w 5086350"/>
                <a:gd name="connsiteY22" fmla="*/ 2712533 h 3188783"/>
                <a:gd name="connsiteX23" fmla="*/ 1352550 w 5086350"/>
                <a:gd name="connsiteY23" fmla="*/ 2693483 h 3188783"/>
                <a:gd name="connsiteX24" fmla="*/ 1409700 w 5086350"/>
                <a:gd name="connsiteY24" fmla="*/ 2664908 h 3188783"/>
                <a:gd name="connsiteX25" fmla="*/ 1438275 w 5086350"/>
                <a:gd name="connsiteY25" fmla="*/ 2645858 h 3188783"/>
                <a:gd name="connsiteX26" fmla="*/ 1485900 w 5086350"/>
                <a:gd name="connsiteY26" fmla="*/ 2598233 h 3188783"/>
                <a:gd name="connsiteX27" fmla="*/ 1552575 w 5086350"/>
                <a:gd name="connsiteY27" fmla="*/ 2569658 h 3188783"/>
                <a:gd name="connsiteX28" fmla="*/ 1590675 w 5086350"/>
                <a:gd name="connsiteY28" fmla="*/ 2550608 h 3188783"/>
                <a:gd name="connsiteX29" fmla="*/ 1619250 w 5086350"/>
                <a:gd name="connsiteY29" fmla="*/ 2541083 h 3188783"/>
                <a:gd name="connsiteX30" fmla="*/ 1685925 w 5086350"/>
                <a:gd name="connsiteY30" fmla="*/ 2502983 h 3188783"/>
                <a:gd name="connsiteX31" fmla="*/ 1743075 w 5086350"/>
                <a:gd name="connsiteY31" fmla="*/ 2483933 h 3188783"/>
                <a:gd name="connsiteX32" fmla="*/ 1771650 w 5086350"/>
                <a:gd name="connsiteY32" fmla="*/ 2474408 h 3188783"/>
                <a:gd name="connsiteX33" fmla="*/ 1828800 w 5086350"/>
                <a:gd name="connsiteY33" fmla="*/ 2436308 h 3188783"/>
                <a:gd name="connsiteX34" fmla="*/ 1857375 w 5086350"/>
                <a:gd name="connsiteY34" fmla="*/ 2417258 h 3188783"/>
                <a:gd name="connsiteX35" fmla="*/ 1914525 w 5086350"/>
                <a:gd name="connsiteY35" fmla="*/ 2398208 h 3188783"/>
                <a:gd name="connsiteX36" fmla="*/ 1943100 w 5086350"/>
                <a:gd name="connsiteY36" fmla="*/ 2369633 h 3188783"/>
                <a:gd name="connsiteX37" fmla="*/ 1962150 w 5086350"/>
                <a:gd name="connsiteY37" fmla="*/ 2341058 h 3188783"/>
                <a:gd name="connsiteX38" fmla="*/ 2019300 w 5086350"/>
                <a:gd name="connsiteY38" fmla="*/ 2302958 h 3188783"/>
                <a:gd name="connsiteX39" fmla="*/ 2076450 w 5086350"/>
                <a:gd name="connsiteY39" fmla="*/ 2274383 h 3188783"/>
                <a:gd name="connsiteX40" fmla="*/ 2095500 w 5086350"/>
                <a:gd name="connsiteY40" fmla="*/ 2245808 h 3188783"/>
                <a:gd name="connsiteX41" fmla="*/ 2181225 w 5086350"/>
                <a:gd name="connsiteY41" fmla="*/ 2207708 h 3188783"/>
                <a:gd name="connsiteX42" fmla="*/ 2247900 w 5086350"/>
                <a:gd name="connsiteY42" fmla="*/ 2188658 h 3188783"/>
                <a:gd name="connsiteX43" fmla="*/ 2276475 w 5086350"/>
                <a:gd name="connsiteY43" fmla="*/ 2169608 h 3188783"/>
                <a:gd name="connsiteX44" fmla="*/ 2333625 w 5086350"/>
                <a:gd name="connsiteY44" fmla="*/ 2150558 h 3188783"/>
                <a:gd name="connsiteX45" fmla="*/ 2390775 w 5086350"/>
                <a:gd name="connsiteY45" fmla="*/ 2121983 h 3188783"/>
                <a:gd name="connsiteX46" fmla="*/ 2447925 w 5086350"/>
                <a:gd name="connsiteY46" fmla="*/ 2093408 h 3188783"/>
                <a:gd name="connsiteX47" fmla="*/ 2457450 w 5086350"/>
                <a:gd name="connsiteY47" fmla="*/ 2064833 h 3188783"/>
                <a:gd name="connsiteX48" fmla="*/ 2524125 w 5086350"/>
                <a:gd name="connsiteY48" fmla="*/ 2017208 h 3188783"/>
                <a:gd name="connsiteX49" fmla="*/ 2552700 w 5086350"/>
                <a:gd name="connsiteY49" fmla="*/ 2007683 h 3188783"/>
                <a:gd name="connsiteX50" fmla="*/ 2609850 w 5086350"/>
                <a:gd name="connsiteY50" fmla="*/ 1969583 h 3188783"/>
                <a:gd name="connsiteX51" fmla="*/ 2647950 w 5086350"/>
                <a:gd name="connsiteY51" fmla="*/ 1950533 h 3188783"/>
                <a:gd name="connsiteX52" fmla="*/ 2695575 w 5086350"/>
                <a:gd name="connsiteY52" fmla="*/ 1912433 h 3188783"/>
                <a:gd name="connsiteX53" fmla="*/ 2714625 w 5086350"/>
                <a:gd name="connsiteY53" fmla="*/ 1883858 h 3188783"/>
                <a:gd name="connsiteX54" fmla="*/ 2812883 w 5086350"/>
                <a:gd name="connsiteY54" fmla="*/ 1845758 h 3188783"/>
                <a:gd name="connsiteX55" fmla="*/ 2838450 w 5086350"/>
                <a:gd name="connsiteY55" fmla="*/ 1829134 h 3188783"/>
                <a:gd name="connsiteX56" fmla="*/ 2867025 w 5086350"/>
                <a:gd name="connsiteY56" fmla="*/ 1788608 h 3188783"/>
                <a:gd name="connsiteX57" fmla="*/ 2895600 w 5086350"/>
                <a:gd name="connsiteY57" fmla="*/ 1769558 h 3188783"/>
                <a:gd name="connsiteX58" fmla="*/ 2952750 w 5086350"/>
                <a:gd name="connsiteY58" fmla="*/ 1740983 h 3188783"/>
                <a:gd name="connsiteX59" fmla="*/ 2981325 w 5086350"/>
                <a:gd name="connsiteY59" fmla="*/ 1712408 h 3188783"/>
                <a:gd name="connsiteX60" fmla="*/ 3076575 w 5086350"/>
                <a:gd name="connsiteY60" fmla="*/ 1617158 h 3188783"/>
                <a:gd name="connsiteX61" fmla="*/ 3162300 w 5086350"/>
                <a:gd name="connsiteY61" fmla="*/ 1579058 h 3188783"/>
                <a:gd name="connsiteX62" fmla="*/ 3190875 w 5086350"/>
                <a:gd name="connsiteY62" fmla="*/ 1569533 h 3188783"/>
                <a:gd name="connsiteX63" fmla="*/ 3248025 w 5086350"/>
                <a:gd name="connsiteY63" fmla="*/ 1531433 h 3188783"/>
                <a:gd name="connsiteX64" fmla="*/ 3276600 w 5086350"/>
                <a:gd name="connsiteY64" fmla="*/ 1512383 h 3188783"/>
                <a:gd name="connsiteX65" fmla="*/ 3295650 w 5086350"/>
                <a:gd name="connsiteY65" fmla="*/ 1483808 h 3188783"/>
                <a:gd name="connsiteX66" fmla="*/ 3324225 w 5086350"/>
                <a:gd name="connsiteY66" fmla="*/ 1474283 h 3188783"/>
                <a:gd name="connsiteX67" fmla="*/ 3409950 w 5086350"/>
                <a:gd name="connsiteY67" fmla="*/ 1455233 h 3188783"/>
                <a:gd name="connsiteX68" fmla="*/ 3438525 w 5086350"/>
                <a:gd name="connsiteY68" fmla="*/ 1426658 h 3188783"/>
                <a:gd name="connsiteX69" fmla="*/ 3476625 w 5086350"/>
                <a:gd name="connsiteY69" fmla="*/ 1369508 h 3188783"/>
                <a:gd name="connsiteX70" fmla="*/ 3533775 w 5086350"/>
                <a:gd name="connsiteY70" fmla="*/ 1331408 h 3188783"/>
                <a:gd name="connsiteX71" fmla="*/ 3536156 w 5086350"/>
                <a:gd name="connsiteY71" fmla="*/ 1331408 h 3188783"/>
                <a:gd name="connsiteX72" fmla="*/ 3571875 w 5086350"/>
                <a:gd name="connsiteY72" fmla="*/ 1312358 h 3188783"/>
                <a:gd name="connsiteX73" fmla="*/ 3629025 w 5086350"/>
                <a:gd name="connsiteY73" fmla="*/ 1293308 h 3188783"/>
                <a:gd name="connsiteX74" fmla="*/ 3694113 w 5086350"/>
                <a:gd name="connsiteY74" fmla="*/ 1264733 h 3188783"/>
                <a:gd name="connsiteX75" fmla="*/ 3695700 w 5086350"/>
                <a:gd name="connsiteY75" fmla="*/ 1255208 h 3188783"/>
                <a:gd name="connsiteX76" fmla="*/ 3724275 w 5086350"/>
                <a:gd name="connsiteY76" fmla="*/ 1245683 h 3188783"/>
                <a:gd name="connsiteX77" fmla="*/ 3752850 w 5086350"/>
                <a:gd name="connsiteY77" fmla="*/ 1226633 h 3188783"/>
                <a:gd name="connsiteX78" fmla="*/ 3838575 w 5086350"/>
                <a:gd name="connsiteY78" fmla="*/ 1207583 h 3188783"/>
                <a:gd name="connsiteX79" fmla="*/ 3895725 w 5086350"/>
                <a:gd name="connsiteY79" fmla="*/ 1195266 h 3188783"/>
                <a:gd name="connsiteX80" fmla="*/ 3924300 w 5086350"/>
                <a:gd name="connsiteY80" fmla="*/ 1179008 h 3188783"/>
                <a:gd name="connsiteX81" fmla="*/ 3952875 w 5086350"/>
                <a:gd name="connsiteY81" fmla="*/ 1150433 h 3188783"/>
                <a:gd name="connsiteX82" fmla="*/ 3981450 w 5086350"/>
                <a:gd name="connsiteY82" fmla="*/ 1131383 h 3188783"/>
                <a:gd name="connsiteX83" fmla="*/ 4048125 w 5086350"/>
                <a:gd name="connsiteY83" fmla="*/ 1045658 h 3188783"/>
                <a:gd name="connsiteX84" fmla="*/ 4086225 w 5086350"/>
                <a:gd name="connsiteY84" fmla="*/ 1036133 h 3188783"/>
                <a:gd name="connsiteX85" fmla="*/ 4114800 w 5086350"/>
                <a:gd name="connsiteY85" fmla="*/ 1026608 h 3188783"/>
                <a:gd name="connsiteX86" fmla="*/ 4133850 w 5086350"/>
                <a:gd name="connsiteY86" fmla="*/ 969458 h 3188783"/>
                <a:gd name="connsiteX87" fmla="*/ 4143375 w 5086350"/>
                <a:gd name="connsiteY87" fmla="*/ 940883 h 3188783"/>
                <a:gd name="connsiteX88" fmla="*/ 4162425 w 5086350"/>
                <a:gd name="connsiteY88" fmla="*/ 912308 h 3188783"/>
                <a:gd name="connsiteX89" fmla="*/ 4171950 w 5086350"/>
                <a:gd name="connsiteY89" fmla="*/ 883733 h 3188783"/>
                <a:gd name="connsiteX90" fmla="*/ 4210050 w 5086350"/>
                <a:gd name="connsiteY90" fmla="*/ 826583 h 3188783"/>
                <a:gd name="connsiteX91" fmla="*/ 4274344 w 5086350"/>
                <a:gd name="connsiteY91" fmla="*/ 798008 h 3188783"/>
                <a:gd name="connsiteX92" fmla="*/ 4305300 w 5086350"/>
                <a:gd name="connsiteY92" fmla="*/ 750383 h 3188783"/>
                <a:gd name="connsiteX93" fmla="*/ 4362450 w 5086350"/>
                <a:gd name="connsiteY93" fmla="*/ 655133 h 3188783"/>
                <a:gd name="connsiteX94" fmla="*/ 4381500 w 5086350"/>
                <a:gd name="connsiteY94" fmla="*/ 597983 h 3188783"/>
                <a:gd name="connsiteX95" fmla="*/ 4410075 w 5086350"/>
                <a:gd name="connsiteY95" fmla="*/ 578933 h 3188783"/>
                <a:gd name="connsiteX96" fmla="*/ 4438650 w 5086350"/>
                <a:gd name="connsiteY96" fmla="*/ 569408 h 3188783"/>
                <a:gd name="connsiteX97" fmla="*/ 4495800 w 5086350"/>
                <a:gd name="connsiteY97" fmla="*/ 531308 h 3188783"/>
                <a:gd name="connsiteX98" fmla="*/ 4524375 w 5086350"/>
                <a:gd name="connsiteY98" fmla="*/ 521783 h 3188783"/>
                <a:gd name="connsiteX99" fmla="*/ 4610100 w 5086350"/>
                <a:gd name="connsiteY99" fmla="*/ 474158 h 3188783"/>
                <a:gd name="connsiteX100" fmla="*/ 4667250 w 5086350"/>
                <a:gd name="connsiteY100" fmla="*/ 426533 h 3188783"/>
                <a:gd name="connsiteX101" fmla="*/ 4695825 w 5086350"/>
                <a:gd name="connsiteY101" fmla="*/ 417008 h 3188783"/>
                <a:gd name="connsiteX102" fmla="*/ 4743450 w 5086350"/>
                <a:gd name="connsiteY102" fmla="*/ 369383 h 3188783"/>
                <a:gd name="connsiteX103" fmla="*/ 4772025 w 5086350"/>
                <a:gd name="connsiteY103" fmla="*/ 312233 h 3188783"/>
                <a:gd name="connsiteX104" fmla="*/ 4800600 w 5086350"/>
                <a:gd name="connsiteY104" fmla="*/ 293183 h 3188783"/>
                <a:gd name="connsiteX105" fmla="*/ 4810125 w 5086350"/>
                <a:gd name="connsiteY105" fmla="*/ 264608 h 3188783"/>
                <a:gd name="connsiteX106" fmla="*/ 4893469 w 5086350"/>
                <a:gd name="connsiteY106" fmla="*/ 216983 h 3188783"/>
                <a:gd name="connsiteX107" fmla="*/ 4929187 w 5086350"/>
                <a:gd name="connsiteY107" fmla="*/ 157452 h 3188783"/>
                <a:gd name="connsiteX108" fmla="*/ 4981575 w 5086350"/>
                <a:gd name="connsiteY108" fmla="*/ 121733 h 3188783"/>
                <a:gd name="connsiteX109" fmla="*/ 5003006 w 5086350"/>
                <a:gd name="connsiteY109" fmla="*/ 62202 h 3188783"/>
                <a:gd name="connsiteX110" fmla="*/ 5038725 w 5086350"/>
                <a:gd name="connsiteY110" fmla="*/ 50295 h 3188783"/>
                <a:gd name="connsiteX111" fmla="*/ 5086350 w 5086350"/>
                <a:gd name="connsiteY111" fmla="*/ 7433 h 318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5086350" h="3188783">
                  <a:moveTo>
                    <a:pt x="0" y="3188783"/>
                  </a:moveTo>
                  <a:cubicBezTo>
                    <a:pt x="112743" y="3180110"/>
                    <a:pt x="97145" y="3184975"/>
                    <a:pt x="180975" y="3169733"/>
                  </a:cubicBezTo>
                  <a:cubicBezTo>
                    <a:pt x="196903" y="3166837"/>
                    <a:pt x="212825" y="3163848"/>
                    <a:pt x="228600" y="3160208"/>
                  </a:cubicBezTo>
                  <a:cubicBezTo>
                    <a:pt x="254111" y="3154321"/>
                    <a:pt x="304800" y="3141158"/>
                    <a:pt x="304800" y="3141158"/>
                  </a:cubicBezTo>
                  <a:cubicBezTo>
                    <a:pt x="314325" y="3131633"/>
                    <a:pt x="321600" y="3119125"/>
                    <a:pt x="333375" y="3112583"/>
                  </a:cubicBezTo>
                  <a:cubicBezTo>
                    <a:pt x="357342" y="3099268"/>
                    <a:pt x="400773" y="3091966"/>
                    <a:pt x="428625" y="3084008"/>
                  </a:cubicBezTo>
                  <a:cubicBezTo>
                    <a:pt x="508897" y="3061073"/>
                    <a:pt x="402285" y="3091214"/>
                    <a:pt x="485775" y="3055433"/>
                  </a:cubicBezTo>
                  <a:cubicBezTo>
                    <a:pt x="506212" y="3046674"/>
                    <a:pt x="564661" y="3040019"/>
                    <a:pt x="581025" y="3036383"/>
                  </a:cubicBezTo>
                  <a:cubicBezTo>
                    <a:pt x="590826" y="3034205"/>
                    <a:pt x="600075" y="3030033"/>
                    <a:pt x="609600" y="3026858"/>
                  </a:cubicBezTo>
                  <a:cubicBezTo>
                    <a:pt x="652374" y="2984084"/>
                    <a:pt x="625396" y="3002543"/>
                    <a:pt x="695325" y="2979233"/>
                  </a:cubicBezTo>
                  <a:lnTo>
                    <a:pt x="723900" y="2969708"/>
                  </a:lnTo>
                  <a:cubicBezTo>
                    <a:pt x="730250" y="2960183"/>
                    <a:pt x="733242" y="2947200"/>
                    <a:pt x="742950" y="2941133"/>
                  </a:cubicBezTo>
                  <a:cubicBezTo>
                    <a:pt x="763674" y="2928181"/>
                    <a:pt x="812462" y="2920279"/>
                    <a:pt x="838200" y="2912558"/>
                  </a:cubicBezTo>
                  <a:cubicBezTo>
                    <a:pt x="857434" y="2906788"/>
                    <a:pt x="876300" y="2899858"/>
                    <a:pt x="895350" y="2893508"/>
                  </a:cubicBezTo>
                  <a:lnTo>
                    <a:pt x="923925" y="2883983"/>
                  </a:lnTo>
                  <a:lnTo>
                    <a:pt x="952500" y="2874458"/>
                  </a:lnTo>
                  <a:cubicBezTo>
                    <a:pt x="975972" y="2856854"/>
                    <a:pt x="999645" y="2835550"/>
                    <a:pt x="1028700" y="2826833"/>
                  </a:cubicBezTo>
                  <a:cubicBezTo>
                    <a:pt x="1052116" y="2817308"/>
                    <a:pt x="1073944" y="2822070"/>
                    <a:pt x="1092994" y="2817308"/>
                  </a:cubicBezTo>
                  <a:cubicBezTo>
                    <a:pt x="1112044" y="2812546"/>
                    <a:pt x="1129903" y="2804608"/>
                    <a:pt x="1143000" y="2798258"/>
                  </a:cubicBezTo>
                  <a:cubicBezTo>
                    <a:pt x="1152525" y="2791908"/>
                    <a:pt x="1162260" y="2785862"/>
                    <a:pt x="1171575" y="2779208"/>
                  </a:cubicBezTo>
                  <a:cubicBezTo>
                    <a:pt x="1184493" y="2769981"/>
                    <a:pt x="1195476" y="2757733"/>
                    <a:pt x="1209675" y="2750633"/>
                  </a:cubicBezTo>
                  <a:cubicBezTo>
                    <a:pt x="1227636" y="2741653"/>
                    <a:pt x="1250117" y="2742722"/>
                    <a:pt x="1266825" y="2731583"/>
                  </a:cubicBezTo>
                  <a:cubicBezTo>
                    <a:pt x="1276350" y="2725233"/>
                    <a:pt x="1284939" y="2717182"/>
                    <a:pt x="1295400" y="2712533"/>
                  </a:cubicBezTo>
                  <a:cubicBezTo>
                    <a:pt x="1313750" y="2704378"/>
                    <a:pt x="1335842" y="2704622"/>
                    <a:pt x="1352550" y="2693483"/>
                  </a:cubicBezTo>
                  <a:cubicBezTo>
                    <a:pt x="1434442" y="2638888"/>
                    <a:pt x="1330830" y="2704343"/>
                    <a:pt x="1409700" y="2664908"/>
                  </a:cubicBezTo>
                  <a:cubicBezTo>
                    <a:pt x="1419939" y="2659788"/>
                    <a:pt x="1428750" y="2652208"/>
                    <a:pt x="1438275" y="2645858"/>
                  </a:cubicBezTo>
                  <a:cubicBezTo>
                    <a:pt x="1473200" y="2593470"/>
                    <a:pt x="1438275" y="2637920"/>
                    <a:pt x="1485900" y="2598233"/>
                  </a:cubicBezTo>
                  <a:cubicBezTo>
                    <a:pt x="1496248" y="2589609"/>
                    <a:pt x="1540312" y="2575232"/>
                    <a:pt x="1552575" y="2569658"/>
                  </a:cubicBezTo>
                  <a:cubicBezTo>
                    <a:pt x="1576410" y="2558824"/>
                    <a:pt x="1565837" y="2558887"/>
                    <a:pt x="1590675" y="2550608"/>
                  </a:cubicBezTo>
                  <a:cubicBezTo>
                    <a:pt x="1600200" y="2547433"/>
                    <a:pt x="1610270" y="2545573"/>
                    <a:pt x="1619250" y="2541083"/>
                  </a:cubicBezTo>
                  <a:cubicBezTo>
                    <a:pt x="1687983" y="2506717"/>
                    <a:pt x="1602430" y="2536381"/>
                    <a:pt x="1685925" y="2502983"/>
                  </a:cubicBezTo>
                  <a:cubicBezTo>
                    <a:pt x="1704569" y="2495525"/>
                    <a:pt x="1724025" y="2490283"/>
                    <a:pt x="1743075" y="2483933"/>
                  </a:cubicBezTo>
                  <a:cubicBezTo>
                    <a:pt x="1752600" y="2480758"/>
                    <a:pt x="1763296" y="2479977"/>
                    <a:pt x="1771650" y="2474408"/>
                  </a:cubicBezTo>
                  <a:lnTo>
                    <a:pt x="1828800" y="2436308"/>
                  </a:lnTo>
                  <a:cubicBezTo>
                    <a:pt x="1838325" y="2429958"/>
                    <a:pt x="1846515" y="2420878"/>
                    <a:pt x="1857375" y="2417258"/>
                  </a:cubicBezTo>
                  <a:lnTo>
                    <a:pt x="1914525" y="2398208"/>
                  </a:lnTo>
                  <a:cubicBezTo>
                    <a:pt x="1924050" y="2388683"/>
                    <a:pt x="1934476" y="2379981"/>
                    <a:pt x="1943100" y="2369633"/>
                  </a:cubicBezTo>
                  <a:cubicBezTo>
                    <a:pt x="1950429" y="2360839"/>
                    <a:pt x="1953535" y="2348596"/>
                    <a:pt x="1962150" y="2341058"/>
                  </a:cubicBezTo>
                  <a:cubicBezTo>
                    <a:pt x="1979380" y="2325981"/>
                    <a:pt x="2000250" y="2315658"/>
                    <a:pt x="2019300" y="2302958"/>
                  </a:cubicBezTo>
                  <a:cubicBezTo>
                    <a:pt x="2056229" y="2278339"/>
                    <a:pt x="2037015" y="2287528"/>
                    <a:pt x="2076450" y="2274383"/>
                  </a:cubicBezTo>
                  <a:cubicBezTo>
                    <a:pt x="2082800" y="2264858"/>
                    <a:pt x="2087405" y="2253903"/>
                    <a:pt x="2095500" y="2245808"/>
                  </a:cubicBezTo>
                  <a:cubicBezTo>
                    <a:pt x="2118141" y="2223167"/>
                    <a:pt x="2152931" y="2217139"/>
                    <a:pt x="2181225" y="2207708"/>
                  </a:cubicBezTo>
                  <a:cubicBezTo>
                    <a:pt x="2222219" y="2194043"/>
                    <a:pt x="2200060" y="2200618"/>
                    <a:pt x="2247900" y="2188658"/>
                  </a:cubicBezTo>
                  <a:cubicBezTo>
                    <a:pt x="2257425" y="2182308"/>
                    <a:pt x="2266014" y="2174257"/>
                    <a:pt x="2276475" y="2169608"/>
                  </a:cubicBezTo>
                  <a:cubicBezTo>
                    <a:pt x="2294825" y="2161453"/>
                    <a:pt x="2316917" y="2161697"/>
                    <a:pt x="2333625" y="2150558"/>
                  </a:cubicBezTo>
                  <a:cubicBezTo>
                    <a:pt x="2415517" y="2095963"/>
                    <a:pt x="2311905" y="2161418"/>
                    <a:pt x="2390775" y="2121983"/>
                  </a:cubicBezTo>
                  <a:cubicBezTo>
                    <a:pt x="2464633" y="2085054"/>
                    <a:pt x="2376101" y="2117349"/>
                    <a:pt x="2447925" y="2093408"/>
                  </a:cubicBezTo>
                  <a:cubicBezTo>
                    <a:pt x="2451100" y="2083883"/>
                    <a:pt x="2451022" y="2072546"/>
                    <a:pt x="2457450" y="2064833"/>
                  </a:cubicBezTo>
                  <a:cubicBezTo>
                    <a:pt x="2460532" y="2061135"/>
                    <a:pt x="2514197" y="2022172"/>
                    <a:pt x="2524125" y="2017208"/>
                  </a:cubicBezTo>
                  <a:cubicBezTo>
                    <a:pt x="2533105" y="2012718"/>
                    <a:pt x="2543923" y="2012559"/>
                    <a:pt x="2552700" y="2007683"/>
                  </a:cubicBezTo>
                  <a:cubicBezTo>
                    <a:pt x="2572714" y="1996564"/>
                    <a:pt x="2589372" y="1979822"/>
                    <a:pt x="2609850" y="1969583"/>
                  </a:cubicBezTo>
                  <a:lnTo>
                    <a:pt x="2647950" y="1950533"/>
                  </a:lnTo>
                  <a:lnTo>
                    <a:pt x="2695575" y="1912433"/>
                  </a:lnTo>
                  <a:cubicBezTo>
                    <a:pt x="2704514" y="1905282"/>
                    <a:pt x="2706010" y="1891396"/>
                    <a:pt x="2714625" y="1883858"/>
                  </a:cubicBezTo>
                  <a:cubicBezTo>
                    <a:pt x="2731855" y="1868781"/>
                    <a:pt x="2794567" y="1859495"/>
                    <a:pt x="2812883" y="1845758"/>
                  </a:cubicBezTo>
                  <a:lnTo>
                    <a:pt x="2838450" y="1829134"/>
                  </a:lnTo>
                  <a:lnTo>
                    <a:pt x="2867025" y="1788608"/>
                  </a:lnTo>
                  <a:cubicBezTo>
                    <a:pt x="2877264" y="1783488"/>
                    <a:pt x="2885361" y="1774678"/>
                    <a:pt x="2895600" y="1769558"/>
                  </a:cubicBezTo>
                  <a:cubicBezTo>
                    <a:pt x="2938558" y="1748079"/>
                    <a:pt x="2911804" y="1775105"/>
                    <a:pt x="2952750" y="1740983"/>
                  </a:cubicBezTo>
                  <a:cubicBezTo>
                    <a:pt x="2963098" y="1732359"/>
                    <a:pt x="2973055" y="1723041"/>
                    <a:pt x="2981325" y="1712408"/>
                  </a:cubicBezTo>
                  <a:cubicBezTo>
                    <a:pt x="3016885" y="1666688"/>
                    <a:pt x="3015615" y="1637478"/>
                    <a:pt x="3076575" y="1617158"/>
                  </a:cubicBezTo>
                  <a:cubicBezTo>
                    <a:pt x="3224017" y="1568011"/>
                    <a:pt x="3071734" y="1624341"/>
                    <a:pt x="3162300" y="1579058"/>
                  </a:cubicBezTo>
                  <a:cubicBezTo>
                    <a:pt x="3171280" y="1574568"/>
                    <a:pt x="3182098" y="1574409"/>
                    <a:pt x="3190875" y="1569533"/>
                  </a:cubicBezTo>
                  <a:cubicBezTo>
                    <a:pt x="3210889" y="1558414"/>
                    <a:pt x="3228975" y="1544133"/>
                    <a:pt x="3248025" y="1531433"/>
                  </a:cubicBezTo>
                  <a:lnTo>
                    <a:pt x="3276600" y="1512383"/>
                  </a:lnTo>
                  <a:cubicBezTo>
                    <a:pt x="3282950" y="1502858"/>
                    <a:pt x="3286711" y="1490959"/>
                    <a:pt x="3295650" y="1483808"/>
                  </a:cubicBezTo>
                  <a:cubicBezTo>
                    <a:pt x="3303490" y="1477536"/>
                    <a:pt x="3314424" y="1476461"/>
                    <a:pt x="3324225" y="1474283"/>
                  </a:cubicBezTo>
                  <a:cubicBezTo>
                    <a:pt x="3424805" y="1451932"/>
                    <a:pt x="3345624" y="1476675"/>
                    <a:pt x="3409950" y="1455233"/>
                  </a:cubicBezTo>
                  <a:cubicBezTo>
                    <a:pt x="3419475" y="1445708"/>
                    <a:pt x="3430255" y="1437291"/>
                    <a:pt x="3438525" y="1426658"/>
                  </a:cubicBezTo>
                  <a:cubicBezTo>
                    <a:pt x="3452581" y="1408586"/>
                    <a:pt x="3457575" y="1382208"/>
                    <a:pt x="3476625" y="1369508"/>
                  </a:cubicBezTo>
                  <a:lnTo>
                    <a:pt x="3533775" y="1331408"/>
                  </a:lnTo>
                  <a:cubicBezTo>
                    <a:pt x="3543697" y="1325058"/>
                    <a:pt x="3529806" y="1334583"/>
                    <a:pt x="3536156" y="1331408"/>
                  </a:cubicBezTo>
                  <a:cubicBezTo>
                    <a:pt x="3542506" y="1328233"/>
                    <a:pt x="3556397" y="1318708"/>
                    <a:pt x="3571875" y="1312358"/>
                  </a:cubicBezTo>
                  <a:cubicBezTo>
                    <a:pt x="3590519" y="1304900"/>
                    <a:pt x="3629025" y="1293308"/>
                    <a:pt x="3629025" y="1293308"/>
                  </a:cubicBezTo>
                  <a:cubicBezTo>
                    <a:pt x="3638550" y="1283783"/>
                    <a:pt x="3682417" y="1271416"/>
                    <a:pt x="3694113" y="1264733"/>
                  </a:cubicBezTo>
                  <a:cubicBezTo>
                    <a:pt x="3705479" y="1258238"/>
                    <a:pt x="3683113" y="1258804"/>
                    <a:pt x="3695700" y="1255208"/>
                  </a:cubicBezTo>
                  <a:cubicBezTo>
                    <a:pt x="3705354" y="1252450"/>
                    <a:pt x="3715295" y="1250173"/>
                    <a:pt x="3724275" y="1245683"/>
                  </a:cubicBezTo>
                  <a:cubicBezTo>
                    <a:pt x="3734514" y="1240563"/>
                    <a:pt x="3742611" y="1231753"/>
                    <a:pt x="3752850" y="1226633"/>
                  </a:cubicBezTo>
                  <a:cubicBezTo>
                    <a:pt x="3780102" y="1213007"/>
                    <a:pt x="3809309" y="1214900"/>
                    <a:pt x="3838575" y="1207583"/>
                  </a:cubicBezTo>
                  <a:cubicBezTo>
                    <a:pt x="3858056" y="1202713"/>
                    <a:pt x="3876675" y="1201616"/>
                    <a:pt x="3895725" y="1195266"/>
                  </a:cubicBezTo>
                  <a:lnTo>
                    <a:pt x="3924300" y="1179008"/>
                  </a:lnTo>
                  <a:cubicBezTo>
                    <a:pt x="3933825" y="1169483"/>
                    <a:pt x="3942527" y="1159057"/>
                    <a:pt x="3952875" y="1150433"/>
                  </a:cubicBezTo>
                  <a:cubicBezTo>
                    <a:pt x="3961669" y="1143104"/>
                    <a:pt x="3973912" y="1139998"/>
                    <a:pt x="3981450" y="1131383"/>
                  </a:cubicBezTo>
                  <a:cubicBezTo>
                    <a:pt x="3998441" y="1111965"/>
                    <a:pt x="4020176" y="1061629"/>
                    <a:pt x="4048125" y="1045658"/>
                  </a:cubicBezTo>
                  <a:cubicBezTo>
                    <a:pt x="4059491" y="1039163"/>
                    <a:pt x="4073638" y="1039729"/>
                    <a:pt x="4086225" y="1036133"/>
                  </a:cubicBezTo>
                  <a:cubicBezTo>
                    <a:pt x="4095879" y="1033375"/>
                    <a:pt x="4105275" y="1029783"/>
                    <a:pt x="4114800" y="1026608"/>
                  </a:cubicBezTo>
                  <a:lnTo>
                    <a:pt x="4133850" y="969458"/>
                  </a:lnTo>
                  <a:cubicBezTo>
                    <a:pt x="4137025" y="959933"/>
                    <a:pt x="4137806" y="949237"/>
                    <a:pt x="4143375" y="940883"/>
                  </a:cubicBezTo>
                  <a:cubicBezTo>
                    <a:pt x="4149725" y="931358"/>
                    <a:pt x="4157305" y="922547"/>
                    <a:pt x="4162425" y="912308"/>
                  </a:cubicBezTo>
                  <a:cubicBezTo>
                    <a:pt x="4166915" y="903328"/>
                    <a:pt x="4167074" y="892510"/>
                    <a:pt x="4171950" y="883733"/>
                  </a:cubicBezTo>
                  <a:cubicBezTo>
                    <a:pt x="4183069" y="863719"/>
                    <a:pt x="4202810" y="848303"/>
                    <a:pt x="4210050" y="826583"/>
                  </a:cubicBezTo>
                  <a:cubicBezTo>
                    <a:pt x="4213225" y="817058"/>
                    <a:pt x="4267244" y="805108"/>
                    <a:pt x="4274344" y="798008"/>
                  </a:cubicBezTo>
                  <a:lnTo>
                    <a:pt x="4305300" y="750383"/>
                  </a:lnTo>
                  <a:cubicBezTo>
                    <a:pt x="4327663" y="716839"/>
                    <a:pt x="4347805" y="691744"/>
                    <a:pt x="4362450" y="655133"/>
                  </a:cubicBezTo>
                  <a:cubicBezTo>
                    <a:pt x="4369908" y="636489"/>
                    <a:pt x="4364792" y="609122"/>
                    <a:pt x="4381500" y="597983"/>
                  </a:cubicBezTo>
                  <a:cubicBezTo>
                    <a:pt x="4391025" y="591633"/>
                    <a:pt x="4399836" y="584053"/>
                    <a:pt x="4410075" y="578933"/>
                  </a:cubicBezTo>
                  <a:cubicBezTo>
                    <a:pt x="4419055" y="574443"/>
                    <a:pt x="4429873" y="574284"/>
                    <a:pt x="4438650" y="569408"/>
                  </a:cubicBezTo>
                  <a:cubicBezTo>
                    <a:pt x="4458664" y="558289"/>
                    <a:pt x="4474080" y="538548"/>
                    <a:pt x="4495800" y="531308"/>
                  </a:cubicBezTo>
                  <a:cubicBezTo>
                    <a:pt x="4505325" y="528133"/>
                    <a:pt x="4515598" y="526659"/>
                    <a:pt x="4524375" y="521783"/>
                  </a:cubicBezTo>
                  <a:cubicBezTo>
                    <a:pt x="4622631" y="467196"/>
                    <a:pt x="4545442" y="495711"/>
                    <a:pt x="4610100" y="474158"/>
                  </a:cubicBezTo>
                  <a:cubicBezTo>
                    <a:pt x="4631166" y="453092"/>
                    <a:pt x="4640728" y="439794"/>
                    <a:pt x="4667250" y="426533"/>
                  </a:cubicBezTo>
                  <a:cubicBezTo>
                    <a:pt x="4676230" y="422043"/>
                    <a:pt x="4686300" y="420183"/>
                    <a:pt x="4695825" y="417008"/>
                  </a:cubicBezTo>
                  <a:cubicBezTo>
                    <a:pt x="4746625" y="340808"/>
                    <a:pt x="4679950" y="432883"/>
                    <a:pt x="4743450" y="369383"/>
                  </a:cubicBezTo>
                  <a:cubicBezTo>
                    <a:pt x="4823744" y="289089"/>
                    <a:pt x="4710050" y="389702"/>
                    <a:pt x="4772025" y="312233"/>
                  </a:cubicBezTo>
                  <a:cubicBezTo>
                    <a:pt x="4779176" y="303294"/>
                    <a:pt x="4791075" y="299533"/>
                    <a:pt x="4800600" y="293183"/>
                  </a:cubicBezTo>
                  <a:cubicBezTo>
                    <a:pt x="4803775" y="283658"/>
                    <a:pt x="4803961" y="272533"/>
                    <a:pt x="4810125" y="264608"/>
                  </a:cubicBezTo>
                  <a:cubicBezTo>
                    <a:pt x="4818062" y="251908"/>
                    <a:pt x="4873625" y="234842"/>
                    <a:pt x="4893469" y="216983"/>
                  </a:cubicBezTo>
                  <a:cubicBezTo>
                    <a:pt x="4913313" y="199124"/>
                    <a:pt x="4906962" y="173327"/>
                    <a:pt x="4929187" y="157452"/>
                  </a:cubicBezTo>
                  <a:cubicBezTo>
                    <a:pt x="4962061" y="130057"/>
                    <a:pt x="4933427" y="137782"/>
                    <a:pt x="4981575" y="121733"/>
                  </a:cubicBezTo>
                  <a:cubicBezTo>
                    <a:pt x="4993878" y="112208"/>
                    <a:pt x="4993481" y="74108"/>
                    <a:pt x="5003006" y="62202"/>
                  </a:cubicBezTo>
                  <a:cubicBezTo>
                    <a:pt x="5012531" y="50296"/>
                    <a:pt x="5024834" y="65773"/>
                    <a:pt x="5038725" y="50295"/>
                  </a:cubicBezTo>
                  <a:cubicBezTo>
                    <a:pt x="5055490" y="0"/>
                    <a:pt x="5042681" y="72937"/>
                    <a:pt x="5086350" y="743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436081" y="2823354"/>
              <a:ext cx="2955027" cy="1085860"/>
            </a:xfrm>
            <a:custGeom>
              <a:avLst/>
              <a:gdLst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85900 h 2914650"/>
                <a:gd name="connsiteX58" fmla="*/ 3943350 w 5267325"/>
                <a:gd name="connsiteY58" fmla="*/ 1428750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62450 w 5267325"/>
                <a:gd name="connsiteY66" fmla="*/ 1181100 h 2914650"/>
                <a:gd name="connsiteX67" fmla="*/ 4419600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85900 h 2914650"/>
                <a:gd name="connsiteX58" fmla="*/ 3895725 w 5267325"/>
                <a:gd name="connsiteY58" fmla="*/ 1428795 h 2914650"/>
                <a:gd name="connsiteX59" fmla="*/ 3943350 w 5267325"/>
                <a:gd name="connsiteY59" fmla="*/ 1428750 h 2914650"/>
                <a:gd name="connsiteX60" fmla="*/ 3971925 w 5267325"/>
                <a:gd name="connsiteY60" fmla="*/ 1409700 h 2914650"/>
                <a:gd name="connsiteX61" fmla="*/ 4000500 w 5267325"/>
                <a:gd name="connsiteY61" fmla="*/ 1381125 h 2914650"/>
                <a:gd name="connsiteX62" fmla="*/ 4057650 w 5267325"/>
                <a:gd name="connsiteY62" fmla="*/ 1352550 h 2914650"/>
                <a:gd name="connsiteX63" fmla="*/ 4114800 w 5267325"/>
                <a:gd name="connsiteY63" fmla="*/ 1314450 h 2914650"/>
                <a:gd name="connsiteX64" fmla="*/ 4133850 w 5267325"/>
                <a:gd name="connsiteY64" fmla="*/ 1285875 h 2914650"/>
                <a:gd name="connsiteX65" fmla="*/ 4257675 w 5267325"/>
                <a:gd name="connsiteY65" fmla="*/ 1257300 h 2914650"/>
                <a:gd name="connsiteX66" fmla="*/ 4314825 w 5267325"/>
                <a:gd name="connsiteY66" fmla="*/ 1228725 h 2914650"/>
                <a:gd name="connsiteX67" fmla="*/ 4362450 w 5267325"/>
                <a:gd name="connsiteY67" fmla="*/ 1181100 h 2914650"/>
                <a:gd name="connsiteX68" fmla="*/ 4419600 w 5267325"/>
                <a:gd name="connsiteY68" fmla="*/ 1162050 h 2914650"/>
                <a:gd name="connsiteX69" fmla="*/ 4476750 w 5267325"/>
                <a:gd name="connsiteY69" fmla="*/ 1133475 h 2914650"/>
                <a:gd name="connsiteX70" fmla="*/ 4505325 w 5267325"/>
                <a:gd name="connsiteY70" fmla="*/ 1114425 h 2914650"/>
                <a:gd name="connsiteX71" fmla="*/ 4524375 w 5267325"/>
                <a:gd name="connsiteY71" fmla="*/ 1076325 h 2914650"/>
                <a:gd name="connsiteX72" fmla="*/ 4543425 w 5267325"/>
                <a:gd name="connsiteY72" fmla="*/ 1019175 h 2914650"/>
                <a:gd name="connsiteX73" fmla="*/ 4581525 w 5267325"/>
                <a:gd name="connsiteY73" fmla="*/ 1000125 h 2914650"/>
                <a:gd name="connsiteX74" fmla="*/ 4610100 w 5267325"/>
                <a:gd name="connsiteY74" fmla="*/ 990600 h 2914650"/>
                <a:gd name="connsiteX75" fmla="*/ 4638675 w 5267325"/>
                <a:gd name="connsiteY75" fmla="*/ 971550 h 2914650"/>
                <a:gd name="connsiteX76" fmla="*/ 4657725 w 5267325"/>
                <a:gd name="connsiteY76" fmla="*/ 942975 h 2914650"/>
                <a:gd name="connsiteX77" fmla="*/ 4743450 w 5267325"/>
                <a:gd name="connsiteY77" fmla="*/ 876300 h 2914650"/>
                <a:gd name="connsiteX78" fmla="*/ 4781550 w 5267325"/>
                <a:gd name="connsiteY78" fmla="*/ 819150 h 2914650"/>
                <a:gd name="connsiteX79" fmla="*/ 4800600 w 5267325"/>
                <a:gd name="connsiteY79" fmla="*/ 762000 h 2914650"/>
                <a:gd name="connsiteX80" fmla="*/ 4886325 w 5267325"/>
                <a:gd name="connsiteY80" fmla="*/ 685800 h 2914650"/>
                <a:gd name="connsiteX81" fmla="*/ 4933950 w 5267325"/>
                <a:gd name="connsiteY81" fmla="*/ 638175 h 2914650"/>
                <a:gd name="connsiteX82" fmla="*/ 4981575 w 5267325"/>
                <a:gd name="connsiteY82" fmla="*/ 600075 h 2914650"/>
                <a:gd name="connsiteX83" fmla="*/ 5010150 w 5267325"/>
                <a:gd name="connsiteY83" fmla="*/ 542925 h 2914650"/>
                <a:gd name="connsiteX84" fmla="*/ 5019675 w 5267325"/>
                <a:gd name="connsiteY84" fmla="*/ 476250 h 2914650"/>
                <a:gd name="connsiteX85" fmla="*/ 5057775 w 5267325"/>
                <a:gd name="connsiteY85" fmla="*/ 419100 h 2914650"/>
                <a:gd name="connsiteX86" fmla="*/ 5105400 w 5267325"/>
                <a:gd name="connsiteY86" fmla="*/ 371475 h 2914650"/>
                <a:gd name="connsiteX87" fmla="*/ 5124450 w 5267325"/>
                <a:gd name="connsiteY87" fmla="*/ 342900 h 2914650"/>
                <a:gd name="connsiteX88" fmla="*/ 5172075 w 5267325"/>
                <a:gd name="connsiteY88" fmla="*/ 295275 h 2914650"/>
                <a:gd name="connsiteX89" fmla="*/ 5181600 w 5267325"/>
                <a:gd name="connsiteY89" fmla="*/ 142875 h 2914650"/>
                <a:gd name="connsiteX90" fmla="*/ 5210175 w 5267325"/>
                <a:gd name="connsiteY90" fmla="*/ 114300 h 2914650"/>
                <a:gd name="connsiteX91" fmla="*/ 5229225 w 5267325"/>
                <a:gd name="connsiteY91" fmla="*/ 85725 h 2914650"/>
                <a:gd name="connsiteX92" fmla="*/ 5238750 w 5267325"/>
                <a:gd name="connsiteY92" fmla="*/ 38100 h 2914650"/>
                <a:gd name="connsiteX93" fmla="*/ 5267325 w 5267325"/>
                <a:gd name="connsiteY93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85900 h 2914650"/>
                <a:gd name="connsiteX58" fmla="*/ 3895725 w 5267325"/>
                <a:gd name="connsiteY58" fmla="*/ 1428795 h 2914650"/>
                <a:gd name="connsiteX59" fmla="*/ 3943350 w 5267325"/>
                <a:gd name="connsiteY59" fmla="*/ 1428750 h 2914650"/>
                <a:gd name="connsiteX60" fmla="*/ 3971925 w 5267325"/>
                <a:gd name="connsiteY60" fmla="*/ 1409700 h 2914650"/>
                <a:gd name="connsiteX61" fmla="*/ 4000500 w 5267325"/>
                <a:gd name="connsiteY61" fmla="*/ 1381125 h 2914650"/>
                <a:gd name="connsiteX62" fmla="*/ 4057650 w 5267325"/>
                <a:gd name="connsiteY62" fmla="*/ 1352550 h 2914650"/>
                <a:gd name="connsiteX63" fmla="*/ 4114800 w 5267325"/>
                <a:gd name="connsiteY63" fmla="*/ 1314450 h 2914650"/>
                <a:gd name="connsiteX64" fmla="*/ 4133850 w 5267325"/>
                <a:gd name="connsiteY64" fmla="*/ 1285875 h 2914650"/>
                <a:gd name="connsiteX65" fmla="*/ 4257675 w 5267325"/>
                <a:gd name="connsiteY65" fmla="*/ 1257300 h 2914650"/>
                <a:gd name="connsiteX66" fmla="*/ 4314825 w 5267325"/>
                <a:gd name="connsiteY66" fmla="*/ 1228725 h 2914650"/>
                <a:gd name="connsiteX67" fmla="*/ 4362450 w 5267325"/>
                <a:gd name="connsiteY67" fmla="*/ 1181100 h 2914650"/>
                <a:gd name="connsiteX68" fmla="*/ 4419600 w 5267325"/>
                <a:gd name="connsiteY68" fmla="*/ 1162050 h 2914650"/>
                <a:gd name="connsiteX69" fmla="*/ 4476750 w 5267325"/>
                <a:gd name="connsiteY69" fmla="*/ 1133475 h 2914650"/>
                <a:gd name="connsiteX70" fmla="*/ 4505325 w 5267325"/>
                <a:gd name="connsiteY70" fmla="*/ 1114425 h 2914650"/>
                <a:gd name="connsiteX71" fmla="*/ 4524375 w 5267325"/>
                <a:gd name="connsiteY71" fmla="*/ 1076325 h 2914650"/>
                <a:gd name="connsiteX72" fmla="*/ 4543425 w 5267325"/>
                <a:gd name="connsiteY72" fmla="*/ 1019175 h 2914650"/>
                <a:gd name="connsiteX73" fmla="*/ 4581525 w 5267325"/>
                <a:gd name="connsiteY73" fmla="*/ 1000125 h 2914650"/>
                <a:gd name="connsiteX74" fmla="*/ 4610100 w 5267325"/>
                <a:gd name="connsiteY74" fmla="*/ 990600 h 2914650"/>
                <a:gd name="connsiteX75" fmla="*/ 4638675 w 5267325"/>
                <a:gd name="connsiteY75" fmla="*/ 971550 h 2914650"/>
                <a:gd name="connsiteX76" fmla="*/ 4657725 w 5267325"/>
                <a:gd name="connsiteY76" fmla="*/ 942975 h 2914650"/>
                <a:gd name="connsiteX77" fmla="*/ 4743450 w 5267325"/>
                <a:gd name="connsiteY77" fmla="*/ 876300 h 2914650"/>
                <a:gd name="connsiteX78" fmla="*/ 4781550 w 5267325"/>
                <a:gd name="connsiteY78" fmla="*/ 819150 h 2914650"/>
                <a:gd name="connsiteX79" fmla="*/ 4800600 w 5267325"/>
                <a:gd name="connsiteY79" fmla="*/ 762000 h 2914650"/>
                <a:gd name="connsiteX80" fmla="*/ 4886325 w 5267325"/>
                <a:gd name="connsiteY80" fmla="*/ 685800 h 2914650"/>
                <a:gd name="connsiteX81" fmla="*/ 4933950 w 5267325"/>
                <a:gd name="connsiteY81" fmla="*/ 638175 h 2914650"/>
                <a:gd name="connsiteX82" fmla="*/ 4981575 w 5267325"/>
                <a:gd name="connsiteY82" fmla="*/ 600075 h 2914650"/>
                <a:gd name="connsiteX83" fmla="*/ 5010150 w 5267325"/>
                <a:gd name="connsiteY83" fmla="*/ 542925 h 2914650"/>
                <a:gd name="connsiteX84" fmla="*/ 5019675 w 5267325"/>
                <a:gd name="connsiteY84" fmla="*/ 476250 h 2914650"/>
                <a:gd name="connsiteX85" fmla="*/ 5057775 w 5267325"/>
                <a:gd name="connsiteY85" fmla="*/ 419100 h 2914650"/>
                <a:gd name="connsiteX86" fmla="*/ 5105400 w 5267325"/>
                <a:gd name="connsiteY86" fmla="*/ 371475 h 2914650"/>
                <a:gd name="connsiteX87" fmla="*/ 5124450 w 5267325"/>
                <a:gd name="connsiteY87" fmla="*/ 342900 h 2914650"/>
                <a:gd name="connsiteX88" fmla="*/ 5172075 w 5267325"/>
                <a:gd name="connsiteY88" fmla="*/ 295275 h 2914650"/>
                <a:gd name="connsiteX89" fmla="*/ 5181600 w 5267325"/>
                <a:gd name="connsiteY89" fmla="*/ 142875 h 2914650"/>
                <a:gd name="connsiteX90" fmla="*/ 5210175 w 5267325"/>
                <a:gd name="connsiteY90" fmla="*/ 114300 h 2914650"/>
                <a:gd name="connsiteX91" fmla="*/ 5229225 w 5267325"/>
                <a:gd name="connsiteY91" fmla="*/ 85725 h 2914650"/>
                <a:gd name="connsiteX92" fmla="*/ 5238750 w 5267325"/>
                <a:gd name="connsiteY92" fmla="*/ 38100 h 2914650"/>
                <a:gd name="connsiteX93" fmla="*/ 5267325 w 5267325"/>
                <a:gd name="connsiteY93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85900 h 2914650"/>
                <a:gd name="connsiteX58" fmla="*/ 3895725 w 5267325"/>
                <a:gd name="connsiteY58" fmla="*/ 1428795 h 2914650"/>
                <a:gd name="connsiteX59" fmla="*/ 3943350 w 5267325"/>
                <a:gd name="connsiteY59" fmla="*/ 1428750 h 2914650"/>
                <a:gd name="connsiteX60" fmla="*/ 3971925 w 5267325"/>
                <a:gd name="connsiteY60" fmla="*/ 1409700 h 2914650"/>
                <a:gd name="connsiteX61" fmla="*/ 4000500 w 5267325"/>
                <a:gd name="connsiteY61" fmla="*/ 1381125 h 2914650"/>
                <a:gd name="connsiteX62" fmla="*/ 4057650 w 5267325"/>
                <a:gd name="connsiteY62" fmla="*/ 1352550 h 2914650"/>
                <a:gd name="connsiteX63" fmla="*/ 4114800 w 5267325"/>
                <a:gd name="connsiteY63" fmla="*/ 1314450 h 2914650"/>
                <a:gd name="connsiteX64" fmla="*/ 4133850 w 5267325"/>
                <a:gd name="connsiteY64" fmla="*/ 1285875 h 2914650"/>
                <a:gd name="connsiteX65" fmla="*/ 4257675 w 5267325"/>
                <a:gd name="connsiteY65" fmla="*/ 1257300 h 2914650"/>
                <a:gd name="connsiteX66" fmla="*/ 4314825 w 5267325"/>
                <a:gd name="connsiteY66" fmla="*/ 1228725 h 2914650"/>
                <a:gd name="connsiteX67" fmla="*/ 4362450 w 5267325"/>
                <a:gd name="connsiteY67" fmla="*/ 1181100 h 2914650"/>
                <a:gd name="connsiteX68" fmla="*/ 4419600 w 5267325"/>
                <a:gd name="connsiteY68" fmla="*/ 1162050 h 2914650"/>
                <a:gd name="connsiteX69" fmla="*/ 4476750 w 5267325"/>
                <a:gd name="connsiteY69" fmla="*/ 1133475 h 2914650"/>
                <a:gd name="connsiteX70" fmla="*/ 4505325 w 5267325"/>
                <a:gd name="connsiteY70" fmla="*/ 1114425 h 2914650"/>
                <a:gd name="connsiteX71" fmla="*/ 4524375 w 5267325"/>
                <a:gd name="connsiteY71" fmla="*/ 1076325 h 2914650"/>
                <a:gd name="connsiteX72" fmla="*/ 4543425 w 5267325"/>
                <a:gd name="connsiteY72" fmla="*/ 1019175 h 2914650"/>
                <a:gd name="connsiteX73" fmla="*/ 4581525 w 5267325"/>
                <a:gd name="connsiteY73" fmla="*/ 1000125 h 2914650"/>
                <a:gd name="connsiteX74" fmla="*/ 4610100 w 5267325"/>
                <a:gd name="connsiteY74" fmla="*/ 990600 h 2914650"/>
                <a:gd name="connsiteX75" fmla="*/ 4638675 w 5267325"/>
                <a:gd name="connsiteY75" fmla="*/ 971550 h 2914650"/>
                <a:gd name="connsiteX76" fmla="*/ 4657725 w 5267325"/>
                <a:gd name="connsiteY76" fmla="*/ 942975 h 2914650"/>
                <a:gd name="connsiteX77" fmla="*/ 4743450 w 5267325"/>
                <a:gd name="connsiteY77" fmla="*/ 876300 h 2914650"/>
                <a:gd name="connsiteX78" fmla="*/ 4781550 w 5267325"/>
                <a:gd name="connsiteY78" fmla="*/ 819150 h 2914650"/>
                <a:gd name="connsiteX79" fmla="*/ 4800600 w 5267325"/>
                <a:gd name="connsiteY79" fmla="*/ 762000 h 2914650"/>
                <a:gd name="connsiteX80" fmla="*/ 4886325 w 5267325"/>
                <a:gd name="connsiteY80" fmla="*/ 685800 h 2914650"/>
                <a:gd name="connsiteX81" fmla="*/ 4933950 w 5267325"/>
                <a:gd name="connsiteY81" fmla="*/ 638175 h 2914650"/>
                <a:gd name="connsiteX82" fmla="*/ 4981575 w 5267325"/>
                <a:gd name="connsiteY82" fmla="*/ 600075 h 2914650"/>
                <a:gd name="connsiteX83" fmla="*/ 5010150 w 5267325"/>
                <a:gd name="connsiteY83" fmla="*/ 542925 h 2914650"/>
                <a:gd name="connsiteX84" fmla="*/ 5019675 w 5267325"/>
                <a:gd name="connsiteY84" fmla="*/ 476250 h 2914650"/>
                <a:gd name="connsiteX85" fmla="*/ 5057775 w 5267325"/>
                <a:gd name="connsiteY85" fmla="*/ 419100 h 2914650"/>
                <a:gd name="connsiteX86" fmla="*/ 5105400 w 5267325"/>
                <a:gd name="connsiteY86" fmla="*/ 371475 h 2914650"/>
                <a:gd name="connsiteX87" fmla="*/ 5124450 w 5267325"/>
                <a:gd name="connsiteY87" fmla="*/ 342900 h 2914650"/>
                <a:gd name="connsiteX88" fmla="*/ 5172075 w 5267325"/>
                <a:gd name="connsiteY88" fmla="*/ 295275 h 2914650"/>
                <a:gd name="connsiteX89" fmla="*/ 5181600 w 5267325"/>
                <a:gd name="connsiteY89" fmla="*/ 142875 h 2914650"/>
                <a:gd name="connsiteX90" fmla="*/ 5210175 w 5267325"/>
                <a:gd name="connsiteY90" fmla="*/ 114300 h 2914650"/>
                <a:gd name="connsiteX91" fmla="*/ 5229225 w 5267325"/>
                <a:gd name="connsiteY91" fmla="*/ 85725 h 2914650"/>
                <a:gd name="connsiteX92" fmla="*/ 5238750 w 5267325"/>
                <a:gd name="connsiteY92" fmla="*/ 38100 h 2914650"/>
                <a:gd name="connsiteX93" fmla="*/ 5267325 w 5267325"/>
                <a:gd name="connsiteY93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85900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62450 w 5267325"/>
                <a:gd name="connsiteY66" fmla="*/ 1181100 h 2914650"/>
                <a:gd name="connsiteX67" fmla="*/ 4419600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85900 h 2914650"/>
                <a:gd name="connsiteX58" fmla="*/ 3898106 w 5267325"/>
                <a:gd name="connsiteY58" fmla="*/ 1447845 h 2914650"/>
                <a:gd name="connsiteX59" fmla="*/ 3895725 w 5267325"/>
                <a:gd name="connsiteY59" fmla="*/ 1428795 h 2914650"/>
                <a:gd name="connsiteX60" fmla="*/ 3971925 w 5267325"/>
                <a:gd name="connsiteY60" fmla="*/ 1409700 h 2914650"/>
                <a:gd name="connsiteX61" fmla="*/ 4000500 w 5267325"/>
                <a:gd name="connsiteY61" fmla="*/ 1381125 h 2914650"/>
                <a:gd name="connsiteX62" fmla="*/ 4057650 w 5267325"/>
                <a:gd name="connsiteY62" fmla="*/ 1352550 h 2914650"/>
                <a:gd name="connsiteX63" fmla="*/ 4114800 w 5267325"/>
                <a:gd name="connsiteY63" fmla="*/ 1314450 h 2914650"/>
                <a:gd name="connsiteX64" fmla="*/ 4133850 w 5267325"/>
                <a:gd name="connsiteY64" fmla="*/ 1285875 h 2914650"/>
                <a:gd name="connsiteX65" fmla="*/ 4257675 w 5267325"/>
                <a:gd name="connsiteY65" fmla="*/ 1257300 h 2914650"/>
                <a:gd name="connsiteX66" fmla="*/ 4314825 w 5267325"/>
                <a:gd name="connsiteY66" fmla="*/ 1228725 h 2914650"/>
                <a:gd name="connsiteX67" fmla="*/ 4362450 w 5267325"/>
                <a:gd name="connsiteY67" fmla="*/ 1181100 h 2914650"/>
                <a:gd name="connsiteX68" fmla="*/ 4419600 w 5267325"/>
                <a:gd name="connsiteY68" fmla="*/ 1162050 h 2914650"/>
                <a:gd name="connsiteX69" fmla="*/ 4476750 w 5267325"/>
                <a:gd name="connsiteY69" fmla="*/ 1133475 h 2914650"/>
                <a:gd name="connsiteX70" fmla="*/ 4505325 w 5267325"/>
                <a:gd name="connsiteY70" fmla="*/ 1114425 h 2914650"/>
                <a:gd name="connsiteX71" fmla="*/ 4524375 w 5267325"/>
                <a:gd name="connsiteY71" fmla="*/ 1076325 h 2914650"/>
                <a:gd name="connsiteX72" fmla="*/ 4543425 w 5267325"/>
                <a:gd name="connsiteY72" fmla="*/ 1019175 h 2914650"/>
                <a:gd name="connsiteX73" fmla="*/ 4581525 w 5267325"/>
                <a:gd name="connsiteY73" fmla="*/ 1000125 h 2914650"/>
                <a:gd name="connsiteX74" fmla="*/ 4610100 w 5267325"/>
                <a:gd name="connsiteY74" fmla="*/ 990600 h 2914650"/>
                <a:gd name="connsiteX75" fmla="*/ 4638675 w 5267325"/>
                <a:gd name="connsiteY75" fmla="*/ 971550 h 2914650"/>
                <a:gd name="connsiteX76" fmla="*/ 4657725 w 5267325"/>
                <a:gd name="connsiteY76" fmla="*/ 942975 h 2914650"/>
                <a:gd name="connsiteX77" fmla="*/ 4743450 w 5267325"/>
                <a:gd name="connsiteY77" fmla="*/ 876300 h 2914650"/>
                <a:gd name="connsiteX78" fmla="*/ 4781550 w 5267325"/>
                <a:gd name="connsiteY78" fmla="*/ 819150 h 2914650"/>
                <a:gd name="connsiteX79" fmla="*/ 4800600 w 5267325"/>
                <a:gd name="connsiteY79" fmla="*/ 762000 h 2914650"/>
                <a:gd name="connsiteX80" fmla="*/ 4886325 w 5267325"/>
                <a:gd name="connsiteY80" fmla="*/ 685800 h 2914650"/>
                <a:gd name="connsiteX81" fmla="*/ 4933950 w 5267325"/>
                <a:gd name="connsiteY81" fmla="*/ 638175 h 2914650"/>
                <a:gd name="connsiteX82" fmla="*/ 4981575 w 5267325"/>
                <a:gd name="connsiteY82" fmla="*/ 600075 h 2914650"/>
                <a:gd name="connsiteX83" fmla="*/ 5010150 w 5267325"/>
                <a:gd name="connsiteY83" fmla="*/ 542925 h 2914650"/>
                <a:gd name="connsiteX84" fmla="*/ 5019675 w 5267325"/>
                <a:gd name="connsiteY84" fmla="*/ 476250 h 2914650"/>
                <a:gd name="connsiteX85" fmla="*/ 5057775 w 5267325"/>
                <a:gd name="connsiteY85" fmla="*/ 419100 h 2914650"/>
                <a:gd name="connsiteX86" fmla="*/ 5105400 w 5267325"/>
                <a:gd name="connsiteY86" fmla="*/ 371475 h 2914650"/>
                <a:gd name="connsiteX87" fmla="*/ 5124450 w 5267325"/>
                <a:gd name="connsiteY87" fmla="*/ 342900 h 2914650"/>
                <a:gd name="connsiteX88" fmla="*/ 5172075 w 5267325"/>
                <a:gd name="connsiteY88" fmla="*/ 295275 h 2914650"/>
                <a:gd name="connsiteX89" fmla="*/ 5181600 w 5267325"/>
                <a:gd name="connsiteY89" fmla="*/ 142875 h 2914650"/>
                <a:gd name="connsiteX90" fmla="*/ 5210175 w 5267325"/>
                <a:gd name="connsiteY90" fmla="*/ 114300 h 2914650"/>
                <a:gd name="connsiteX91" fmla="*/ 5229225 w 5267325"/>
                <a:gd name="connsiteY91" fmla="*/ 85725 h 2914650"/>
                <a:gd name="connsiteX92" fmla="*/ 5238750 w 5267325"/>
                <a:gd name="connsiteY92" fmla="*/ 38100 h 2914650"/>
                <a:gd name="connsiteX93" fmla="*/ 5267325 w 5267325"/>
                <a:gd name="connsiteY93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85900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62450 w 5267325"/>
                <a:gd name="connsiteY66" fmla="*/ 1181100 h 2914650"/>
                <a:gd name="connsiteX67" fmla="*/ 4419600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62450 w 5267325"/>
                <a:gd name="connsiteY66" fmla="*/ 1181100 h 2914650"/>
                <a:gd name="connsiteX67" fmla="*/ 4419600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62450 w 5267325"/>
                <a:gd name="connsiteY66" fmla="*/ 1181100 h 2914650"/>
                <a:gd name="connsiteX67" fmla="*/ 4419600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62450 w 5267325"/>
                <a:gd name="connsiteY66" fmla="*/ 1181100 h 2914650"/>
                <a:gd name="connsiteX67" fmla="*/ 4419600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62450 w 5267325"/>
                <a:gd name="connsiteY66" fmla="*/ 1181100 h 2914650"/>
                <a:gd name="connsiteX67" fmla="*/ 4419600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19600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62050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95388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95388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95388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66813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66813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43450 w 5267325"/>
                <a:gd name="connsiteY76" fmla="*/ 876300 h 2914650"/>
                <a:gd name="connsiteX77" fmla="*/ 4781550 w 5267325"/>
                <a:gd name="connsiteY77" fmla="*/ 819150 h 2914650"/>
                <a:gd name="connsiteX78" fmla="*/ 4800600 w 5267325"/>
                <a:gd name="connsiteY78" fmla="*/ 762000 h 2914650"/>
                <a:gd name="connsiteX79" fmla="*/ 4886325 w 5267325"/>
                <a:gd name="connsiteY79" fmla="*/ 685800 h 2914650"/>
                <a:gd name="connsiteX80" fmla="*/ 4933950 w 5267325"/>
                <a:gd name="connsiteY80" fmla="*/ 638175 h 2914650"/>
                <a:gd name="connsiteX81" fmla="*/ 4981575 w 5267325"/>
                <a:gd name="connsiteY81" fmla="*/ 600075 h 2914650"/>
                <a:gd name="connsiteX82" fmla="*/ 5010150 w 5267325"/>
                <a:gd name="connsiteY82" fmla="*/ 542925 h 2914650"/>
                <a:gd name="connsiteX83" fmla="*/ 5019675 w 5267325"/>
                <a:gd name="connsiteY83" fmla="*/ 476250 h 2914650"/>
                <a:gd name="connsiteX84" fmla="*/ 5057775 w 5267325"/>
                <a:gd name="connsiteY84" fmla="*/ 419100 h 2914650"/>
                <a:gd name="connsiteX85" fmla="*/ 5105400 w 5267325"/>
                <a:gd name="connsiteY85" fmla="*/ 371475 h 2914650"/>
                <a:gd name="connsiteX86" fmla="*/ 5124450 w 5267325"/>
                <a:gd name="connsiteY86" fmla="*/ 342900 h 2914650"/>
                <a:gd name="connsiteX87" fmla="*/ 5172075 w 5267325"/>
                <a:gd name="connsiteY87" fmla="*/ 295275 h 2914650"/>
                <a:gd name="connsiteX88" fmla="*/ 5181600 w 5267325"/>
                <a:gd name="connsiteY88" fmla="*/ 142875 h 2914650"/>
                <a:gd name="connsiteX89" fmla="*/ 5210175 w 5267325"/>
                <a:gd name="connsiteY89" fmla="*/ 114300 h 2914650"/>
                <a:gd name="connsiteX90" fmla="*/ 5229225 w 5267325"/>
                <a:gd name="connsiteY90" fmla="*/ 85725 h 2914650"/>
                <a:gd name="connsiteX91" fmla="*/ 5238750 w 5267325"/>
                <a:gd name="connsiteY91" fmla="*/ 38100 h 2914650"/>
                <a:gd name="connsiteX92" fmla="*/ 5267325 w 5267325"/>
                <a:gd name="connsiteY92" fmla="*/ 0 h 2914650"/>
                <a:gd name="connsiteX0" fmla="*/ 0 w 5269707"/>
                <a:gd name="connsiteY0" fmla="*/ 2914650 h 2914650"/>
                <a:gd name="connsiteX1" fmla="*/ 361950 w 5269707"/>
                <a:gd name="connsiteY1" fmla="*/ 2895600 h 2914650"/>
                <a:gd name="connsiteX2" fmla="*/ 400050 w 5269707"/>
                <a:gd name="connsiteY2" fmla="*/ 2886075 h 2914650"/>
                <a:gd name="connsiteX3" fmla="*/ 533400 w 5269707"/>
                <a:gd name="connsiteY3" fmla="*/ 2876550 h 2914650"/>
                <a:gd name="connsiteX4" fmla="*/ 590550 w 5269707"/>
                <a:gd name="connsiteY4" fmla="*/ 2857500 h 2914650"/>
                <a:gd name="connsiteX5" fmla="*/ 809625 w 5269707"/>
                <a:gd name="connsiteY5" fmla="*/ 2838450 h 2914650"/>
                <a:gd name="connsiteX6" fmla="*/ 895350 w 5269707"/>
                <a:gd name="connsiteY6" fmla="*/ 2828925 h 2914650"/>
                <a:gd name="connsiteX7" fmla="*/ 933450 w 5269707"/>
                <a:gd name="connsiteY7" fmla="*/ 2819400 h 2914650"/>
                <a:gd name="connsiteX8" fmla="*/ 1028700 w 5269707"/>
                <a:gd name="connsiteY8" fmla="*/ 2790825 h 2914650"/>
                <a:gd name="connsiteX9" fmla="*/ 1123950 w 5269707"/>
                <a:gd name="connsiteY9" fmla="*/ 2771775 h 2914650"/>
                <a:gd name="connsiteX10" fmla="*/ 1295400 w 5269707"/>
                <a:gd name="connsiteY10" fmla="*/ 2733675 h 2914650"/>
                <a:gd name="connsiteX11" fmla="*/ 1371600 w 5269707"/>
                <a:gd name="connsiteY11" fmla="*/ 2724150 h 2914650"/>
                <a:gd name="connsiteX12" fmla="*/ 1485900 w 5269707"/>
                <a:gd name="connsiteY12" fmla="*/ 2695575 h 2914650"/>
                <a:gd name="connsiteX13" fmla="*/ 1524000 w 5269707"/>
                <a:gd name="connsiteY13" fmla="*/ 2686050 h 2914650"/>
                <a:gd name="connsiteX14" fmla="*/ 1619250 w 5269707"/>
                <a:gd name="connsiteY14" fmla="*/ 2667000 h 2914650"/>
                <a:gd name="connsiteX15" fmla="*/ 1695450 w 5269707"/>
                <a:gd name="connsiteY15" fmla="*/ 2647950 h 2914650"/>
                <a:gd name="connsiteX16" fmla="*/ 1809750 w 5269707"/>
                <a:gd name="connsiteY16" fmla="*/ 2628900 h 2914650"/>
                <a:gd name="connsiteX17" fmla="*/ 1924050 w 5269707"/>
                <a:gd name="connsiteY17" fmla="*/ 2609850 h 2914650"/>
                <a:gd name="connsiteX18" fmla="*/ 1971675 w 5269707"/>
                <a:gd name="connsiteY18" fmla="*/ 2600325 h 2914650"/>
                <a:gd name="connsiteX19" fmla="*/ 2124075 w 5269707"/>
                <a:gd name="connsiteY19" fmla="*/ 2571750 h 2914650"/>
                <a:gd name="connsiteX20" fmla="*/ 2152650 w 5269707"/>
                <a:gd name="connsiteY20" fmla="*/ 2562225 h 2914650"/>
                <a:gd name="connsiteX21" fmla="*/ 2190750 w 5269707"/>
                <a:gd name="connsiteY21" fmla="*/ 2552700 h 2914650"/>
                <a:gd name="connsiteX22" fmla="*/ 2228850 w 5269707"/>
                <a:gd name="connsiteY22" fmla="*/ 2533650 h 2914650"/>
                <a:gd name="connsiteX23" fmla="*/ 2286000 w 5269707"/>
                <a:gd name="connsiteY23" fmla="*/ 2514600 h 2914650"/>
                <a:gd name="connsiteX24" fmla="*/ 2314575 w 5269707"/>
                <a:gd name="connsiteY24" fmla="*/ 2505075 h 2914650"/>
                <a:gd name="connsiteX25" fmla="*/ 2343150 w 5269707"/>
                <a:gd name="connsiteY25" fmla="*/ 2495550 h 2914650"/>
                <a:gd name="connsiteX26" fmla="*/ 2419350 w 5269707"/>
                <a:gd name="connsiteY26" fmla="*/ 2476500 h 2914650"/>
                <a:gd name="connsiteX27" fmla="*/ 2457450 w 5269707"/>
                <a:gd name="connsiteY27" fmla="*/ 2466975 h 2914650"/>
                <a:gd name="connsiteX28" fmla="*/ 2543175 w 5269707"/>
                <a:gd name="connsiteY28" fmla="*/ 2428875 h 2914650"/>
                <a:gd name="connsiteX29" fmla="*/ 2571750 w 5269707"/>
                <a:gd name="connsiteY29" fmla="*/ 2419350 h 2914650"/>
                <a:gd name="connsiteX30" fmla="*/ 2647950 w 5269707"/>
                <a:gd name="connsiteY30" fmla="*/ 2381250 h 2914650"/>
                <a:gd name="connsiteX31" fmla="*/ 2686050 w 5269707"/>
                <a:gd name="connsiteY31" fmla="*/ 2324100 h 2914650"/>
                <a:gd name="connsiteX32" fmla="*/ 2743200 w 5269707"/>
                <a:gd name="connsiteY32" fmla="*/ 2295525 h 2914650"/>
                <a:gd name="connsiteX33" fmla="*/ 2781300 w 5269707"/>
                <a:gd name="connsiteY33" fmla="*/ 2276475 h 2914650"/>
                <a:gd name="connsiteX34" fmla="*/ 2838450 w 5269707"/>
                <a:gd name="connsiteY34" fmla="*/ 2238375 h 2914650"/>
                <a:gd name="connsiteX35" fmla="*/ 2857500 w 5269707"/>
                <a:gd name="connsiteY35" fmla="*/ 2209800 h 2914650"/>
                <a:gd name="connsiteX36" fmla="*/ 2924175 w 5269707"/>
                <a:gd name="connsiteY36" fmla="*/ 2171700 h 2914650"/>
                <a:gd name="connsiteX37" fmla="*/ 2952750 w 5269707"/>
                <a:gd name="connsiteY37" fmla="*/ 2162175 h 2914650"/>
                <a:gd name="connsiteX38" fmla="*/ 3009900 w 5269707"/>
                <a:gd name="connsiteY38" fmla="*/ 2124075 h 2914650"/>
                <a:gd name="connsiteX39" fmla="*/ 3095625 w 5269707"/>
                <a:gd name="connsiteY39" fmla="*/ 2057400 h 2914650"/>
                <a:gd name="connsiteX40" fmla="*/ 3124200 w 5269707"/>
                <a:gd name="connsiteY40" fmla="*/ 2038350 h 2914650"/>
                <a:gd name="connsiteX41" fmla="*/ 3143250 w 5269707"/>
                <a:gd name="connsiteY41" fmla="*/ 2009775 h 2914650"/>
                <a:gd name="connsiteX42" fmla="*/ 3200400 w 5269707"/>
                <a:gd name="connsiteY42" fmla="*/ 1971675 h 2914650"/>
                <a:gd name="connsiteX43" fmla="*/ 3257550 w 5269707"/>
                <a:gd name="connsiteY43" fmla="*/ 1943100 h 2914650"/>
                <a:gd name="connsiteX44" fmla="*/ 3314700 w 5269707"/>
                <a:gd name="connsiteY44" fmla="*/ 1905000 h 2914650"/>
                <a:gd name="connsiteX45" fmla="*/ 3381375 w 5269707"/>
                <a:gd name="connsiteY45" fmla="*/ 1866900 h 2914650"/>
                <a:gd name="connsiteX46" fmla="*/ 3457575 w 5269707"/>
                <a:gd name="connsiteY46" fmla="*/ 1800225 h 2914650"/>
                <a:gd name="connsiteX47" fmla="*/ 3486150 w 5269707"/>
                <a:gd name="connsiteY47" fmla="*/ 1781175 h 2914650"/>
                <a:gd name="connsiteX48" fmla="*/ 3514725 w 5269707"/>
                <a:gd name="connsiteY48" fmla="*/ 1771650 h 2914650"/>
                <a:gd name="connsiteX49" fmla="*/ 3552825 w 5269707"/>
                <a:gd name="connsiteY49" fmla="*/ 1762125 h 2914650"/>
                <a:gd name="connsiteX50" fmla="*/ 3590925 w 5269707"/>
                <a:gd name="connsiteY50" fmla="*/ 1743075 h 2914650"/>
                <a:gd name="connsiteX51" fmla="*/ 3619500 w 5269707"/>
                <a:gd name="connsiteY51" fmla="*/ 1733550 h 2914650"/>
                <a:gd name="connsiteX52" fmla="*/ 3686175 w 5269707"/>
                <a:gd name="connsiteY52" fmla="*/ 1695450 h 2914650"/>
                <a:gd name="connsiteX53" fmla="*/ 3733800 w 5269707"/>
                <a:gd name="connsiteY53" fmla="*/ 1647825 h 2914650"/>
                <a:gd name="connsiteX54" fmla="*/ 3752850 w 5269707"/>
                <a:gd name="connsiteY54" fmla="*/ 1619250 h 2914650"/>
                <a:gd name="connsiteX55" fmla="*/ 3810000 w 5269707"/>
                <a:gd name="connsiteY55" fmla="*/ 1571625 h 2914650"/>
                <a:gd name="connsiteX56" fmla="*/ 3857625 w 5269707"/>
                <a:gd name="connsiteY56" fmla="*/ 1514475 h 2914650"/>
                <a:gd name="connsiteX57" fmla="*/ 3895725 w 5269707"/>
                <a:gd name="connsiteY57" fmla="*/ 1450226 h 2914650"/>
                <a:gd name="connsiteX58" fmla="*/ 3895725 w 5269707"/>
                <a:gd name="connsiteY58" fmla="*/ 1428795 h 2914650"/>
                <a:gd name="connsiteX59" fmla="*/ 3971925 w 5269707"/>
                <a:gd name="connsiteY59" fmla="*/ 1409700 h 2914650"/>
                <a:gd name="connsiteX60" fmla="*/ 4000500 w 5269707"/>
                <a:gd name="connsiteY60" fmla="*/ 1381125 h 2914650"/>
                <a:gd name="connsiteX61" fmla="*/ 4057650 w 5269707"/>
                <a:gd name="connsiteY61" fmla="*/ 1352550 h 2914650"/>
                <a:gd name="connsiteX62" fmla="*/ 4114800 w 5269707"/>
                <a:gd name="connsiteY62" fmla="*/ 1314450 h 2914650"/>
                <a:gd name="connsiteX63" fmla="*/ 4133850 w 5269707"/>
                <a:gd name="connsiteY63" fmla="*/ 1285875 h 2914650"/>
                <a:gd name="connsiteX64" fmla="*/ 4257675 w 5269707"/>
                <a:gd name="connsiteY64" fmla="*/ 1257300 h 2914650"/>
                <a:gd name="connsiteX65" fmla="*/ 4314825 w 5269707"/>
                <a:gd name="connsiteY65" fmla="*/ 1228725 h 2914650"/>
                <a:gd name="connsiteX66" fmla="*/ 4321969 w 5269707"/>
                <a:gd name="connsiteY66" fmla="*/ 1181100 h 2914650"/>
                <a:gd name="connsiteX67" fmla="*/ 4448968 w 5269707"/>
                <a:gd name="connsiteY67" fmla="*/ 1166813 h 2914650"/>
                <a:gd name="connsiteX68" fmla="*/ 4476750 w 5269707"/>
                <a:gd name="connsiteY68" fmla="*/ 1133475 h 2914650"/>
                <a:gd name="connsiteX69" fmla="*/ 4505325 w 5269707"/>
                <a:gd name="connsiteY69" fmla="*/ 1114425 h 2914650"/>
                <a:gd name="connsiteX70" fmla="*/ 4524375 w 5269707"/>
                <a:gd name="connsiteY70" fmla="*/ 1076325 h 2914650"/>
                <a:gd name="connsiteX71" fmla="*/ 4543425 w 5269707"/>
                <a:gd name="connsiteY71" fmla="*/ 1019175 h 2914650"/>
                <a:gd name="connsiteX72" fmla="*/ 4581525 w 5269707"/>
                <a:gd name="connsiteY72" fmla="*/ 1000125 h 2914650"/>
                <a:gd name="connsiteX73" fmla="*/ 4610100 w 5269707"/>
                <a:gd name="connsiteY73" fmla="*/ 990600 h 2914650"/>
                <a:gd name="connsiteX74" fmla="*/ 4638675 w 5269707"/>
                <a:gd name="connsiteY74" fmla="*/ 971550 h 2914650"/>
                <a:gd name="connsiteX75" fmla="*/ 4657725 w 5269707"/>
                <a:gd name="connsiteY75" fmla="*/ 942975 h 2914650"/>
                <a:gd name="connsiteX76" fmla="*/ 5255419 w 5269707"/>
                <a:gd name="connsiteY76" fmla="*/ 1697420 h 2914650"/>
                <a:gd name="connsiteX77" fmla="*/ 4743450 w 5269707"/>
                <a:gd name="connsiteY77" fmla="*/ 876300 h 2914650"/>
                <a:gd name="connsiteX78" fmla="*/ 4781550 w 5269707"/>
                <a:gd name="connsiteY78" fmla="*/ 819150 h 2914650"/>
                <a:gd name="connsiteX79" fmla="*/ 4800600 w 5269707"/>
                <a:gd name="connsiteY79" fmla="*/ 762000 h 2914650"/>
                <a:gd name="connsiteX80" fmla="*/ 4886325 w 5269707"/>
                <a:gd name="connsiteY80" fmla="*/ 685800 h 2914650"/>
                <a:gd name="connsiteX81" fmla="*/ 4933950 w 5269707"/>
                <a:gd name="connsiteY81" fmla="*/ 638175 h 2914650"/>
                <a:gd name="connsiteX82" fmla="*/ 4981575 w 5269707"/>
                <a:gd name="connsiteY82" fmla="*/ 600075 h 2914650"/>
                <a:gd name="connsiteX83" fmla="*/ 5010150 w 5269707"/>
                <a:gd name="connsiteY83" fmla="*/ 542925 h 2914650"/>
                <a:gd name="connsiteX84" fmla="*/ 5019675 w 5269707"/>
                <a:gd name="connsiteY84" fmla="*/ 476250 h 2914650"/>
                <a:gd name="connsiteX85" fmla="*/ 5057775 w 5269707"/>
                <a:gd name="connsiteY85" fmla="*/ 419100 h 2914650"/>
                <a:gd name="connsiteX86" fmla="*/ 5105400 w 5269707"/>
                <a:gd name="connsiteY86" fmla="*/ 371475 h 2914650"/>
                <a:gd name="connsiteX87" fmla="*/ 5124450 w 5269707"/>
                <a:gd name="connsiteY87" fmla="*/ 342900 h 2914650"/>
                <a:gd name="connsiteX88" fmla="*/ 5172075 w 5269707"/>
                <a:gd name="connsiteY88" fmla="*/ 295275 h 2914650"/>
                <a:gd name="connsiteX89" fmla="*/ 5181600 w 5269707"/>
                <a:gd name="connsiteY89" fmla="*/ 142875 h 2914650"/>
                <a:gd name="connsiteX90" fmla="*/ 5210175 w 5269707"/>
                <a:gd name="connsiteY90" fmla="*/ 114300 h 2914650"/>
                <a:gd name="connsiteX91" fmla="*/ 5229225 w 5269707"/>
                <a:gd name="connsiteY91" fmla="*/ 85725 h 2914650"/>
                <a:gd name="connsiteX92" fmla="*/ 5238750 w 5269707"/>
                <a:gd name="connsiteY92" fmla="*/ 38100 h 2914650"/>
                <a:gd name="connsiteX93" fmla="*/ 5267325 w 5269707"/>
                <a:gd name="connsiteY93" fmla="*/ 0 h 2914650"/>
                <a:gd name="connsiteX0" fmla="*/ 0 w 5269707"/>
                <a:gd name="connsiteY0" fmla="*/ 2914650 h 2914650"/>
                <a:gd name="connsiteX1" fmla="*/ 361950 w 5269707"/>
                <a:gd name="connsiteY1" fmla="*/ 2895600 h 2914650"/>
                <a:gd name="connsiteX2" fmla="*/ 400050 w 5269707"/>
                <a:gd name="connsiteY2" fmla="*/ 2886075 h 2914650"/>
                <a:gd name="connsiteX3" fmla="*/ 533400 w 5269707"/>
                <a:gd name="connsiteY3" fmla="*/ 2876550 h 2914650"/>
                <a:gd name="connsiteX4" fmla="*/ 590550 w 5269707"/>
                <a:gd name="connsiteY4" fmla="*/ 2857500 h 2914650"/>
                <a:gd name="connsiteX5" fmla="*/ 809625 w 5269707"/>
                <a:gd name="connsiteY5" fmla="*/ 2838450 h 2914650"/>
                <a:gd name="connsiteX6" fmla="*/ 895350 w 5269707"/>
                <a:gd name="connsiteY6" fmla="*/ 2828925 h 2914650"/>
                <a:gd name="connsiteX7" fmla="*/ 933450 w 5269707"/>
                <a:gd name="connsiteY7" fmla="*/ 2819400 h 2914650"/>
                <a:gd name="connsiteX8" fmla="*/ 1028700 w 5269707"/>
                <a:gd name="connsiteY8" fmla="*/ 2790825 h 2914650"/>
                <a:gd name="connsiteX9" fmla="*/ 1123950 w 5269707"/>
                <a:gd name="connsiteY9" fmla="*/ 2771775 h 2914650"/>
                <a:gd name="connsiteX10" fmla="*/ 1295400 w 5269707"/>
                <a:gd name="connsiteY10" fmla="*/ 2733675 h 2914650"/>
                <a:gd name="connsiteX11" fmla="*/ 1371600 w 5269707"/>
                <a:gd name="connsiteY11" fmla="*/ 2724150 h 2914650"/>
                <a:gd name="connsiteX12" fmla="*/ 1485900 w 5269707"/>
                <a:gd name="connsiteY12" fmla="*/ 2695575 h 2914650"/>
                <a:gd name="connsiteX13" fmla="*/ 1524000 w 5269707"/>
                <a:gd name="connsiteY13" fmla="*/ 2686050 h 2914650"/>
                <a:gd name="connsiteX14" fmla="*/ 1619250 w 5269707"/>
                <a:gd name="connsiteY14" fmla="*/ 2667000 h 2914650"/>
                <a:gd name="connsiteX15" fmla="*/ 1695450 w 5269707"/>
                <a:gd name="connsiteY15" fmla="*/ 2647950 h 2914650"/>
                <a:gd name="connsiteX16" fmla="*/ 1809750 w 5269707"/>
                <a:gd name="connsiteY16" fmla="*/ 2628900 h 2914650"/>
                <a:gd name="connsiteX17" fmla="*/ 1924050 w 5269707"/>
                <a:gd name="connsiteY17" fmla="*/ 2609850 h 2914650"/>
                <a:gd name="connsiteX18" fmla="*/ 1971675 w 5269707"/>
                <a:gd name="connsiteY18" fmla="*/ 2600325 h 2914650"/>
                <a:gd name="connsiteX19" fmla="*/ 2124075 w 5269707"/>
                <a:gd name="connsiteY19" fmla="*/ 2571750 h 2914650"/>
                <a:gd name="connsiteX20" fmla="*/ 2152650 w 5269707"/>
                <a:gd name="connsiteY20" fmla="*/ 2562225 h 2914650"/>
                <a:gd name="connsiteX21" fmla="*/ 2190750 w 5269707"/>
                <a:gd name="connsiteY21" fmla="*/ 2552700 h 2914650"/>
                <a:gd name="connsiteX22" fmla="*/ 2228850 w 5269707"/>
                <a:gd name="connsiteY22" fmla="*/ 2533650 h 2914650"/>
                <a:gd name="connsiteX23" fmla="*/ 2286000 w 5269707"/>
                <a:gd name="connsiteY23" fmla="*/ 2514600 h 2914650"/>
                <a:gd name="connsiteX24" fmla="*/ 2314575 w 5269707"/>
                <a:gd name="connsiteY24" fmla="*/ 2505075 h 2914650"/>
                <a:gd name="connsiteX25" fmla="*/ 2343150 w 5269707"/>
                <a:gd name="connsiteY25" fmla="*/ 2495550 h 2914650"/>
                <a:gd name="connsiteX26" fmla="*/ 2419350 w 5269707"/>
                <a:gd name="connsiteY26" fmla="*/ 2476500 h 2914650"/>
                <a:gd name="connsiteX27" fmla="*/ 2457450 w 5269707"/>
                <a:gd name="connsiteY27" fmla="*/ 2466975 h 2914650"/>
                <a:gd name="connsiteX28" fmla="*/ 2543175 w 5269707"/>
                <a:gd name="connsiteY28" fmla="*/ 2428875 h 2914650"/>
                <a:gd name="connsiteX29" fmla="*/ 2571750 w 5269707"/>
                <a:gd name="connsiteY29" fmla="*/ 2419350 h 2914650"/>
                <a:gd name="connsiteX30" fmla="*/ 2647950 w 5269707"/>
                <a:gd name="connsiteY30" fmla="*/ 2381250 h 2914650"/>
                <a:gd name="connsiteX31" fmla="*/ 2686050 w 5269707"/>
                <a:gd name="connsiteY31" fmla="*/ 2324100 h 2914650"/>
                <a:gd name="connsiteX32" fmla="*/ 2743200 w 5269707"/>
                <a:gd name="connsiteY32" fmla="*/ 2295525 h 2914650"/>
                <a:gd name="connsiteX33" fmla="*/ 2781300 w 5269707"/>
                <a:gd name="connsiteY33" fmla="*/ 2276475 h 2914650"/>
                <a:gd name="connsiteX34" fmla="*/ 2838450 w 5269707"/>
                <a:gd name="connsiteY34" fmla="*/ 2238375 h 2914650"/>
                <a:gd name="connsiteX35" fmla="*/ 2857500 w 5269707"/>
                <a:gd name="connsiteY35" fmla="*/ 2209800 h 2914650"/>
                <a:gd name="connsiteX36" fmla="*/ 2924175 w 5269707"/>
                <a:gd name="connsiteY36" fmla="*/ 2171700 h 2914650"/>
                <a:gd name="connsiteX37" fmla="*/ 2952750 w 5269707"/>
                <a:gd name="connsiteY37" fmla="*/ 2162175 h 2914650"/>
                <a:gd name="connsiteX38" fmla="*/ 3009900 w 5269707"/>
                <a:gd name="connsiteY38" fmla="*/ 2124075 h 2914650"/>
                <a:gd name="connsiteX39" fmla="*/ 3095625 w 5269707"/>
                <a:gd name="connsiteY39" fmla="*/ 2057400 h 2914650"/>
                <a:gd name="connsiteX40" fmla="*/ 3124200 w 5269707"/>
                <a:gd name="connsiteY40" fmla="*/ 2038350 h 2914650"/>
                <a:gd name="connsiteX41" fmla="*/ 3143250 w 5269707"/>
                <a:gd name="connsiteY41" fmla="*/ 2009775 h 2914650"/>
                <a:gd name="connsiteX42" fmla="*/ 3200400 w 5269707"/>
                <a:gd name="connsiteY42" fmla="*/ 1971675 h 2914650"/>
                <a:gd name="connsiteX43" fmla="*/ 3257550 w 5269707"/>
                <a:gd name="connsiteY43" fmla="*/ 1943100 h 2914650"/>
                <a:gd name="connsiteX44" fmla="*/ 3314700 w 5269707"/>
                <a:gd name="connsiteY44" fmla="*/ 1905000 h 2914650"/>
                <a:gd name="connsiteX45" fmla="*/ 3381375 w 5269707"/>
                <a:gd name="connsiteY45" fmla="*/ 1866900 h 2914650"/>
                <a:gd name="connsiteX46" fmla="*/ 3457575 w 5269707"/>
                <a:gd name="connsiteY46" fmla="*/ 1800225 h 2914650"/>
                <a:gd name="connsiteX47" fmla="*/ 3486150 w 5269707"/>
                <a:gd name="connsiteY47" fmla="*/ 1781175 h 2914650"/>
                <a:gd name="connsiteX48" fmla="*/ 3514725 w 5269707"/>
                <a:gd name="connsiteY48" fmla="*/ 1771650 h 2914650"/>
                <a:gd name="connsiteX49" fmla="*/ 3552825 w 5269707"/>
                <a:gd name="connsiteY49" fmla="*/ 1762125 h 2914650"/>
                <a:gd name="connsiteX50" fmla="*/ 3590925 w 5269707"/>
                <a:gd name="connsiteY50" fmla="*/ 1743075 h 2914650"/>
                <a:gd name="connsiteX51" fmla="*/ 3619500 w 5269707"/>
                <a:gd name="connsiteY51" fmla="*/ 1733550 h 2914650"/>
                <a:gd name="connsiteX52" fmla="*/ 3686175 w 5269707"/>
                <a:gd name="connsiteY52" fmla="*/ 1695450 h 2914650"/>
                <a:gd name="connsiteX53" fmla="*/ 3733800 w 5269707"/>
                <a:gd name="connsiteY53" fmla="*/ 1647825 h 2914650"/>
                <a:gd name="connsiteX54" fmla="*/ 3752850 w 5269707"/>
                <a:gd name="connsiteY54" fmla="*/ 1619250 h 2914650"/>
                <a:gd name="connsiteX55" fmla="*/ 3810000 w 5269707"/>
                <a:gd name="connsiteY55" fmla="*/ 1571625 h 2914650"/>
                <a:gd name="connsiteX56" fmla="*/ 3857625 w 5269707"/>
                <a:gd name="connsiteY56" fmla="*/ 1514475 h 2914650"/>
                <a:gd name="connsiteX57" fmla="*/ 3895725 w 5269707"/>
                <a:gd name="connsiteY57" fmla="*/ 1450226 h 2914650"/>
                <a:gd name="connsiteX58" fmla="*/ 3895725 w 5269707"/>
                <a:gd name="connsiteY58" fmla="*/ 1428795 h 2914650"/>
                <a:gd name="connsiteX59" fmla="*/ 3971925 w 5269707"/>
                <a:gd name="connsiteY59" fmla="*/ 1409700 h 2914650"/>
                <a:gd name="connsiteX60" fmla="*/ 4000500 w 5269707"/>
                <a:gd name="connsiteY60" fmla="*/ 1381125 h 2914650"/>
                <a:gd name="connsiteX61" fmla="*/ 4057650 w 5269707"/>
                <a:gd name="connsiteY61" fmla="*/ 1352550 h 2914650"/>
                <a:gd name="connsiteX62" fmla="*/ 4114800 w 5269707"/>
                <a:gd name="connsiteY62" fmla="*/ 1314450 h 2914650"/>
                <a:gd name="connsiteX63" fmla="*/ 4133850 w 5269707"/>
                <a:gd name="connsiteY63" fmla="*/ 1285875 h 2914650"/>
                <a:gd name="connsiteX64" fmla="*/ 4257675 w 5269707"/>
                <a:gd name="connsiteY64" fmla="*/ 1257300 h 2914650"/>
                <a:gd name="connsiteX65" fmla="*/ 4314825 w 5269707"/>
                <a:gd name="connsiteY65" fmla="*/ 1228725 h 2914650"/>
                <a:gd name="connsiteX66" fmla="*/ 4321969 w 5269707"/>
                <a:gd name="connsiteY66" fmla="*/ 1181100 h 2914650"/>
                <a:gd name="connsiteX67" fmla="*/ 4448968 w 5269707"/>
                <a:gd name="connsiteY67" fmla="*/ 1166813 h 2914650"/>
                <a:gd name="connsiteX68" fmla="*/ 4476750 w 5269707"/>
                <a:gd name="connsiteY68" fmla="*/ 1133475 h 2914650"/>
                <a:gd name="connsiteX69" fmla="*/ 4505325 w 5269707"/>
                <a:gd name="connsiteY69" fmla="*/ 1114425 h 2914650"/>
                <a:gd name="connsiteX70" fmla="*/ 4524375 w 5269707"/>
                <a:gd name="connsiteY70" fmla="*/ 1076325 h 2914650"/>
                <a:gd name="connsiteX71" fmla="*/ 4543425 w 5269707"/>
                <a:gd name="connsiteY71" fmla="*/ 1019175 h 2914650"/>
                <a:gd name="connsiteX72" fmla="*/ 4581525 w 5269707"/>
                <a:gd name="connsiteY72" fmla="*/ 1000125 h 2914650"/>
                <a:gd name="connsiteX73" fmla="*/ 4610100 w 5269707"/>
                <a:gd name="connsiteY73" fmla="*/ 990600 h 2914650"/>
                <a:gd name="connsiteX74" fmla="*/ 4638675 w 5269707"/>
                <a:gd name="connsiteY74" fmla="*/ 971550 h 2914650"/>
                <a:gd name="connsiteX75" fmla="*/ 4657725 w 5269707"/>
                <a:gd name="connsiteY75" fmla="*/ 942975 h 2914650"/>
                <a:gd name="connsiteX76" fmla="*/ 5255419 w 5269707"/>
                <a:gd name="connsiteY76" fmla="*/ 1697420 h 2914650"/>
                <a:gd name="connsiteX77" fmla="*/ 4743450 w 5269707"/>
                <a:gd name="connsiteY77" fmla="*/ 876300 h 2914650"/>
                <a:gd name="connsiteX78" fmla="*/ 4781550 w 5269707"/>
                <a:gd name="connsiteY78" fmla="*/ 819150 h 2914650"/>
                <a:gd name="connsiteX79" fmla="*/ 4800600 w 5269707"/>
                <a:gd name="connsiteY79" fmla="*/ 762000 h 2914650"/>
                <a:gd name="connsiteX80" fmla="*/ 4886325 w 5269707"/>
                <a:gd name="connsiteY80" fmla="*/ 685800 h 2914650"/>
                <a:gd name="connsiteX81" fmla="*/ 4933950 w 5269707"/>
                <a:gd name="connsiteY81" fmla="*/ 638175 h 2914650"/>
                <a:gd name="connsiteX82" fmla="*/ 4981575 w 5269707"/>
                <a:gd name="connsiteY82" fmla="*/ 600075 h 2914650"/>
                <a:gd name="connsiteX83" fmla="*/ 5010150 w 5269707"/>
                <a:gd name="connsiteY83" fmla="*/ 542925 h 2914650"/>
                <a:gd name="connsiteX84" fmla="*/ 5019675 w 5269707"/>
                <a:gd name="connsiteY84" fmla="*/ 476250 h 2914650"/>
                <a:gd name="connsiteX85" fmla="*/ 5057775 w 5269707"/>
                <a:gd name="connsiteY85" fmla="*/ 419100 h 2914650"/>
                <a:gd name="connsiteX86" fmla="*/ 5105400 w 5269707"/>
                <a:gd name="connsiteY86" fmla="*/ 371475 h 2914650"/>
                <a:gd name="connsiteX87" fmla="*/ 5124450 w 5269707"/>
                <a:gd name="connsiteY87" fmla="*/ 342900 h 2914650"/>
                <a:gd name="connsiteX88" fmla="*/ 5172075 w 5269707"/>
                <a:gd name="connsiteY88" fmla="*/ 295275 h 2914650"/>
                <a:gd name="connsiteX89" fmla="*/ 5181600 w 5269707"/>
                <a:gd name="connsiteY89" fmla="*/ 142875 h 2914650"/>
                <a:gd name="connsiteX90" fmla="*/ 5210175 w 5269707"/>
                <a:gd name="connsiteY90" fmla="*/ 114300 h 2914650"/>
                <a:gd name="connsiteX91" fmla="*/ 5229225 w 5269707"/>
                <a:gd name="connsiteY91" fmla="*/ 85725 h 2914650"/>
                <a:gd name="connsiteX92" fmla="*/ 5238750 w 5269707"/>
                <a:gd name="connsiteY92" fmla="*/ 38100 h 2914650"/>
                <a:gd name="connsiteX93" fmla="*/ 5267325 w 5269707"/>
                <a:gd name="connsiteY93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66813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5255419 w 5267325"/>
                <a:gd name="connsiteY76" fmla="*/ 1697420 h 2914650"/>
                <a:gd name="connsiteX77" fmla="*/ 4743450 w 5267325"/>
                <a:gd name="connsiteY77" fmla="*/ 876300 h 2914650"/>
                <a:gd name="connsiteX78" fmla="*/ 4781550 w 5267325"/>
                <a:gd name="connsiteY78" fmla="*/ 819150 h 2914650"/>
                <a:gd name="connsiteX79" fmla="*/ 4800600 w 5267325"/>
                <a:gd name="connsiteY79" fmla="*/ 762000 h 2914650"/>
                <a:gd name="connsiteX80" fmla="*/ 4886325 w 5267325"/>
                <a:gd name="connsiteY80" fmla="*/ 685800 h 2914650"/>
                <a:gd name="connsiteX81" fmla="*/ 4933950 w 5267325"/>
                <a:gd name="connsiteY81" fmla="*/ 638175 h 2914650"/>
                <a:gd name="connsiteX82" fmla="*/ 4981575 w 5267325"/>
                <a:gd name="connsiteY82" fmla="*/ 600075 h 2914650"/>
                <a:gd name="connsiteX83" fmla="*/ 5010150 w 5267325"/>
                <a:gd name="connsiteY83" fmla="*/ 542925 h 2914650"/>
                <a:gd name="connsiteX84" fmla="*/ 5019675 w 5267325"/>
                <a:gd name="connsiteY84" fmla="*/ 476250 h 2914650"/>
                <a:gd name="connsiteX85" fmla="*/ 5057775 w 5267325"/>
                <a:gd name="connsiteY85" fmla="*/ 419100 h 2914650"/>
                <a:gd name="connsiteX86" fmla="*/ 5105400 w 5267325"/>
                <a:gd name="connsiteY86" fmla="*/ 371475 h 2914650"/>
                <a:gd name="connsiteX87" fmla="*/ 5124450 w 5267325"/>
                <a:gd name="connsiteY87" fmla="*/ 342900 h 2914650"/>
                <a:gd name="connsiteX88" fmla="*/ 5172075 w 5267325"/>
                <a:gd name="connsiteY88" fmla="*/ 295275 h 2914650"/>
                <a:gd name="connsiteX89" fmla="*/ 5181600 w 5267325"/>
                <a:gd name="connsiteY89" fmla="*/ 142875 h 2914650"/>
                <a:gd name="connsiteX90" fmla="*/ 5210175 w 5267325"/>
                <a:gd name="connsiteY90" fmla="*/ 114300 h 2914650"/>
                <a:gd name="connsiteX91" fmla="*/ 5229225 w 5267325"/>
                <a:gd name="connsiteY91" fmla="*/ 85725 h 2914650"/>
                <a:gd name="connsiteX92" fmla="*/ 5238750 w 5267325"/>
                <a:gd name="connsiteY92" fmla="*/ 38100 h 2914650"/>
                <a:gd name="connsiteX93" fmla="*/ 5267325 w 5267325"/>
                <a:gd name="connsiteY93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66813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5255419 w 5267325"/>
                <a:gd name="connsiteY76" fmla="*/ 1697420 h 2914650"/>
                <a:gd name="connsiteX77" fmla="*/ 4712494 w 5267325"/>
                <a:gd name="connsiteY77" fmla="*/ 940594 h 2914650"/>
                <a:gd name="connsiteX78" fmla="*/ 4743450 w 5267325"/>
                <a:gd name="connsiteY78" fmla="*/ 876300 h 2914650"/>
                <a:gd name="connsiteX79" fmla="*/ 4781550 w 5267325"/>
                <a:gd name="connsiteY79" fmla="*/ 819150 h 2914650"/>
                <a:gd name="connsiteX80" fmla="*/ 4800600 w 5267325"/>
                <a:gd name="connsiteY80" fmla="*/ 762000 h 2914650"/>
                <a:gd name="connsiteX81" fmla="*/ 4886325 w 5267325"/>
                <a:gd name="connsiteY81" fmla="*/ 685800 h 2914650"/>
                <a:gd name="connsiteX82" fmla="*/ 4933950 w 5267325"/>
                <a:gd name="connsiteY82" fmla="*/ 638175 h 2914650"/>
                <a:gd name="connsiteX83" fmla="*/ 4981575 w 5267325"/>
                <a:gd name="connsiteY83" fmla="*/ 600075 h 2914650"/>
                <a:gd name="connsiteX84" fmla="*/ 5010150 w 5267325"/>
                <a:gd name="connsiteY84" fmla="*/ 542925 h 2914650"/>
                <a:gd name="connsiteX85" fmla="*/ 5019675 w 5267325"/>
                <a:gd name="connsiteY85" fmla="*/ 476250 h 2914650"/>
                <a:gd name="connsiteX86" fmla="*/ 5057775 w 5267325"/>
                <a:gd name="connsiteY86" fmla="*/ 419100 h 2914650"/>
                <a:gd name="connsiteX87" fmla="*/ 5105400 w 5267325"/>
                <a:gd name="connsiteY87" fmla="*/ 371475 h 2914650"/>
                <a:gd name="connsiteX88" fmla="*/ 5124450 w 5267325"/>
                <a:gd name="connsiteY88" fmla="*/ 342900 h 2914650"/>
                <a:gd name="connsiteX89" fmla="*/ 5172075 w 5267325"/>
                <a:gd name="connsiteY89" fmla="*/ 295275 h 2914650"/>
                <a:gd name="connsiteX90" fmla="*/ 5181600 w 5267325"/>
                <a:gd name="connsiteY90" fmla="*/ 142875 h 2914650"/>
                <a:gd name="connsiteX91" fmla="*/ 5210175 w 5267325"/>
                <a:gd name="connsiteY91" fmla="*/ 114300 h 2914650"/>
                <a:gd name="connsiteX92" fmla="*/ 5229225 w 5267325"/>
                <a:gd name="connsiteY92" fmla="*/ 85725 h 2914650"/>
                <a:gd name="connsiteX93" fmla="*/ 5238750 w 5267325"/>
                <a:gd name="connsiteY93" fmla="*/ 38100 h 2914650"/>
                <a:gd name="connsiteX94" fmla="*/ 5267325 w 5267325"/>
                <a:gd name="connsiteY94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66813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5255419 w 5267325"/>
                <a:gd name="connsiteY76" fmla="*/ 1697420 h 2914650"/>
                <a:gd name="connsiteX77" fmla="*/ 4712494 w 5267325"/>
                <a:gd name="connsiteY77" fmla="*/ 940594 h 2914650"/>
                <a:gd name="connsiteX78" fmla="*/ 4743450 w 5267325"/>
                <a:gd name="connsiteY78" fmla="*/ 876300 h 2914650"/>
                <a:gd name="connsiteX79" fmla="*/ 4781550 w 5267325"/>
                <a:gd name="connsiteY79" fmla="*/ 819150 h 2914650"/>
                <a:gd name="connsiteX80" fmla="*/ 4800600 w 5267325"/>
                <a:gd name="connsiteY80" fmla="*/ 762000 h 2914650"/>
                <a:gd name="connsiteX81" fmla="*/ 4886325 w 5267325"/>
                <a:gd name="connsiteY81" fmla="*/ 685800 h 2914650"/>
                <a:gd name="connsiteX82" fmla="*/ 4933950 w 5267325"/>
                <a:gd name="connsiteY82" fmla="*/ 638175 h 2914650"/>
                <a:gd name="connsiteX83" fmla="*/ 4981575 w 5267325"/>
                <a:gd name="connsiteY83" fmla="*/ 600075 h 2914650"/>
                <a:gd name="connsiteX84" fmla="*/ 5010150 w 5267325"/>
                <a:gd name="connsiteY84" fmla="*/ 542925 h 2914650"/>
                <a:gd name="connsiteX85" fmla="*/ 5019675 w 5267325"/>
                <a:gd name="connsiteY85" fmla="*/ 476250 h 2914650"/>
                <a:gd name="connsiteX86" fmla="*/ 5057775 w 5267325"/>
                <a:gd name="connsiteY86" fmla="*/ 419100 h 2914650"/>
                <a:gd name="connsiteX87" fmla="*/ 5105400 w 5267325"/>
                <a:gd name="connsiteY87" fmla="*/ 371475 h 2914650"/>
                <a:gd name="connsiteX88" fmla="*/ 5124450 w 5267325"/>
                <a:gd name="connsiteY88" fmla="*/ 342900 h 2914650"/>
                <a:gd name="connsiteX89" fmla="*/ 5172075 w 5267325"/>
                <a:gd name="connsiteY89" fmla="*/ 295275 h 2914650"/>
                <a:gd name="connsiteX90" fmla="*/ 5181600 w 5267325"/>
                <a:gd name="connsiteY90" fmla="*/ 142875 h 2914650"/>
                <a:gd name="connsiteX91" fmla="*/ 5210175 w 5267325"/>
                <a:gd name="connsiteY91" fmla="*/ 114300 h 2914650"/>
                <a:gd name="connsiteX92" fmla="*/ 5229225 w 5267325"/>
                <a:gd name="connsiteY92" fmla="*/ 85725 h 2914650"/>
                <a:gd name="connsiteX93" fmla="*/ 5238750 w 5267325"/>
                <a:gd name="connsiteY93" fmla="*/ 38100 h 2914650"/>
                <a:gd name="connsiteX94" fmla="*/ 5267325 w 5267325"/>
                <a:gd name="connsiteY94" fmla="*/ 0 h 2914650"/>
                <a:gd name="connsiteX0" fmla="*/ 0 w 5267325"/>
                <a:gd name="connsiteY0" fmla="*/ 2914650 h 2914650"/>
                <a:gd name="connsiteX1" fmla="*/ 361950 w 5267325"/>
                <a:gd name="connsiteY1" fmla="*/ 2895600 h 2914650"/>
                <a:gd name="connsiteX2" fmla="*/ 400050 w 5267325"/>
                <a:gd name="connsiteY2" fmla="*/ 2886075 h 2914650"/>
                <a:gd name="connsiteX3" fmla="*/ 533400 w 5267325"/>
                <a:gd name="connsiteY3" fmla="*/ 2876550 h 2914650"/>
                <a:gd name="connsiteX4" fmla="*/ 590550 w 5267325"/>
                <a:gd name="connsiteY4" fmla="*/ 2857500 h 2914650"/>
                <a:gd name="connsiteX5" fmla="*/ 809625 w 5267325"/>
                <a:gd name="connsiteY5" fmla="*/ 2838450 h 2914650"/>
                <a:gd name="connsiteX6" fmla="*/ 895350 w 5267325"/>
                <a:gd name="connsiteY6" fmla="*/ 2828925 h 2914650"/>
                <a:gd name="connsiteX7" fmla="*/ 933450 w 5267325"/>
                <a:gd name="connsiteY7" fmla="*/ 2819400 h 2914650"/>
                <a:gd name="connsiteX8" fmla="*/ 1028700 w 5267325"/>
                <a:gd name="connsiteY8" fmla="*/ 2790825 h 2914650"/>
                <a:gd name="connsiteX9" fmla="*/ 1123950 w 5267325"/>
                <a:gd name="connsiteY9" fmla="*/ 2771775 h 2914650"/>
                <a:gd name="connsiteX10" fmla="*/ 1295400 w 5267325"/>
                <a:gd name="connsiteY10" fmla="*/ 2733675 h 2914650"/>
                <a:gd name="connsiteX11" fmla="*/ 1371600 w 5267325"/>
                <a:gd name="connsiteY11" fmla="*/ 2724150 h 2914650"/>
                <a:gd name="connsiteX12" fmla="*/ 1485900 w 5267325"/>
                <a:gd name="connsiteY12" fmla="*/ 2695575 h 2914650"/>
                <a:gd name="connsiteX13" fmla="*/ 1524000 w 5267325"/>
                <a:gd name="connsiteY13" fmla="*/ 2686050 h 2914650"/>
                <a:gd name="connsiteX14" fmla="*/ 1619250 w 5267325"/>
                <a:gd name="connsiteY14" fmla="*/ 2667000 h 2914650"/>
                <a:gd name="connsiteX15" fmla="*/ 1695450 w 5267325"/>
                <a:gd name="connsiteY15" fmla="*/ 2647950 h 2914650"/>
                <a:gd name="connsiteX16" fmla="*/ 1809750 w 5267325"/>
                <a:gd name="connsiteY16" fmla="*/ 2628900 h 2914650"/>
                <a:gd name="connsiteX17" fmla="*/ 1924050 w 5267325"/>
                <a:gd name="connsiteY17" fmla="*/ 2609850 h 2914650"/>
                <a:gd name="connsiteX18" fmla="*/ 1971675 w 5267325"/>
                <a:gd name="connsiteY18" fmla="*/ 2600325 h 2914650"/>
                <a:gd name="connsiteX19" fmla="*/ 2124075 w 5267325"/>
                <a:gd name="connsiteY19" fmla="*/ 2571750 h 2914650"/>
                <a:gd name="connsiteX20" fmla="*/ 2152650 w 5267325"/>
                <a:gd name="connsiteY20" fmla="*/ 2562225 h 2914650"/>
                <a:gd name="connsiteX21" fmla="*/ 2190750 w 5267325"/>
                <a:gd name="connsiteY21" fmla="*/ 2552700 h 2914650"/>
                <a:gd name="connsiteX22" fmla="*/ 2228850 w 5267325"/>
                <a:gd name="connsiteY22" fmla="*/ 2533650 h 2914650"/>
                <a:gd name="connsiteX23" fmla="*/ 2286000 w 5267325"/>
                <a:gd name="connsiteY23" fmla="*/ 2514600 h 2914650"/>
                <a:gd name="connsiteX24" fmla="*/ 2314575 w 5267325"/>
                <a:gd name="connsiteY24" fmla="*/ 2505075 h 2914650"/>
                <a:gd name="connsiteX25" fmla="*/ 2343150 w 5267325"/>
                <a:gd name="connsiteY25" fmla="*/ 2495550 h 2914650"/>
                <a:gd name="connsiteX26" fmla="*/ 2419350 w 5267325"/>
                <a:gd name="connsiteY26" fmla="*/ 2476500 h 2914650"/>
                <a:gd name="connsiteX27" fmla="*/ 2457450 w 5267325"/>
                <a:gd name="connsiteY27" fmla="*/ 2466975 h 2914650"/>
                <a:gd name="connsiteX28" fmla="*/ 2543175 w 5267325"/>
                <a:gd name="connsiteY28" fmla="*/ 2428875 h 2914650"/>
                <a:gd name="connsiteX29" fmla="*/ 2571750 w 5267325"/>
                <a:gd name="connsiteY29" fmla="*/ 2419350 h 2914650"/>
                <a:gd name="connsiteX30" fmla="*/ 2647950 w 5267325"/>
                <a:gd name="connsiteY30" fmla="*/ 2381250 h 2914650"/>
                <a:gd name="connsiteX31" fmla="*/ 2686050 w 5267325"/>
                <a:gd name="connsiteY31" fmla="*/ 2324100 h 2914650"/>
                <a:gd name="connsiteX32" fmla="*/ 2743200 w 5267325"/>
                <a:gd name="connsiteY32" fmla="*/ 2295525 h 2914650"/>
                <a:gd name="connsiteX33" fmla="*/ 2781300 w 5267325"/>
                <a:gd name="connsiteY33" fmla="*/ 2276475 h 2914650"/>
                <a:gd name="connsiteX34" fmla="*/ 2838450 w 5267325"/>
                <a:gd name="connsiteY34" fmla="*/ 2238375 h 2914650"/>
                <a:gd name="connsiteX35" fmla="*/ 2857500 w 5267325"/>
                <a:gd name="connsiteY35" fmla="*/ 2209800 h 2914650"/>
                <a:gd name="connsiteX36" fmla="*/ 2924175 w 5267325"/>
                <a:gd name="connsiteY36" fmla="*/ 2171700 h 2914650"/>
                <a:gd name="connsiteX37" fmla="*/ 2952750 w 5267325"/>
                <a:gd name="connsiteY37" fmla="*/ 2162175 h 2914650"/>
                <a:gd name="connsiteX38" fmla="*/ 3009900 w 5267325"/>
                <a:gd name="connsiteY38" fmla="*/ 2124075 h 2914650"/>
                <a:gd name="connsiteX39" fmla="*/ 3095625 w 5267325"/>
                <a:gd name="connsiteY39" fmla="*/ 2057400 h 2914650"/>
                <a:gd name="connsiteX40" fmla="*/ 3124200 w 5267325"/>
                <a:gd name="connsiteY40" fmla="*/ 2038350 h 2914650"/>
                <a:gd name="connsiteX41" fmla="*/ 3143250 w 5267325"/>
                <a:gd name="connsiteY41" fmla="*/ 2009775 h 2914650"/>
                <a:gd name="connsiteX42" fmla="*/ 3200400 w 5267325"/>
                <a:gd name="connsiteY42" fmla="*/ 1971675 h 2914650"/>
                <a:gd name="connsiteX43" fmla="*/ 3257550 w 5267325"/>
                <a:gd name="connsiteY43" fmla="*/ 1943100 h 2914650"/>
                <a:gd name="connsiteX44" fmla="*/ 3314700 w 5267325"/>
                <a:gd name="connsiteY44" fmla="*/ 1905000 h 2914650"/>
                <a:gd name="connsiteX45" fmla="*/ 3381375 w 5267325"/>
                <a:gd name="connsiteY45" fmla="*/ 1866900 h 2914650"/>
                <a:gd name="connsiteX46" fmla="*/ 3457575 w 5267325"/>
                <a:gd name="connsiteY46" fmla="*/ 1800225 h 2914650"/>
                <a:gd name="connsiteX47" fmla="*/ 3486150 w 5267325"/>
                <a:gd name="connsiteY47" fmla="*/ 1781175 h 2914650"/>
                <a:gd name="connsiteX48" fmla="*/ 3514725 w 5267325"/>
                <a:gd name="connsiteY48" fmla="*/ 1771650 h 2914650"/>
                <a:gd name="connsiteX49" fmla="*/ 3552825 w 5267325"/>
                <a:gd name="connsiteY49" fmla="*/ 1762125 h 2914650"/>
                <a:gd name="connsiteX50" fmla="*/ 3590925 w 5267325"/>
                <a:gd name="connsiteY50" fmla="*/ 1743075 h 2914650"/>
                <a:gd name="connsiteX51" fmla="*/ 3619500 w 5267325"/>
                <a:gd name="connsiteY51" fmla="*/ 1733550 h 2914650"/>
                <a:gd name="connsiteX52" fmla="*/ 3686175 w 5267325"/>
                <a:gd name="connsiteY52" fmla="*/ 1695450 h 2914650"/>
                <a:gd name="connsiteX53" fmla="*/ 3733800 w 5267325"/>
                <a:gd name="connsiteY53" fmla="*/ 1647825 h 2914650"/>
                <a:gd name="connsiteX54" fmla="*/ 3752850 w 5267325"/>
                <a:gd name="connsiteY54" fmla="*/ 1619250 h 2914650"/>
                <a:gd name="connsiteX55" fmla="*/ 3810000 w 5267325"/>
                <a:gd name="connsiteY55" fmla="*/ 1571625 h 2914650"/>
                <a:gd name="connsiteX56" fmla="*/ 3857625 w 5267325"/>
                <a:gd name="connsiteY56" fmla="*/ 1514475 h 2914650"/>
                <a:gd name="connsiteX57" fmla="*/ 3895725 w 5267325"/>
                <a:gd name="connsiteY57" fmla="*/ 1450226 h 2914650"/>
                <a:gd name="connsiteX58" fmla="*/ 3895725 w 5267325"/>
                <a:gd name="connsiteY58" fmla="*/ 1428795 h 2914650"/>
                <a:gd name="connsiteX59" fmla="*/ 3971925 w 5267325"/>
                <a:gd name="connsiteY59" fmla="*/ 1409700 h 2914650"/>
                <a:gd name="connsiteX60" fmla="*/ 4000500 w 5267325"/>
                <a:gd name="connsiteY60" fmla="*/ 1381125 h 2914650"/>
                <a:gd name="connsiteX61" fmla="*/ 4057650 w 5267325"/>
                <a:gd name="connsiteY61" fmla="*/ 1352550 h 2914650"/>
                <a:gd name="connsiteX62" fmla="*/ 4114800 w 5267325"/>
                <a:gd name="connsiteY62" fmla="*/ 1314450 h 2914650"/>
                <a:gd name="connsiteX63" fmla="*/ 4133850 w 5267325"/>
                <a:gd name="connsiteY63" fmla="*/ 1285875 h 2914650"/>
                <a:gd name="connsiteX64" fmla="*/ 4257675 w 5267325"/>
                <a:gd name="connsiteY64" fmla="*/ 1257300 h 2914650"/>
                <a:gd name="connsiteX65" fmla="*/ 4314825 w 5267325"/>
                <a:gd name="connsiteY65" fmla="*/ 1228725 h 2914650"/>
                <a:gd name="connsiteX66" fmla="*/ 4321969 w 5267325"/>
                <a:gd name="connsiteY66" fmla="*/ 1181100 h 2914650"/>
                <a:gd name="connsiteX67" fmla="*/ 4448968 w 5267325"/>
                <a:gd name="connsiteY67" fmla="*/ 1166813 h 2914650"/>
                <a:gd name="connsiteX68" fmla="*/ 4476750 w 5267325"/>
                <a:gd name="connsiteY68" fmla="*/ 1133475 h 2914650"/>
                <a:gd name="connsiteX69" fmla="*/ 4505325 w 5267325"/>
                <a:gd name="connsiteY69" fmla="*/ 1114425 h 2914650"/>
                <a:gd name="connsiteX70" fmla="*/ 4524375 w 5267325"/>
                <a:gd name="connsiteY70" fmla="*/ 1076325 h 2914650"/>
                <a:gd name="connsiteX71" fmla="*/ 4543425 w 5267325"/>
                <a:gd name="connsiteY71" fmla="*/ 1019175 h 2914650"/>
                <a:gd name="connsiteX72" fmla="*/ 4581525 w 5267325"/>
                <a:gd name="connsiteY72" fmla="*/ 1000125 h 2914650"/>
                <a:gd name="connsiteX73" fmla="*/ 4610100 w 5267325"/>
                <a:gd name="connsiteY73" fmla="*/ 990600 h 2914650"/>
                <a:gd name="connsiteX74" fmla="*/ 4638675 w 5267325"/>
                <a:gd name="connsiteY74" fmla="*/ 971550 h 2914650"/>
                <a:gd name="connsiteX75" fmla="*/ 4657725 w 5267325"/>
                <a:gd name="connsiteY75" fmla="*/ 942975 h 2914650"/>
                <a:gd name="connsiteX76" fmla="*/ 4712494 w 5267325"/>
                <a:gd name="connsiteY76" fmla="*/ 940594 h 2914650"/>
                <a:gd name="connsiteX77" fmla="*/ 4743450 w 5267325"/>
                <a:gd name="connsiteY77" fmla="*/ 876300 h 2914650"/>
                <a:gd name="connsiteX78" fmla="*/ 4781550 w 5267325"/>
                <a:gd name="connsiteY78" fmla="*/ 819150 h 2914650"/>
                <a:gd name="connsiteX79" fmla="*/ 4800600 w 5267325"/>
                <a:gd name="connsiteY79" fmla="*/ 762000 h 2914650"/>
                <a:gd name="connsiteX80" fmla="*/ 4886325 w 5267325"/>
                <a:gd name="connsiteY80" fmla="*/ 685800 h 2914650"/>
                <a:gd name="connsiteX81" fmla="*/ 4933950 w 5267325"/>
                <a:gd name="connsiteY81" fmla="*/ 638175 h 2914650"/>
                <a:gd name="connsiteX82" fmla="*/ 4981575 w 5267325"/>
                <a:gd name="connsiteY82" fmla="*/ 600075 h 2914650"/>
                <a:gd name="connsiteX83" fmla="*/ 5010150 w 5267325"/>
                <a:gd name="connsiteY83" fmla="*/ 542925 h 2914650"/>
                <a:gd name="connsiteX84" fmla="*/ 5019675 w 5267325"/>
                <a:gd name="connsiteY84" fmla="*/ 476250 h 2914650"/>
                <a:gd name="connsiteX85" fmla="*/ 5057775 w 5267325"/>
                <a:gd name="connsiteY85" fmla="*/ 419100 h 2914650"/>
                <a:gd name="connsiteX86" fmla="*/ 5105400 w 5267325"/>
                <a:gd name="connsiteY86" fmla="*/ 371475 h 2914650"/>
                <a:gd name="connsiteX87" fmla="*/ 5124450 w 5267325"/>
                <a:gd name="connsiteY87" fmla="*/ 342900 h 2914650"/>
                <a:gd name="connsiteX88" fmla="*/ 5172075 w 5267325"/>
                <a:gd name="connsiteY88" fmla="*/ 295275 h 2914650"/>
                <a:gd name="connsiteX89" fmla="*/ 5181600 w 5267325"/>
                <a:gd name="connsiteY89" fmla="*/ 142875 h 2914650"/>
                <a:gd name="connsiteX90" fmla="*/ 5210175 w 5267325"/>
                <a:gd name="connsiteY90" fmla="*/ 114300 h 2914650"/>
                <a:gd name="connsiteX91" fmla="*/ 5229225 w 5267325"/>
                <a:gd name="connsiteY91" fmla="*/ 85725 h 2914650"/>
                <a:gd name="connsiteX92" fmla="*/ 5238750 w 5267325"/>
                <a:gd name="connsiteY92" fmla="*/ 38100 h 2914650"/>
                <a:gd name="connsiteX93" fmla="*/ 5267325 w 5267325"/>
                <a:gd name="connsiteY93" fmla="*/ 0 h 2914650"/>
                <a:gd name="connsiteX0" fmla="*/ 0 w 5238750"/>
                <a:gd name="connsiteY0" fmla="*/ 2876550 h 2876550"/>
                <a:gd name="connsiteX1" fmla="*/ 361950 w 5238750"/>
                <a:gd name="connsiteY1" fmla="*/ 2857500 h 2876550"/>
                <a:gd name="connsiteX2" fmla="*/ 400050 w 5238750"/>
                <a:gd name="connsiteY2" fmla="*/ 2847975 h 2876550"/>
                <a:gd name="connsiteX3" fmla="*/ 533400 w 5238750"/>
                <a:gd name="connsiteY3" fmla="*/ 2838450 h 2876550"/>
                <a:gd name="connsiteX4" fmla="*/ 590550 w 5238750"/>
                <a:gd name="connsiteY4" fmla="*/ 2819400 h 2876550"/>
                <a:gd name="connsiteX5" fmla="*/ 809625 w 5238750"/>
                <a:gd name="connsiteY5" fmla="*/ 2800350 h 2876550"/>
                <a:gd name="connsiteX6" fmla="*/ 895350 w 5238750"/>
                <a:gd name="connsiteY6" fmla="*/ 2790825 h 2876550"/>
                <a:gd name="connsiteX7" fmla="*/ 933450 w 5238750"/>
                <a:gd name="connsiteY7" fmla="*/ 2781300 h 2876550"/>
                <a:gd name="connsiteX8" fmla="*/ 1028700 w 5238750"/>
                <a:gd name="connsiteY8" fmla="*/ 2752725 h 2876550"/>
                <a:gd name="connsiteX9" fmla="*/ 1123950 w 5238750"/>
                <a:gd name="connsiteY9" fmla="*/ 2733675 h 2876550"/>
                <a:gd name="connsiteX10" fmla="*/ 1295400 w 5238750"/>
                <a:gd name="connsiteY10" fmla="*/ 2695575 h 2876550"/>
                <a:gd name="connsiteX11" fmla="*/ 1371600 w 5238750"/>
                <a:gd name="connsiteY11" fmla="*/ 2686050 h 2876550"/>
                <a:gd name="connsiteX12" fmla="*/ 1485900 w 5238750"/>
                <a:gd name="connsiteY12" fmla="*/ 2657475 h 2876550"/>
                <a:gd name="connsiteX13" fmla="*/ 1524000 w 5238750"/>
                <a:gd name="connsiteY13" fmla="*/ 2647950 h 2876550"/>
                <a:gd name="connsiteX14" fmla="*/ 1619250 w 5238750"/>
                <a:gd name="connsiteY14" fmla="*/ 2628900 h 2876550"/>
                <a:gd name="connsiteX15" fmla="*/ 1695450 w 5238750"/>
                <a:gd name="connsiteY15" fmla="*/ 2609850 h 2876550"/>
                <a:gd name="connsiteX16" fmla="*/ 1809750 w 5238750"/>
                <a:gd name="connsiteY16" fmla="*/ 2590800 h 2876550"/>
                <a:gd name="connsiteX17" fmla="*/ 1924050 w 5238750"/>
                <a:gd name="connsiteY17" fmla="*/ 2571750 h 2876550"/>
                <a:gd name="connsiteX18" fmla="*/ 1971675 w 5238750"/>
                <a:gd name="connsiteY18" fmla="*/ 2562225 h 2876550"/>
                <a:gd name="connsiteX19" fmla="*/ 2124075 w 5238750"/>
                <a:gd name="connsiteY19" fmla="*/ 2533650 h 2876550"/>
                <a:gd name="connsiteX20" fmla="*/ 2152650 w 5238750"/>
                <a:gd name="connsiteY20" fmla="*/ 2524125 h 2876550"/>
                <a:gd name="connsiteX21" fmla="*/ 2190750 w 5238750"/>
                <a:gd name="connsiteY21" fmla="*/ 2514600 h 2876550"/>
                <a:gd name="connsiteX22" fmla="*/ 2228850 w 5238750"/>
                <a:gd name="connsiteY22" fmla="*/ 2495550 h 2876550"/>
                <a:gd name="connsiteX23" fmla="*/ 2286000 w 5238750"/>
                <a:gd name="connsiteY23" fmla="*/ 2476500 h 2876550"/>
                <a:gd name="connsiteX24" fmla="*/ 2314575 w 5238750"/>
                <a:gd name="connsiteY24" fmla="*/ 2466975 h 2876550"/>
                <a:gd name="connsiteX25" fmla="*/ 2343150 w 5238750"/>
                <a:gd name="connsiteY25" fmla="*/ 2457450 h 2876550"/>
                <a:gd name="connsiteX26" fmla="*/ 2419350 w 5238750"/>
                <a:gd name="connsiteY26" fmla="*/ 2438400 h 2876550"/>
                <a:gd name="connsiteX27" fmla="*/ 2457450 w 5238750"/>
                <a:gd name="connsiteY27" fmla="*/ 2428875 h 2876550"/>
                <a:gd name="connsiteX28" fmla="*/ 2543175 w 5238750"/>
                <a:gd name="connsiteY28" fmla="*/ 2390775 h 2876550"/>
                <a:gd name="connsiteX29" fmla="*/ 2571750 w 5238750"/>
                <a:gd name="connsiteY29" fmla="*/ 2381250 h 2876550"/>
                <a:gd name="connsiteX30" fmla="*/ 2647950 w 5238750"/>
                <a:gd name="connsiteY30" fmla="*/ 2343150 h 2876550"/>
                <a:gd name="connsiteX31" fmla="*/ 2686050 w 5238750"/>
                <a:gd name="connsiteY31" fmla="*/ 2286000 h 2876550"/>
                <a:gd name="connsiteX32" fmla="*/ 2743200 w 5238750"/>
                <a:gd name="connsiteY32" fmla="*/ 2257425 h 2876550"/>
                <a:gd name="connsiteX33" fmla="*/ 2781300 w 5238750"/>
                <a:gd name="connsiteY33" fmla="*/ 2238375 h 2876550"/>
                <a:gd name="connsiteX34" fmla="*/ 2838450 w 5238750"/>
                <a:gd name="connsiteY34" fmla="*/ 2200275 h 2876550"/>
                <a:gd name="connsiteX35" fmla="*/ 2857500 w 5238750"/>
                <a:gd name="connsiteY35" fmla="*/ 2171700 h 2876550"/>
                <a:gd name="connsiteX36" fmla="*/ 2924175 w 5238750"/>
                <a:gd name="connsiteY36" fmla="*/ 2133600 h 2876550"/>
                <a:gd name="connsiteX37" fmla="*/ 2952750 w 5238750"/>
                <a:gd name="connsiteY37" fmla="*/ 2124075 h 2876550"/>
                <a:gd name="connsiteX38" fmla="*/ 3009900 w 5238750"/>
                <a:gd name="connsiteY38" fmla="*/ 2085975 h 2876550"/>
                <a:gd name="connsiteX39" fmla="*/ 3095625 w 5238750"/>
                <a:gd name="connsiteY39" fmla="*/ 2019300 h 2876550"/>
                <a:gd name="connsiteX40" fmla="*/ 3124200 w 5238750"/>
                <a:gd name="connsiteY40" fmla="*/ 2000250 h 2876550"/>
                <a:gd name="connsiteX41" fmla="*/ 3143250 w 5238750"/>
                <a:gd name="connsiteY41" fmla="*/ 1971675 h 2876550"/>
                <a:gd name="connsiteX42" fmla="*/ 3200400 w 5238750"/>
                <a:gd name="connsiteY42" fmla="*/ 1933575 h 2876550"/>
                <a:gd name="connsiteX43" fmla="*/ 3257550 w 5238750"/>
                <a:gd name="connsiteY43" fmla="*/ 1905000 h 2876550"/>
                <a:gd name="connsiteX44" fmla="*/ 3314700 w 5238750"/>
                <a:gd name="connsiteY44" fmla="*/ 1866900 h 2876550"/>
                <a:gd name="connsiteX45" fmla="*/ 3381375 w 5238750"/>
                <a:gd name="connsiteY45" fmla="*/ 1828800 h 2876550"/>
                <a:gd name="connsiteX46" fmla="*/ 3457575 w 5238750"/>
                <a:gd name="connsiteY46" fmla="*/ 1762125 h 2876550"/>
                <a:gd name="connsiteX47" fmla="*/ 3486150 w 5238750"/>
                <a:gd name="connsiteY47" fmla="*/ 1743075 h 2876550"/>
                <a:gd name="connsiteX48" fmla="*/ 3514725 w 5238750"/>
                <a:gd name="connsiteY48" fmla="*/ 1733550 h 2876550"/>
                <a:gd name="connsiteX49" fmla="*/ 3552825 w 5238750"/>
                <a:gd name="connsiteY49" fmla="*/ 1724025 h 2876550"/>
                <a:gd name="connsiteX50" fmla="*/ 3590925 w 5238750"/>
                <a:gd name="connsiteY50" fmla="*/ 1704975 h 2876550"/>
                <a:gd name="connsiteX51" fmla="*/ 3619500 w 5238750"/>
                <a:gd name="connsiteY51" fmla="*/ 1695450 h 2876550"/>
                <a:gd name="connsiteX52" fmla="*/ 3686175 w 5238750"/>
                <a:gd name="connsiteY52" fmla="*/ 1657350 h 2876550"/>
                <a:gd name="connsiteX53" fmla="*/ 3733800 w 5238750"/>
                <a:gd name="connsiteY53" fmla="*/ 1609725 h 2876550"/>
                <a:gd name="connsiteX54" fmla="*/ 3752850 w 5238750"/>
                <a:gd name="connsiteY54" fmla="*/ 1581150 h 2876550"/>
                <a:gd name="connsiteX55" fmla="*/ 3810000 w 5238750"/>
                <a:gd name="connsiteY55" fmla="*/ 1533525 h 2876550"/>
                <a:gd name="connsiteX56" fmla="*/ 3857625 w 5238750"/>
                <a:gd name="connsiteY56" fmla="*/ 1476375 h 2876550"/>
                <a:gd name="connsiteX57" fmla="*/ 3895725 w 5238750"/>
                <a:gd name="connsiteY57" fmla="*/ 1412126 h 2876550"/>
                <a:gd name="connsiteX58" fmla="*/ 3895725 w 5238750"/>
                <a:gd name="connsiteY58" fmla="*/ 1390695 h 2876550"/>
                <a:gd name="connsiteX59" fmla="*/ 3971925 w 5238750"/>
                <a:gd name="connsiteY59" fmla="*/ 1371600 h 2876550"/>
                <a:gd name="connsiteX60" fmla="*/ 4000500 w 5238750"/>
                <a:gd name="connsiteY60" fmla="*/ 1343025 h 2876550"/>
                <a:gd name="connsiteX61" fmla="*/ 4057650 w 5238750"/>
                <a:gd name="connsiteY61" fmla="*/ 1314450 h 2876550"/>
                <a:gd name="connsiteX62" fmla="*/ 4114800 w 5238750"/>
                <a:gd name="connsiteY62" fmla="*/ 1276350 h 2876550"/>
                <a:gd name="connsiteX63" fmla="*/ 4133850 w 5238750"/>
                <a:gd name="connsiteY63" fmla="*/ 1247775 h 2876550"/>
                <a:gd name="connsiteX64" fmla="*/ 4257675 w 5238750"/>
                <a:gd name="connsiteY64" fmla="*/ 1219200 h 2876550"/>
                <a:gd name="connsiteX65" fmla="*/ 4314825 w 5238750"/>
                <a:gd name="connsiteY65" fmla="*/ 1190625 h 2876550"/>
                <a:gd name="connsiteX66" fmla="*/ 4321969 w 5238750"/>
                <a:gd name="connsiteY66" fmla="*/ 1143000 h 2876550"/>
                <a:gd name="connsiteX67" fmla="*/ 4448968 w 5238750"/>
                <a:gd name="connsiteY67" fmla="*/ 1128713 h 2876550"/>
                <a:gd name="connsiteX68" fmla="*/ 4476750 w 5238750"/>
                <a:gd name="connsiteY68" fmla="*/ 1095375 h 2876550"/>
                <a:gd name="connsiteX69" fmla="*/ 4505325 w 5238750"/>
                <a:gd name="connsiteY69" fmla="*/ 1076325 h 2876550"/>
                <a:gd name="connsiteX70" fmla="*/ 4524375 w 5238750"/>
                <a:gd name="connsiteY70" fmla="*/ 1038225 h 2876550"/>
                <a:gd name="connsiteX71" fmla="*/ 4543425 w 5238750"/>
                <a:gd name="connsiteY71" fmla="*/ 981075 h 2876550"/>
                <a:gd name="connsiteX72" fmla="*/ 4581525 w 5238750"/>
                <a:gd name="connsiteY72" fmla="*/ 962025 h 2876550"/>
                <a:gd name="connsiteX73" fmla="*/ 4610100 w 5238750"/>
                <a:gd name="connsiteY73" fmla="*/ 952500 h 2876550"/>
                <a:gd name="connsiteX74" fmla="*/ 4638675 w 5238750"/>
                <a:gd name="connsiteY74" fmla="*/ 933450 h 2876550"/>
                <a:gd name="connsiteX75" fmla="*/ 4657725 w 5238750"/>
                <a:gd name="connsiteY75" fmla="*/ 904875 h 2876550"/>
                <a:gd name="connsiteX76" fmla="*/ 4712494 w 5238750"/>
                <a:gd name="connsiteY76" fmla="*/ 902494 h 2876550"/>
                <a:gd name="connsiteX77" fmla="*/ 4743450 w 5238750"/>
                <a:gd name="connsiteY77" fmla="*/ 838200 h 2876550"/>
                <a:gd name="connsiteX78" fmla="*/ 4781550 w 5238750"/>
                <a:gd name="connsiteY78" fmla="*/ 781050 h 2876550"/>
                <a:gd name="connsiteX79" fmla="*/ 4800600 w 5238750"/>
                <a:gd name="connsiteY79" fmla="*/ 723900 h 2876550"/>
                <a:gd name="connsiteX80" fmla="*/ 4886325 w 5238750"/>
                <a:gd name="connsiteY80" fmla="*/ 647700 h 2876550"/>
                <a:gd name="connsiteX81" fmla="*/ 4933950 w 5238750"/>
                <a:gd name="connsiteY81" fmla="*/ 600075 h 2876550"/>
                <a:gd name="connsiteX82" fmla="*/ 4981575 w 5238750"/>
                <a:gd name="connsiteY82" fmla="*/ 561975 h 2876550"/>
                <a:gd name="connsiteX83" fmla="*/ 5010150 w 5238750"/>
                <a:gd name="connsiteY83" fmla="*/ 504825 h 2876550"/>
                <a:gd name="connsiteX84" fmla="*/ 5019675 w 5238750"/>
                <a:gd name="connsiteY84" fmla="*/ 438150 h 2876550"/>
                <a:gd name="connsiteX85" fmla="*/ 5057775 w 5238750"/>
                <a:gd name="connsiteY85" fmla="*/ 381000 h 2876550"/>
                <a:gd name="connsiteX86" fmla="*/ 5105400 w 5238750"/>
                <a:gd name="connsiteY86" fmla="*/ 333375 h 2876550"/>
                <a:gd name="connsiteX87" fmla="*/ 5124450 w 5238750"/>
                <a:gd name="connsiteY87" fmla="*/ 304800 h 2876550"/>
                <a:gd name="connsiteX88" fmla="*/ 5172075 w 5238750"/>
                <a:gd name="connsiteY88" fmla="*/ 257175 h 2876550"/>
                <a:gd name="connsiteX89" fmla="*/ 5181600 w 5238750"/>
                <a:gd name="connsiteY89" fmla="*/ 104775 h 2876550"/>
                <a:gd name="connsiteX90" fmla="*/ 5210175 w 5238750"/>
                <a:gd name="connsiteY90" fmla="*/ 76200 h 2876550"/>
                <a:gd name="connsiteX91" fmla="*/ 5229225 w 5238750"/>
                <a:gd name="connsiteY91" fmla="*/ 47625 h 2876550"/>
                <a:gd name="connsiteX92" fmla="*/ 5238750 w 5238750"/>
                <a:gd name="connsiteY92" fmla="*/ 0 h 2876550"/>
                <a:gd name="connsiteX0" fmla="*/ 0 w 5229225"/>
                <a:gd name="connsiteY0" fmla="*/ 2828925 h 2828925"/>
                <a:gd name="connsiteX1" fmla="*/ 361950 w 5229225"/>
                <a:gd name="connsiteY1" fmla="*/ 2809875 h 2828925"/>
                <a:gd name="connsiteX2" fmla="*/ 400050 w 5229225"/>
                <a:gd name="connsiteY2" fmla="*/ 2800350 h 2828925"/>
                <a:gd name="connsiteX3" fmla="*/ 533400 w 5229225"/>
                <a:gd name="connsiteY3" fmla="*/ 2790825 h 2828925"/>
                <a:gd name="connsiteX4" fmla="*/ 590550 w 5229225"/>
                <a:gd name="connsiteY4" fmla="*/ 2771775 h 2828925"/>
                <a:gd name="connsiteX5" fmla="*/ 809625 w 5229225"/>
                <a:gd name="connsiteY5" fmla="*/ 2752725 h 2828925"/>
                <a:gd name="connsiteX6" fmla="*/ 895350 w 5229225"/>
                <a:gd name="connsiteY6" fmla="*/ 2743200 h 2828925"/>
                <a:gd name="connsiteX7" fmla="*/ 933450 w 5229225"/>
                <a:gd name="connsiteY7" fmla="*/ 2733675 h 2828925"/>
                <a:gd name="connsiteX8" fmla="*/ 1028700 w 5229225"/>
                <a:gd name="connsiteY8" fmla="*/ 2705100 h 2828925"/>
                <a:gd name="connsiteX9" fmla="*/ 1123950 w 5229225"/>
                <a:gd name="connsiteY9" fmla="*/ 2686050 h 2828925"/>
                <a:gd name="connsiteX10" fmla="*/ 1295400 w 5229225"/>
                <a:gd name="connsiteY10" fmla="*/ 2647950 h 2828925"/>
                <a:gd name="connsiteX11" fmla="*/ 1371600 w 5229225"/>
                <a:gd name="connsiteY11" fmla="*/ 2638425 h 2828925"/>
                <a:gd name="connsiteX12" fmla="*/ 1485900 w 5229225"/>
                <a:gd name="connsiteY12" fmla="*/ 2609850 h 2828925"/>
                <a:gd name="connsiteX13" fmla="*/ 1524000 w 5229225"/>
                <a:gd name="connsiteY13" fmla="*/ 2600325 h 2828925"/>
                <a:gd name="connsiteX14" fmla="*/ 1619250 w 5229225"/>
                <a:gd name="connsiteY14" fmla="*/ 2581275 h 2828925"/>
                <a:gd name="connsiteX15" fmla="*/ 1695450 w 5229225"/>
                <a:gd name="connsiteY15" fmla="*/ 2562225 h 2828925"/>
                <a:gd name="connsiteX16" fmla="*/ 1809750 w 5229225"/>
                <a:gd name="connsiteY16" fmla="*/ 2543175 h 2828925"/>
                <a:gd name="connsiteX17" fmla="*/ 1924050 w 5229225"/>
                <a:gd name="connsiteY17" fmla="*/ 2524125 h 2828925"/>
                <a:gd name="connsiteX18" fmla="*/ 1971675 w 5229225"/>
                <a:gd name="connsiteY18" fmla="*/ 2514600 h 2828925"/>
                <a:gd name="connsiteX19" fmla="*/ 2124075 w 5229225"/>
                <a:gd name="connsiteY19" fmla="*/ 2486025 h 2828925"/>
                <a:gd name="connsiteX20" fmla="*/ 2152650 w 5229225"/>
                <a:gd name="connsiteY20" fmla="*/ 2476500 h 2828925"/>
                <a:gd name="connsiteX21" fmla="*/ 2190750 w 5229225"/>
                <a:gd name="connsiteY21" fmla="*/ 2466975 h 2828925"/>
                <a:gd name="connsiteX22" fmla="*/ 2228850 w 5229225"/>
                <a:gd name="connsiteY22" fmla="*/ 2447925 h 2828925"/>
                <a:gd name="connsiteX23" fmla="*/ 2286000 w 5229225"/>
                <a:gd name="connsiteY23" fmla="*/ 2428875 h 2828925"/>
                <a:gd name="connsiteX24" fmla="*/ 2314575 w 5229225"/>
                <a:gd name="connsiteY24" fmla="*/ 2419350 h 2828925"/>
                <a:gd name="connsiteX25" fmla="*/ 2343150 w 5229225"/>
                <a:gd name="connsiteY25" fmla="*/ 2409825 h 2828925"/>
                <a:gd name="connsiteX26" fmla="*/ 2419350 w 5229225"/>
                <a:gd name="connsiteY26" fmla="*/ 2390775 h 2828925"/>
                <a:gd name="connsiteX27" fmla="*/ 2457450 w 5229225"/>
                <a:gd name="connsiteY27" fmla="*/ 2381250 h 2828925"/>
                <a:gd name="connsiteX28" fmla="*/ 2543175 w 5229225"/>
                <a:gd name="connsiteY28" fmla="*/ 2343150 h 2828925"/>
                <a:gd name="connsiteX29" fmla="*/ 2571750 w 5229225"/>
                <a:gd name="connsiteY29" fmla="*/ 2333625 h 2828925"/>
                <a:gd name="connsiteX30" fmla="*/ 2647950 w 5229225"/>
                <a:gd name="connsiteY30" fmla="*/ 2295525 h 2828925"/>
                <a:gd name="connsiteX31" fmla="*/ 2686050 w 5229225"/>
                <a:gd name="connsiteY31" fmla="*/ 2238375 h 2828925"/>
                <a:gd name="connsiteX32" fmla="*/ 2743200 w 5229225"/>
                <a:gd name="connsiteY32" fmla="*/ 2209800 h 2828925"/>
                <a:gd name="connsiteX33" fmla="*/ 2781300 w 5229225"/>
                <a:gd name="connsiteY33" fmla="*/ 2190750 h 2828925"/>
                <a:gd name="connsiteX34" fmla="*/ 2838450 w 5229225"/>
                <a:gd name="connsiteY34" fmla="*/ 2152650 h 2828925"/>
                <a:gd name="connsiteX35" fmla="*/ 2857500 w 5229225"/>
                <a:gd name="connsiteY35" fmla="*/ 2124075 h 2828925"/>
                <a:gd name="connsiteX36" fmla="*/ 2924175 w 5229225"/>
                <a:gd name="connsiteY36" fmla="*/ 2085975 h 2828925"/>
                <a:gd name="connsiteX37" fmla="*/ 2952750 w 5229225"/>
                <a:gd name="connsiteY37" fmla="*/ 2076450 h 2828925"/>
                <a:gd name="connsiteX38" fmla="*/ 3009900 w 5229225"/>
                <a:gd name="connsiteY38" fmla="*/ 2038350 h 2828925"/>
                <a:gd name="connsiteX39" fmla="*/ 3095625 w 5229225"/>
                <a:gd name="connsiteY39" fmla="*/ 1971675 h 2828925"/>
                <a:gd name="connsiteX40" fmla="*/ 3124200 w 5229225"/>
                <a:gd name="connsiteY40" fmla="*/ 1952625 h 2828925"/>
                <a:gd name="connsiteX41" fmla="*/ 3143250 w 5229225"/>
                <a:gd name="connsiteY41" fmla="*/ 1924050 h 2828925"/>
                <a:gd name="connsiteX42" fmla="*/ 3200400 w 5229225"/>
                <a:gd name="connsiteY42" fmla="*/ 1885950 h 2828925"/>
                <a:gd name="connsiteX43" fmla="*/ 3257550 w 5229225"/>
                <a:gd name="connsiteY43" fmla="*/ 1857375 h 2828925"/>
                <a:gd name="connsiteX44" fmla="*/ 3314700 w 5229225"/>
                <a:gd name="connsiteY44" fmla="*/ 1819275 h 2828925"/>
                <a:gd name="connsiteX45" fmla="*/ 3381375 w 5229225"/>
                <a:gd name="connsiteY45" fmla="*/ 1781175 h 2828925"/>
                <a:gd name="connsiteX46" fmla="*/ 3457575 w 5229225"/>
                <a:gd name="connsiteY46" fmla="*/ 1714500 h 2828925"/>
                <a:gd name="connsiteX47" fmla="*/ 3486150 w 5229225"/>
                <a:gd name="connsiteY47" fmla="*/ 1695450 h 2828925"/>
                <a:gd name="connsiteX48" fmla="*/ 3514725 w 5229225"/>
                <a:gd name="connsiteY48" fmla="*/ 1685925 h 2828925"/>
                <a:gd name="connsiteX49" fmla="*/ 3552825 w 5229225"/>
                <a:gd name="connsiteY49" fmla="*/ 1676400 h 2828925"/>
                <a:gd name="connsiteX50" fmla="*/ 3590925 w 5229225"/>
                <a:gd name="connsiteY50" fmla="*/ 1657350 h 2828925"/>
                <a:gd name="connsiteX51" fmla="*/ 3619500 w 5229225"/>
                <a:gd name="connsiteY51" fmla="*/ 1647825 h 2828925"/>
                <a:gd name="connsiteX52" fmla="*/ 3686175 w 5229225"/>
                <a:gd name="connsiteY52" fmla="*/ 1609725 h 2828925"/>
                <a:gd name="connsiteX53" fmla="*/ 3733800 w 5229225"/>
                <a:gd name="connsiteY53" fmla="*/ 1562100 h 2828925"/>
                <a:gd name="connsiteX54" fmla="*/ 3752850 w 5229225"/>
                <a:gd name="connsiteY54" fmla="*/ 1533525 h 2828925"/>
                <a:gd name="connsiteX55" fmla="*/ 3810000 w 5229225"/>
                <a:gd name="connsiteY55" fmla="*/ 1485900 h 2828925"/>
                <a:gd name="connsiteX56" fmla="*/ 3857625 w 5229225"/>
                <a:gd name="connsiteY56" fmla="*/ 1428750 h 2828925"/>
                <a:gd name="connsiteX57" fmla="*/ 3895725 w 5229225"/>
                <a:gd name="connsiteY57" fmla="*/ 1364501 h 2828925"/>
                <a:gd name="connsiteX58" fmla="*/ 3895725 w 5229225"/>
                <a:gd name="connsiteY58" fmla="*/ 1343070 h 2828925"/>
                <a:gd name="connsiteX59" fmla="*/ 3971925 w 5229225"/>
                <a:gd name="connsiteY59" fmla="*/ 1323975 h 2828925"/>
                <a:gd name="connsiteX60" fmla="*/ 4000500 w 5229225"/>
                <a:gd name="connsiteY60" fmla="*/ 1295400 h 2828925"/>
                <a:gd name="connsiteX61" fmla="*/ 4057650 w 5229225"/>
                <a:gd name="connsiteY61" fmla="*/ 1266825 h 2828925"/>
                <a:gd name="connsiteX62" fmla="*/ 4114800 w 5229225"/>
                <a:gd name="connsiteY62" fmla="*/ 1228725 h 2828925"/>
                <a:gd name="connsiteX63" fmla="*/ 4133850 w 5229225"/>
                <a:gd name="connsiteY63" fmla="*/ 1200150 h 2828925"/>
                <a:gd name="connsiteX64" fmla="*/ 4257675 w 5229225"/>
                <a:gd name="connsiteY64" fmla="*/ 1171575 h 2828925"/>
                <a:gd name="connsiteX65" fmla="*/ 4314825 w 5229225"/>
                <a:gd name="connsiteY65" fmla="*/ 1143000 h 2828925"/>
                <a:gd name="connsiteX66" fmla="*/ 4321969 w 5229225"/>
                <a:gd name="connsiteY66" fmla="*/ 1095375 h 2828925"/>
                <a:gd name="connsiteX67" fmla="*/ 4448968 w 5229225"/>
                <a:gd name="connsiteY67" fmla="*/ 1081088 h 2828925"/>
                <a:gd name="connsiteX68" fmla="*/ 4476750 w 5229225"/>
                <a:gd name="connsiteY68" fmla="*/ 1047750 h 2828925"/>
                <a:gd name="connsiteX69" fmla="*/ 4505325 w 5229225"/>
                <a:gd name="connsiteY69" fmla="*/ 1028700 h 2828925"/>
                <a:gd name="connsiteX70" fmla="*/ 4524375 w 5229225"/>
                <a:gd name="connsiteY70" fmla="*/ 990600 h 2828925"/>
                <a:gd name="connsiteX71" fmla="*/ 4543425 w 5229225"/>
                <a:gd name="connsiteY71" fmla="*/ 933450 h 2828925"/>
                <a:gd name="connsiteX72" fmla="*/ 4581525 w 5229225"/>
                <a:gd name="connsiteY72" fmla="*/ 914400 h 2828925"/>
                <a:gd name="connsiteX73" fmla="*/ 4610100 w 5229225"/>
                <a:gd name="connsiteY73" fmla="*/ 904875 h 2828925"/>
                <a:gd name="connsiteX74" fmla="*/ 4638675 w 5229225"/>
                <a:gd name="connsiteY74" fmla="*/ 885825 h 2828925"/>
                <a:gd name="connsiteX75" fmla="*/ 4657725 w 5229225"/>
                <a:gd name="connsiteY75" fmla="*/ 857250 h 2828925"/>
                <a:gd name="connsiteX76" fmla="*/ 4712494 w 5229225"/>
                <a:gd name="connsiteY76" fmla="*/ 854869 h 2828925"/>
                <a:gd name="connsiteX77" fmla="*/ 4743450 w 5229225"/>
                <a:gd name="connsiteY77" fmla="*/ 790575 h 2828925"/>
                <a:gd name="connsiteX78" fmla="*/ 4781550 w 5229225"/>
                <a:gd name="connsiteY78" fmla="*/ 733425 h 2828925"/>
                <a:gd name="connsiteX79" fmla="*/ 4800600 w 5229225"/>
                <a:gd name="connsiteY79" fmla="*/ 676275 h 2828925"/>
                <a:gd name="connsiteX80" fmla="*/ 4886325 w 5229225"/>
                <a:gd name="connsiteY80" fmla="*/ 600075 h 2828925"/>
                <a:gd name="connsiteX81" fmla="*/ 4933950 w 5229225"/>
                <a:gd name="connsiteY81" fmla="*/ 552450 h 2828925"/>
                <a:gd name="connsiteX82" fmla="*/ 4981575 w 5229225"/>
                <a:gd name="connsiteY82" fmla="*/ 514350 h 2828925"/>
                <a:gd name="connsiteX83" fmla="*/ 5010150 w 5229225"/>
                <a:gd name="connsiteY83" fmla="*/ 457200 h 2828925"/>
                <a:gd name="connsiteX84" fmla="*/ 5019675 w 5229225"/>
                <a:gd name="connsiteY84" fmla="*/ 390525 h 2828925"/>
                <a:gd name="connsiteX85" fmla="*/ 5057775 w 5229225"/>
                <a:gd name="connsiteY85" fmla="*/ 333375 h 2828925"/>
                <a:gd name="connsiteX86" fmla="*/ 5105400 w 5229225"/>
                <a:gd name="connsiteY86" fmla="*/ 285750 h 2828925"/>
                <a:gd name="connsiteX87" fmla="*/ 5124450 w 5229225"/>
                <a:gd name="connsiteY87" fmla="*/ 257175 h 2828925"/>
                <a:gd name="connsiteX88" fmla="*/ 5172075 w 5229225"/>
                <a:gd name="connsiteY88" fmla="*/ 209550 h 2828925"/>
                <a:gd name="connsiteX89" fmla="*/ 5181600 w 5229225"/>
                <a:gd name="connsiteY89" fmla="*/ 57150 h 2828925"/>
                <a:gd name="connsiteX90" fmla="*/ 5210175 w 5229225"/>
                <a:gd name="connsiteY90" fmla="*/ 28575 h 2828925"/>
                <a:gd name="connsiteX91" fmla="*/ 5229225 w 5229225"/>
                <a:gd name="connsiteY91" fmla="*/ 0 h 2828925"/>
                <a:gd name="connsiteX0" fmla="*/ 0 w 5210175"/>
                <a:gd name="connsiteY0" fmla="*/ 2800350 h 2800350"/>
                <a:gd name="connsiteX1" fmla="*/ 361950 w 5210175"/>
                <a:gd name="connsiteY1" fmla="*/ 2781300 h 2800350"/>
                <a:gd name="connsiteX2" fmla="*/ 400050 w 5210175"/>
                <a:gd name="connsiteY2" fmla="*/ 2771775 h 2800350"/>
                <a:gd name="connsiteX3" fmla="*/ 533400 w 5210175"/>
                <a:gd name="connsiteY3" fmla="*/ 2762250 h 2800350"/>
                <a:gd name="connsiteX4" fmla="*/ 590550 w 5210175"/>
                <a:gd name="connsiteY4" fmla="*/ 2743200 h 2800350"/>
                <a:gd name="connsiteX5" fmla="*/ 809625 w 5210175"/>
                <a:gd name="connsiteY5" fmla="*/ 2724150 h 2800350"/>
                <a:gd name="connsiteX6" fmla="*/ 895350 w 5210175"/>
                <a:gd name="connsiteY6" fmla="*/ 2714625 h 2800350"/>
                <a:gd name="connsiteX7" fmla="*/ 933450 w 5210175"/>
                <a:gd name="connsiteY7" fmla="*/ 2705100 h 2800350"/>
                <a:gd name="connsiteX8" fmla="*/ 1028700 w 5210175"/>
                <a:gd name="connsiteY8" fmla="*/ 2676525 h 2800350"/>
                <a:gd name="connsiteX9" fmla="*/ 1123950 w 5210175"/>
                <a:gd name="connsiteY9" fmla="*/ 2657475 h 2800350"/>
                <a:gd name="connsiteX10" fmla="*/ 1295400 w 5210175"/>
                <a:gd name="connsiteY10" fmla="*/ 2619375 h 2800350"/>
                <a:gd name="connsiteX11" fmla="*/ 1371600 w 5210175"/>
                <a:gd name="connsiteY11" fmla="*/ 2609850 h 2800350"/>
                <a:gd name="connsiteX12" fmla="*/ 1485900 w 5210175"/>
                <a:gd name="connsiteY12" fmla="*/ 2581275 h 2800350"/>
                <a:gd name="connsiteX13" fmla="*/ 1524000 w 5210175"/>
                <a:gd name="connsiteY13" fmla="*/ 2571750 h 2800350"/>
                <a:gd name="connsiteX14" fmla="*/ 1619250 w 5210175"/>
                <a:gd name="connsiteY14" fmla="*/ 2552700 h 2800350"/>
                <a:gd name="connsiteX15" fmla="*/ 1695450 w 5210175"/>
                <a:gd name="connsiteY15" fmla="*/ 2533650 h 2800350"/>
                <a:gd name="connsiteX16" fmla="*/ 1809750 w 5210175"/>
                <a:gd name="connsiteY16" fmla="*/ 2514600 h 2800350"/>
                <a:gd name="connsiteX17" fmla="*/ 1924050 w 5210175"/>
                <a:gd name="connsiteY17" fmla="*/ 2495550 h 2800350"/>
                <a:gd name="connsiteX18" fmla="*/ 1971675 w 5210175"/>
                <a:gd name="connsiteY18" fmla="*/ 2486025 h 2800350"/>
                <a:gd name="connsiteX19" fmla="*/ 2124075 w 5210175"/>
                <a:gd name="connsiteY19" fmla="*/ 2457450 h 2800350"/>
                <a:gd name="connsiteX20" fmla="*/ 2152650 w 5210175"/>
                <a:gd name="connsiteY20" fmla="*/ 2447925 h 2800350"/>
                <a:gd name="connsiteX21" fmla="*/ 2190750 w 5210175"/>
                <a:gd name="connsiteY21" fmla="*/ 2438400 h 2800350"/>
                <a:gd name="connsiteX22" fmla="*/ 2228850 w 5210175"/>
                <a:gd name="connsiteY22" fmla="*/ 2419350 h 2800350"/>
                <a:gd name="connsiteX23" fmla="*/ 2286000 w 5210175"/>
                <a:gd name="connsiteY23" fmla="*/ 2400300 h 2800350"/>
                <a:gd name="connsiteX24" fmla="*/ 2314575 w 5210175"/>
                <a:gd name="connsiteY24" fmla="*/ 2390775 h 2800350"/>
                <a:gd name="connsiteX25" fmla="*/ 2343150 w 5210175"/>
                <a:gd name="connsiteY25" fmla="*/ 2381250 h 2800350"/>
                <a:gd name="connsiteX26" fmla="*/ 2419350 w 5210175"/>
                <a:gd name="connsiteY26" fmla="*/ 2362200 h 2800350"/>
                <a:gd name="connsiteX27" fmla="*/ 2457450 w 5210175"/>
                <a:gd name="connsiteY27" fmla="*/ 2352675 h 2800350"/>
                <a:gd name="connsiteX28" fmla="*/ 2543175 w 5210175"/>
                <a:gd name="connsiteY28" fmla="*/ 2314575 h 2800350"/>
                <a:gd name="connsiteX29" fmla="*/ 2571750 w 5210175"/>
                <a:gd name="connsiteY29" fmla="*/ 2305050 h 2800350"/>
                <a:gd name="connsiteX30" fmla="*/ 2647950 w 5210175"/>
                <a:gd name="connsiteY30" fmla="*/ 2266950 h 2800350"/>
                <a:gd name="connsiteX31" fmla="*/ 2686050 w 5210175"/>
                <a:gd name="connsiteY31" fmla="*/ 2209800 h 2800350"/>
                <a:gd name="connsiteX32" fmla="*/ 2743200 w 5210175"/>
                <a:gd name="connsiteY32" fmla="*/ 2181225 h 2800350"/>
                <a:gd name="connsiteX33" fmla="*/ 2781300 w 5210175"/>
                <a:gd name="connsiteY33" fmla="*/ 2162175 h 2800350"/>
                <a:gd name="connsiteX34" fmla="*/ 2838450 w 5210175"/>
                <a:gd name="connsiteY34" fmla="*/ 2124075 h 2800350"/>
                <a:gd name="connsiteX35" fmla="*/ 2857500 w 5210175"/>
                <a:gd name="connsiteY35" fmla="*/ 2095500 h 2800350"/>
                <a:gd name="connsiteX36" fmla="*/ 2924175 w 5210175"/>
                <a:gd name="connsiteY36" fmla="*/ 2057400 h 2800350"/>
                <a:gd name="connsiteX37" fmla="*/ 2952750 w 5210175"/>
                <a:gd name="connsiteY37" fmla="*/ 2047875 h 2800350"/>
                <a:gd name="connsiteX38" fmla="*/ 3009900 w 5210175"/>
                <a:gd name="connsiteY38" fmla="*/ 2009775 h 2800350"/>
                <a:gd name="connsiteX39" fmla="*/ 3095625 w 5210175"/>
                <a:gd name="connsiteY39" fmla="*/ 1943100 h 2800350"/>
                <a:gd name="connsiteX40" fmla="*/ 3124200 w 5210175"/>
                <a:gd name="connsiteY40" fmla="*/ 1924050 h 2800350"/>
                <a:gd name="connsiteX41" fmla="*/ 3143250 w 5210175"/>
                <a:gd name="connsiteY41" fmla="*/ 1895475 h 2800350"/>
                <a:gd name="connsiteX42" fmla="*/ 3200400 w 5210175"/>
                <a:gd name="connsiteY42" fmla="*/ 1857375 h 2800350"/>
                <a:gd name="connsiteX43" fmla="*/ 3257550 w 5210175"/>
                <a:gd name="connsiteY43" fmla="*/ 1828800 h 2800350"/>
                <a:gd name="connsiteX44" fmla="*/ 3314700 w 5210175"/>
                <a:gd name="connsiteY44" fmla="*/ 1790700 h 2800350"/>
                <a:gd name="connsiteX45" fmla="*/ 3381375 w 5210175"/>
                <a:gd name="connsiteY45" fmla="*/ 1752600 h 2800350"/>
                <a:gd name="connsiteX46" fmla="*/ 3457575 w 5210175"/>
                <a:gd name="connsiteY46" fmla="*/ 1685925 h 2800350"/>
                <a:gd name="connsiteX47" fmla="*/ 3486150 w 5210175"/>
                <a:gd name="connsiteY47" fmla="*/ 1666875 h 2800350"/>
                <a:gd name="connsiteX48" fmla="*/ 3514725 w 5210175"/>
                <a:gd name="connsiteY48" fmla="*/ 1657350 h 2800350"/>
                <a:gd name="connsiteX49" fmla="*/ 3552825 w 5210175"/>
                <a:gd name="connsiteY49" fmla="*/ 1647825 h 2800350"/>
                <a:gd name="connsiteX50" fmla="*/ 3590925 w 5210175"/>
                <a:gd name="connsiteY50" fmla="*/ 1628775 h 2800350"/>
                <a:gd name="connsiteX51" fmla="*/ 3619500 w 5210175"/>
                <a:gd name="connsiteY51" fmla="*/ 1619250 h 2800350"/>
                <a:gd name="connsiteX52" fmla="*/ 3686175 w 5210175"/>
                <a:gd name="connsiteY52" fmla="*/ 1581150 h 2800350"/>
                <a:gd name="connsiteX53" fmla="*/ 3733800 w 5210175"/>
                <a:gd name="connsiteY53" fmla="*/ 1533525 h 2800350"/>
                <a:gd name="connsiteX54" fmla="*/ 3752850 w 5210175"/>
                <a:gd name="connsiteY54" fmla="*/ 1504950 h 2800350"/>
                <a:gd name="connsiteX55" fmla="*/ 3810000 w 5210175"/>
                <a:gd name="connsiteY55" fmla="*/ 1457325 h 2800350"/>
                <a:gd name="connsiteX56" fmla="*/ 3857625 w 5210175"/>
                <a:gd name="connsiteY56" fmla="*/ 1400175 h 2800350"/>
                <a:gd name="connsiteX57" fmla="*/ 3895725 w 5210175"/>
                <a:gd name="connsiteY57" fmla="*/ 1335926 h 2800350"/>
                <a:gd name="connsiteX58" fmla="*/ 3895725 w 5210175"/>
                <a:gd name="connsiteY58" fmla="*/ 1314495 h 2800350"/>
                <a:gd name="connsiteX59" fmla="*/ 3971925 w 5210175"/>
                <a:gd name="connsiteY59" fmla="*/ 1295400 h 2800350"/>
                <a:gd name="connsiteX60" fmla="*/ 4000500 w 5210175"/>
                <a:gd name="connsiteY60" fmla="*/ 1266825 h 2800350"/>
                <a:gd name="connsiteX61" fmla="*/ 4057650 w 5210175"/>
                <a:gd name="connsiteY61" fmla="*/ 1238250 h 2800350"/>
                <a:gd name="connsiteX62" fmla="*/ 4114800 w 5210175"/>
                <a:gd name="connsiteY62" fmla="*/ 1200150 h 2800350"/>
                <a:gd name="connsiteX63" fmla="*/ 4133850 w 5210175"/>
                <a:gd name="connsiteY63" fmla="*/ 1171575 h 2800350"/>
                <a:gd name="connsiteX64" fmla="*/ 4257675 w 5210175"/>
                <a:gd name="connsiteY64" fmla="*/ 1143000 h 2800350"/>
                <a:gd name="connsiteX65" fmla="*/ 4314825 w 5210175"/>
                <a:gd name="connsiteY65" fmla="*/ 1114425 h 2800350"/>
                <a:gd name="connsiteX66" fmla="*/ 4321969 w 5210175"/>
                <a:gd name="connsiteY66" fmla="*/ 1066800 h 2800350"/>
                <a:gd name="connsiteX67" fmla="*/ 4448968 w 5210175"/>
                <a:gd name="connsiteY67" fmla="*/ 1052513 h 2800350"/>
                <a:gd name="connsiteX68" fmla="*/ 4476750 w 5210175"/>
                <a:gd name="connsiteY68" fmla="*/ 1019175 h 2800350"/>
                <a:gd name="connsiteX69" fmla="*/ 4505325 w 5210175"/>
                <a:gd name="connsiteY69" fmla="*/ 1000125 h 2800350"/>
                <a:gd name="connsiteX70" fmla="*/ 4524375 w 5210175"/>
                <a:gd name="connsiteY70" fmla="*/ 962025 h 2800350"/>
                <a:gd name="connsiteX71" fmla="*/ 4543425 w 5210175"/>
                <a:gd name="connsiteY71" fmla="*/ 904875 h 2800350"/>
                <a:gd name="connsiteX72" fmla="*/ 4581525 w 5210175"/>
                <a:gd name="connsiteY72" fmla="*/ 885825 h 2800350"/>
                <a:gd name="connsiteX73" fmla="*/ 4610100 w 5210175"/>
                <a:gd name="connsiteY73" fmla="*/ 876300 h 2800350"/>
                <a:gd name="connsiteX74" fmla="*/ 4638675 w 5210175"/>
                <a:gd name="connsiteY74" fmla="*/ 857250 h 2800350"/>
                <a:gd name="connsiteX75" fmla="*/ 4657725 w 5210175"/>
                <a:gd name="connsiteY75" fmla="*/ 828675 h 2800350"/>
                <a:gd name="connsiteX76" fmla="*/ 4712494 w 5210175"/>
                <a:gd name="connsiteY76" fmla="*/ 826294 h 2800350"/>
                <a:gd name="connsiteX77" fmla="*/ 4743450 w 5210175"/>
                <a:gd name="connsiteY77" fmla="*/ 762000 h 2800350"/>
                <a:gd name="connsiteX78" fmla="*/ 4781550 w 5210175"/>
                <a:gd name="connsiteY78" fmla="*/ 704850 h 2800350"/>
                <a:gd name="connsiteX79" fmla="*/ 4800600 w 5210175"/>
                <a:gd name="connsiteY79" fmla="*/ 647700 h 2800350"/>
                <a:gd name="connsiteX80" fmla="*/ 4886325 w 5210175"/>
                <a:gd name="connsiteY80" fmla="*/ 571500 h 2800350"/>
                <a:gd name="connsiteX81" fmla="*/ 4933950 w 5210175"/>
                <a:gd name="connsiteY81" fmla="*/ 523875 h 2800350"/>
                <a:gd name="connsiteX82" fmla="*/ 4981575 w 5210175"/>
                <a:gd name="connsiteY82" fmla="*/ 485775 h 2800350"/>
                <a:gd name="connsiteX83" fmla="*/ 5010150 w 5210175"/>
                <a:gd name="connsiteY83" fmla="*/ 428625 h 2800350"/>
                <a:gd name="connsiteX84" fmla="*/ 5019675 w 5210175"/>
                <a:gd name="connsiteY84" fmla="*/ 361950 h 2800350"/>
                <a:gd name="connsiteX85" fmla="*/ 5057775 w 5210175"/>
                <a:gd name="connsiteY85" fmla="*/ 304800 h 2800350"/>
                <a:gd name="connsiteX86" fmla="*/ 5105400 w 5210175"/>
                <a:gd name="connsiteY86" fmla="*/ 257175 h 2800350"/>
                <a:gd name="connsiteX87" fmla="*/ 5124450 w 5210175"/>
                <a:gd name="connsiteY87" fmla="*/ 228600 h 2800350"/>
                <a:gd name="connsiteX88" fmla="*/ 5172075 w 5210175"/>
                <a:gd name="connsiteY88" fmla="*/ 180975 h 2800350"/>
                <a:gd name="connsiteX89" fmla="*/ 5181600 w 5210175"/>
                <a:gd name="connsiteY89" fmla="*/ 28575 h 2800350"/>
                <a:gd name="connsiteX90" fmla="*/ 5210175 w 5210175"/>
                <a:gd name="connsiteY90" fmla="*/ 0 h 2800350"/>
                <a:gd name="connsiteX0" fmla="*/ 0 w 5187950"/>
                <a:gd name="connsiteY0" fmla="*/ 2771775 h 2771775"/>
                <a:gd name="connsiteX1" fmla="*/ 361950 w 5187950"/>
                <a:gd name="connsiteY1" fmla="*/ 2752725 h 2771775"/>
                <a:gd name="connsiteX2" fmla="*/ 400050 w 5187950"/>
                <a:gd name="connsiteY2" fmla="*/ 2743200 h 2771775"/>
                <a:gd name="connsiteX3" fmla="*/ 533400 w 5187950"/>
                <a:gd name="connsiteY3" fmla="*/ 2733675 h 2771775"/>
                <a:gd name="connsiteX4" fmla="*/ 590550 w 5187950"/>
                <a:gd name="connsiteY4" fmla="*/ 2714625 h 2771775"/>
                <a:gd name="connsiteX5" fmla="*/ 809625 w 5187950"/>
                <a:gd name="connsiteY5" fmla="*/ 2695575 h 2771775"/>
                <a:gd name="connsiteX6" fmla="*/ 895350 w 5187950"/>
                <a:gd name="connsiteY6" fmla="*/ 2686050 h 2771775"/>
                <a:gd name="connsiteX7" fmla="*/ 933450 w 5187950"/>
                <a:gd name="connsiteY7" fmla="*/ 2676525 h 2771775"/>
                <a:gd name="connsiteX8" fmla="*/ 1028700 w 5187950"/>
                <a:gd name="connsiteY8" fmla="*/ 2647950 h 2771775"/>
                <a:gd name="connsiteX9" fmla="*/ 1123950 w 5187950"/>
                <a:gd name="connsiteY9" fmla="*/ 2628900 h 2771775"/>
                <a:gd name="connsiteX10" fmla="*/ 1295400 w 5187950"/>
                <a:gd name="connsiteY10" fmla="*/ 2590800 h 2771775"/>
                <a:gd name="connsiteX11" fmla="*/ 1371600 w 5187950"/>
                <a:gd name="connsiteY11" fmla="*/ 2581275 h 2771775"/>
                <a:gd name="connsiteX12" fmla="*/ 1485900 w 5187950"/>
                <a:gd name="connsiteY12" fmla="*/ 2552700 h 2771775"/>
                <a:gd name="connsiteX13" fmla="*/ 1524000 w 5187950"/>
                <a:gd name="connsiteY13" fmla="*/ 2543175 h 2771775"/>
                <a:gd name="connsiteX14" fmla="*/ 1619250 w 5187950"/>
                <a:gd name="connsiteY14" fmla="*/ 2524125 h 2771775"/>
                <a:gd name="connsiteX15" fmla="*/ 1695450 w 5187950"/>
                <a:gd name="connsiteY15" fmla="*/ 2505075 h 2771775"/>
                <a:gd name="connsiteX16" fmla="*/ 1809750 w 5187950"/>
                <a:gd name="connsiteY16" fmla="*/ 2486025 h 2771775"/>
                <a:gd name="connsiteX17" fmla="*/ 1924050 w 5187950"/>
                <a:gd name="connsiteY17" fmla="*/ 2466975 h 2771775"/>
                <a:gd name="connsiteX18" fmla="*/ 1971675 w 5187950"/>
                <a:gd name="connsiteY18" fmla="*/ 2457450 h 2771775"/>
                <a:gd name="connsiteX19" fmla="*/ 2124075 w 5187950"/>
                <a:gd name="connsiteY19" fmla="*/ 2428875 h 2771775"/>
                <a:gd name="connsiteX20" fmla="*/ 2152650 w 5187950"/>
                <a:gd name="connsiteY20" fmla="*/ 2419350 h 2771775"/>
                <a:gd name="connsiteX21" fmla="*/ 2190750 w 5187950"/>
                <a:gd name="connsiteY21" fmla="*/ 2409825 h 2771775"/>
                <a:gd name="connsiteX22" fmla="*/ 2228850 w 5187950"/>
                <a:gd name="connsiteY22" fmla="*/ 2390775 h 2771775"/>
                <a:gd name="connsiteX23" fmla="*/ 2286000 w 5187950"/>
                <a:gd name="connsiteY23" fmla="*/ 2371725 h 2771775"/>
                <a:gd name="connsiteX24" fmla="*/ 2314575 w 5187950"/>
                <a:gd name="connsiteY24" fmla="*/ 2362200 h 2771775"/>
                <a:gd name="connsiteX25" fmla="*/ 2343150 w 5187950"/>
                <a:gd name="connsiteY25" fmla="*/ 2352675 h 2771775"/>
                <a:gd name="connsiteX26" fmla="*/ 2419350 w 5187950"/>
                <a:gd name="connsiteY26" fmla="*/ 2333625 h 2771775"/>
                <a:gd name="connsiteX27" fmla="*/ 2457450 w 5187950"/>
                <a:gd name="connsiteY27" fmla="*/ 2324100 h 2771775"/>
                <a:gd name="connsiteX28" fmla="*/ 2543175 w 5187950"/>
                <a:gd name="connsiteY28" fmla="*/ 2286000 h 2771775"/>
                <a:gd name="connsiteX29" fmla="*/ 2571750 w 5187950"/>
                <a:gd name="connsiteY29" fmla="*/ 2276475 h 2771775"/>
                <a:gd name="connsiteX30" fmla="*/ 2647950 w 5187950"/>
                <a:gd name="connsiteY30" fmla="*/ 2238375 h 2771775"/>
                <a:gd name="connsiteX31" fmla="*/ 2686050 w 5187950"/>
                <a:gd name="connsiteY31" fmla="*/ 2181225 h 2771775"/>
                <a:gd name="connsiteX32" fmla="*/ 2743200 w 5187950"/>
                <a:gd name="connsiteY32" fmla="*/ 2152650 h 2771775"/>
                <a:gd name="connsiteX33" fmla="*/ 2781300 w 5187950"/>
                <a:gd name="connsiteY33" fmla="*/ 2133600 h 2771775"/>
                <a:gd name="connsiteX34" fmla="*/ 2838450 w 5187950"/>
                <a:gd name="connsiteY34" fmla="*/ 2095500 h 2771775"/>
                <a:gd name="connsiteX35" fmla="*/ 2857500 w 5187950"/>
                <a:gd name="connsiteY35" fmla="*/ 2066925 h 2771775"/>
                <a:gd name="connsiteX36" fmla="*/ 2924175 w 5187950"/>
                <a:gd name="connsiteY36" fmla="*/ 2028825 h 2771775"/>
                <a:gd name="connsiteX37" fmla="*/ 2952750 w 5187950"/>
                <a:gd name="connsiteY37" fmla="*/ 2019300 h 2771775"/>
                <a:gd name="connsiteX38" fmla="*/ 3009900 w 5187950"/>
                <a:gd name="connsiteY38" fmla="*/ 1981200 h 2771775"/>
                <a:gd name="connsiteX39" fmla="*/ 3095625 w 5187950"/>
                <a:gd name="connsiteY39" fmla="*/ 1914525 h 2771775"/>
                <a:gd name="connsiteX40" fmla="*/ 3124200 w 5187950"/>
                <a:gd name="connsiteY40" fmla="*/ 1895475 h 2771775"/>
                <a:gd name="connsiteX41" fmla="*/ 3143250 w 5187950"/>
                <a:gd name="connsiteY41" fmla="*/ 1866900 h 2771775"/>
                <a:gd name="connsiteX42" fmla="*/ 3200400 w 5187950"/>
                <a:gd name="connsiteY42" fmla="*/ 1828800 h 2771775"/>
                <a:gd name="connsiteX43" fmla="*/ 3257550 w 5187950"/>
                <a:gd name="connsiteY43" fmla="*/ 1800225 h 2771775"/>
                <a:gd name="connsiteX44" fmla="*/ 3314700 w 5187950"/>
                <a:gd name="connsiteY44" fmla="*/ 1762125 h 2771775"/>
                <a:gd name="connsiteX45" fmla="*/ 3381375 w 5187950"/>
                <a:gd name="connsiteY45" fmla="*/ 1724025 h 2771775"/>
                <a:gd name="connsiteX46" fmla="*/ 3457575 w 5187950"/>
                <a:gd name="connsiteY46" fmla="*/ 1657350 h 2771775"/>
                <a:gd name="connsiteX47" fmla="*/ 3486150 w 5187950"/>
                <a:gd name="connsiteY47" fmla="*/ 1638300 h 2771775"/>
                <a:gd name="connsiteX48" fmla="*/ 3514725 w 5187950"/>
                <a:gd name="connsiteY48" fmla="*/ 1628775 h 2771775"/>
                <a:gd name="connsiteX49" fmla="*/ 3552825 w 5187950"/>
                <a:gd name="connsiteY49" fmla="*/ 1619250 h 2771775"/>
                <a:gd name="connsiteX50" fmla="*/ 3590925 w 5187950"/>
                <a:gd name="connsiteY50" fmla="*/ 1600200 h 2771775"/>
                <a:gd name="connsiteX51" fmla="*/ 3619500 w 5187950"/>
                <a:gd name="connsiteY51" fmla="*/ 1590675 h 2771775"/>
                <a:gd name="connsiteX52" fmla="*/ 3686175 w 5187950"/>
                <a:gd name="connsiteY52" fmla="*/ 1552575 h 2771775"/>
                <a:gd name="connsiteX53" fmla="*/ 3733800 w 5187950"/>
                <a:gd name="connsiteY53" fmla="*/ 1504950 h 2771775"/>
                <a:gd name="connsiteX54" fmla="*/ 3752850 w 5187950"/>
                <a:gd name="connsiteY54" fmla="*/ 1476375 h 2771775"/>
                <a:gd name="connsiteX55" fmla="*/ 3810000 w 5187950"/>
                <a:gd name="connsiteY55" fmla="*/ 1428750 h 2771775"/>
                <a:gd name="connsiteX56" fmla="*/ 3857625 w 5187950"/>
                <a:gd name="connsiteY56" fmla="*/ 1371600 h 2771775"/>
                <a:gd name="connsiteX57" fmla="*/ 3895725 w 5187950"/>
                <a:gd name="connsiteY57" fmla="*/ 1307351 h 2771775"/>
                <a:gd name="connsiteX58" fmla="*/ 3895725 w 5187950"/>
                <a:gd name="connsiteY58" fmla="*/ 1285920 h 2771775"/>
                <a:gd name="connsiteX59" fmla="*/ 3971925 w 5187950"/>
                <a:gd name="connsiteY59" fmla="*/ 1266825 h 2771775"/>
                <a:gd name="connsiteX60" fmla="*/ 4000500 w 5187950"/>
                <a:gd name="connsiteY60" fmla="*/ 1238250 h 2771775"/>
                <a:gd name="connsiteX61" fmla="*/ 4057650 w 5187950"/>
                <a:gd name="connsiteY61" fmla="*/ 1209675 h 2771775"/>
                <a:gd name="connsiteX62" fmla="*/ 4114800 w 5187950"/>
                <a:gd name="connsiteY62" fmla="*/ 1171575 h 2771775"/>
                <a:gd name="connsiteX63" fmla="*/ 4133850 w 5187950"/>
                <a:gd name="connsiteY63" fmla="*/ 1143000 h 2771775"/>
                <a:gd name="connsiteX64" fmla="*/ 4257675 w 5187950"/>
                <a:gd name="connsiteY64" fmla="*/ 1114425 h 2771775"/>
                <a:gd name="connsiteX65" fmla="*/ 4314825 w 5187950"/>
                <a:gd name="connsiteY65" fmla="*/ 1085850 h 2771775"/>
                <a:gd name="connsiteX66" fmla="*/ 4321969 w 5187950"/>
                <a:gd name="connsiteY66" fmla="*/ 1038225 h 2771775"/>
                <a:gd name="connsiteX67" fmla="*/ 4448968 w 5187950"/>
                <a:gd name="connsiteY67" fmla="*/ 1023938 h 2771775"/>
                <a:gd name="connsiteX68" fmla="*/ 4476750 w 5187950"/>
                <a:gd name="connsiteY68" fmla="*/ 990600 h 2771775"/>
                <a:gd name="connsiteX69" fmla="*/ 4505325 w 5187950"/>
                <a:gd name="connsiteY69" fmla="*/ 971550 h 2771775"/>
                <a:gd name="connsiteX70" fmla="*/ 4524375 w 5187950"/>
                <a:gd name="connsiteY70" fmla="*/ 933450 h 2771775"/>
                <a:gd name="connsiteX71" fmla="*/ 4543425 w 5187950"/>
                <a:gd name="connsiteY71" fmla="*/ 876300 h 2771775"/>
                <a:gd name="connsiteX72" fmla="*/ 4581525 w 5187950"/>
                <a:gd name="connsiteY72" fmla="*/ 857250 h 2771775"/>
                <a:gd name="connsiteX73" fmla="*/ 4610100 w 5187950"/>
                <a:gd name="connsiteY73" fmla="*/ 847725 h 2771775"/>
                <a:gd name="connsiteX74" fmla="*/ 4638675 w 5187950"/>
                <a:gd name="connsiteY74" fmla="*/ 828675 h 2771775"/>
                <a:gd name="connsiteX75" fmla="*/ 4657725 w 5187950"/>
                <a:gd name="connsiteY75" fmla="*/ 800100 h 2771775"/>
                <a:gd name="connsiteX76" fmla="*/ 4712494 w 5187950"/>
                <a:gd name="connsiteY76" fmla="*/ 797719 h 2771775"/>
                <a:gd name="connsiteX77" fmla="*/ 4743450 w 5187950"/>
                <a:gd name="connsiteY77" fmla="*/ 733425 h 2771775"/>
                <a:gd name="connsiteX78" fmla="*/ 4781550 w 5187950"/>
                <a:gd name="connsiteY78" fmla="*/ 676275 h 2771775"/>
                <a:gd name="connsiteX79" fmla="*/ 4800600 w 5187950"/>
                <a:gd name="connsiteY79" fmla="*/ 619125 h 2771775"/>
                <a:gd name="connsiteX80" fmla="*/ 4886325 w 5187950"/>
                <a:gd name="connsiteY80" fmla="*/ 542925 h 2771775"/>
                <a:gd name="connsiteX81" fmla="*/ 4933950 w 5187950"/>
                <a:gd name="connsiteY81" fmla="*/ 495300 h 2771775"/>
                <a:gd name="connsiteX82" fmla="*/ 4981575 w 5187950"/>
                <a:gd name="connsiteY82" fmla="*/ 457200 h 2771775"/>
                <a:gd name="connsiteX83" fmla="*/ 5010150 w 5187950"/>
                <a:gd name="connsiteY83" fmla="*/ 400050 h 2771775"/>
                <a:gd name="connsiteX84" fmla="*/ 5019675 w 5187950"/>
                <a:gd name="connsiteY84" fmla="*/ 333375 h 2771775"/>
                <a:gd name="connsiteX85" fmla="*/ 5057775 w 5187950"/>
                <a:gd name="connsiteY85" fmla="*/ 276225 h 2771775"/>
                <a:gd name="connsiteX86" fmla="*/ 5105400 w 5187950"/>
                <a:gd name="connsiteY86" fmla="*/ 228600 h 2771775"/>
                <a:gd name="connsiteX87" fmla="*/ 5124450 w 5187950"/>
                <a:gd name="connsiteY87" fmla="*/ 200025 h 2771775"/>
                <a:gd name="connsiteX88" fmla="*/ 5172075 w 5187950"/>
                <a:gd name="connsiteY88" fmla="*/ 152400 h 2771775"/>
                <a:gd name="connsiteX89" fmla="*/ 5181600 w 5187950"/>
                <a:gd name="connsiteY89" fmla="*/ 0 h 2771775"/>
                <a:gd name="connsiteX0" fmla="*/ 0 w 5187950"/>
                <a:gd name="connsiteY0" fmla="*/ 2635250 h 2635250"/>
                <a:gd name="connsiteX1" fmla="*/ 361950 w 5187950"/>
                <a:gd name="connsiteY1" fmla="*/ 2616200 h 2635250"/>
                <a:gd name="connsiteX2" fmla="*/ 400050 w 5187950"/>
                <a:gd name="connsiteY2" fmla="*/ 2606675 h 2635250"/>
                <a:gd name="connsiteX3" fmla="*/ 533400 w 5187950"/>
                <a:gd name="connsiteY3" fmla="*/ 2597150 h 2635250"/>
                <a:gd name="connsiteX4" fmla="*/ 590550 w 5187950"/>
                <a:gd name="connsiteY4" fmla="*/ 2578100 h 2635250"/>
                <a:gd name="connsiteX5" fmla="*/ 809625 w 5187950"/>
                <a:gd name="connsiteY5" fmla="*/ 2559050 h 2635250"/>
                <a:gd name="connsiteX6" fmla="*/ 895350 w 5187950"/>
                <a:gd name="connsiteY6" fmla="*/ 2549525 h 2635250"/>
                <a:gd name="connsiteX7" fmla="*/ 933450 w 5187950"/>
                <a:gd name="connsiteY7" fmla="*/ 2540000 h 2635250"/>
                <a:gd name="connsiteX8" fmla="*/ 1028700 w 5187950"/>
                <a:gd name="connsiteY8" fmla="*/ 2511425 h 2635250"/>
                <a:gd name="connsiteX9" fmla="*/ 1123950 w 5187950"/>
                <a:gd name="connsiteY9" fmla="*/ 2492375 h 2635250"/>
                <a:gd name="connsiteX10" fmla="*/ 1295400 w 5187950"/>
                <a:gd name="connsiteY10" fmla="*/ 2454275 h 2635250"/>
                <a:gd name="connsiteX11" fmla="*/ 1371600 w 5187950"/>
                <a:gd name="connsiteY11" fmla="*/ 2444750 h 2635250"/>
                <a:gd name="connsiteX12" fmla="*/ 1485900 w 5187950"/>
                <a:gd name="connsiteY12" fmla="*/ 2416175 h 2635250"/>
                <a:gd name="connsiteX13" fmla="*/ 1524000 w 5187950"/>
                <a:gd name="connsiteY13" fmla="*/ 2406650 h 2635250"/>
                <a:gd name="connsiteX14" fmla="*/ 1619250 w 5187950"/>
                <a:gd name="connsiteY14" fmla="*/ 2387600 h 2635250"/>
                <a:gd name="connsiteX15" fmla="*/ 1695450 w 5187950"/>
                <a:gd name="connsiteY15" fmla="*/ 2368550 h 2635250"/>
                <a:gd name="connsiteX16" fmla="*/ 1809750 w 5187950"/>
                <a:gd name="connsiteY16" fmla="*/ 2349500 h 2635250"/>
                <a:gd name="connsiteX17" fmla="*/ 1924050 w 5187950"/>
                <a:gd name="connsiteY17" fmla="*/ 2330450 h 2635250"/>
                <a:gd name="connsiteX18" fmla="*/ 1971675 w 5187950"/>
                <a:gd name="connsiteY18" fmla="*/ 2320925 h 2635250"/>
                <a:gd name="connsiteX19" fmla="*/ 2124075 w 5187950"/>
                <a:gd name="connsiteY19" fmla="*/ 2292350 h 2635250"/>
                <a:gd name="connsiteX20" fmla="*/ 2152650 w 5187950"/>
                <a:gd name="connsiteY20" fmla="*/ 2282825 h 2635250"/>
                <a:gd name="connsiteX21" fmla="*/ 2190750 w 5187950"/>
                <a:gd name="connsiteY21" fmla="*/ 2273300 h 2635250"/>
                <a:gd name="connsiteX22" fmla="*/ 2228850 w 5187950"/>
                <a:gd name="connsiteY22" fmla="*/ 2254250 h 2635250"/>
                <a:gd name="connsiteX23" fmla="*/ 2286000 w 5187950"/>
                <a:gd name="connsiteY23" fmla="*/ 2235200 h 2635250"/>
                <a:gd name="connsiteX24" fmla="*/ 2314575 w 5187950"/>
                <a:gd name="connsiteY24" fmla="*/ 2225675 h 2635250"/>
                <a:gd name="connsiteX25" fmla="*/ 2343150 w 5187950"/>
                <a:gd name="connsiteY25" fmla="*/ 2216150 h 2635250"/>
                <a:gd name="connsiteX26" fmla="*/ 2419350 w 5187950"/>
                <a:gd name="connsiteY26" fmla="*/ 2197100 h 2635250"/>
                <a:gd name="connsiteX27" fmla="*/ 2457450 w 5187950"/>
                <a:gd name="connsiteY27" fmla="*/ 2187575 h 2635250"/>
                <a:gd name="connsiteX28" fmla="*/ 2543175 w 5187950"/>
                <a:gd name="connsiteY28" fmla="*/ 2149475 h 2635250"/>
                <a:gd name="connsiteX29" fmla="*/ 2571750 w 5187950"/>
                <a:gd name="connsiteY29" fmla="*/ 2139950 h 2635250"/>
                <a:gd name="connsiteX30" fmla="*/ 2647950 w 5187950"/>
                <a:gd name="connsiteY30" fmla="*/ 2101850 h 2635250"/>
                <a:gd name="connsiteX31" fmla="*/ 2686050 w 5187950"/>
                <a:gd name="connsiteY31" fmla="*/ 2044700 h 2635250"/>
                <a:gd name="connsiteX32" fmla="*/ 2743200 w 5187950"/>
                <a:gd name="connsiteY32" fmla="*/ 2016125 h 2635250"/>
                <a:gd name="connsiteX33" fmla="*/ 2781300 w 5187950"/>
                <a:gd name="connsiteY33" fmla="*/ 1997075 h 2635250"/>
                <a:gd name="connsiteX34" fmla="*/ 2838450 w 5187950"/>
                <a:gd name="connsiteY34" fmla="*/ 1958975 h 2635250"/>
                <a:gd name="connsiteX35" fmla="*/ 2857500 w 5187950"/>
                <a:gd name="connsiteY35" fmla="*/ 1930400 h 2635250"/>
                <a:gd name="connsiteX36" fmla="*/ 2924175 w 5187950"/>
                <a:gd name="connsiteY36" fmla="*/ 1892300 h 2635250"/>
                <a:gd name="connsiteX37" fmla="*/ 2952750 w 5187950"/>
                <a:gd name="connsiteY37" fmla="*/ 1882775 h 2635250"/>
                <a:gd name="connsiteX38" fmla="*/ 3009900 w 5187950"/>
                <a:gd name="connsiteY38" fmla="*/ 1844675 h 2635250"/>
                <a:gd name="connsiteX39" fmla="*/ 3095625 w 5187950"/>
                <a:gd name="connsiteY39" fmla="*/ 1778000 h 2635250"/>
                <a:gd name="connsiteX40" fmla="*/ 3124200 w 5187950"/>
                <a:gd name="connsiteY40" fmla="*/ 1758950 h 2635250"/>
                <a:gd name="connsiteX41" fmla="*/ 3143250 w 5187950"/>
                <a:gd name="connsiteY41" fmla="*/ 1730375 h 2635250"/>
                <a:gd name="connsiteX42" fmla="*/ 3200400 w 5187950"/>
                <a:gd name="connsiteY42" fmla="*/ 1692275 h 2635250"/>
                <a:gd name="connsiteX43" fmla="*/ 3257550 w 5187950"/>
                <a:gd name="connsiteY43" fmla="*/ 1663700 h 2635250"/>
                <a:gd name="connsiteX44" fmla="*/ 3314700 w 5187950"/>
                <a:gd name="connsiteY44" fmla="*/ 1625600 h 2635250"/>
                <a:gd name="connsiteX45" fmla="*/ 3381375 w 5187950"/>
                <a:gd name="connsiteY45" fmla="*/ 1587500 h 2635250"/>
                <a:gd name="connsiteX46" fmla="*/ 3457575 w 5187950"/>
                <a:gd name="connsiteY46" fmla="*/ 1520825 h 2635250"/>
                <a:gd name="connsiteX47" fmla="*/ 3486150 w 5187950"/>
                <a:gd name="connsiteY47" fmla="*/ 1501775 h 2635250"/>
                <a:gd name="connsiteX48" fmla="*/ 3514725 w 5187950"/>
                <a:gd name="connsiteY48" fmla="*/ 1492250 h 2635250"/>
                <a:gd name="connsiteX49" fmla="*/ 3552825 w 5187950"/>
                <a:gd name="connsiteY49" fmla="*/ 1482725 h 2635250"/>
                <a:gd name="connsiteX50" fmla="*/ 3590925 w 5187950"/>
                <a:gd name="connsiteY50" fmla="*/ 1463675 h 2635250"/>
                <a:gd name="connsiteX51" fmla="*/ 3619500 w 5187950"/>
                <a:gd name="connsiteY51" fmla="*/ 1454150 h 2635250"/>
                <a:gd name="connsiteX52" fmla="*/ 3686175 w 5187950"/>
                <a:gd name="connsiteY52" fmla="*/ 1416050 h 2635250"/>
                <a:gd name="connsiteX53" fmla="*/ 3733800 w 5187950"/>
                <a:gd name="connsiteY53" fmla="*/ 1368425 h 2635250"/>
                <a:gd name="connsiteX54" fmla="*/ 3752850 w 5187950"/>
                <a:gd name="connsiteY54" fmla="*/ 1339850 h 2635250"/>
                <a:gd name="connsiteX55" fmla="*/ 3810000 w 5187950"/>
                <a:gd name="connsiteY55" fmla="*/ 1292225 h 2635250"/>
                <a:gd name="connsiteX56" fmla="*/ 3857625 w 5187950"/>
                <a:gd name="connsiteY56" fmla="*/ 1235075 h 2635250"/>
                <a:gd name="connsiteX57" fmla="*/ 3895725 w 5187950"/>
                <a:gd name="connsiteY57" fmla="*/ 1170826 h 2635250"/>
                <a:gd name="connsiteX58" fmla="*/ 3895725 w 5187950"/>
                <a:gd name="connsiteY58" fmla="*/ 1149395 h 2635250"/>
                <a:gd name="connsiteX59" fmla="*/ 3971925 w 5187950"/>
                <a:gd name="connsiteY59" fmla="*/ 1130300 h 2635250"/>
                <a:gd name="connsiteX60" fmla="*/ 4000500 w 5187950"/>
                <a:gd name="connsiteY60" fmla="*/ 1101725 h 2635250"/>
                <a:gd name="connsiteX61" fmla="*/ 4057650 w 5187950"/>
                <a:gd name="connsiteY61" fmla="*/ 1073150 h 2635250"/>
                <a:gd name="connsiteX62" fmla="*/ 4114800 w 5187950"/>
                <a:gd name="connsiteY62" fmla="*/ 1035050 h 2635250"/>
                <a:gd name="connsiteX63" fmla="*/ 4133850 w 5187950"/>
                <a:gd name="connsiteY63" fmla="*/ 1006475 h 2635250"/>
                <a:gd name="connsiteX64" fmla="*/ 4257675 w 5187950"/>
                <a:gd name="connsiteY64" fmla="*/ 977900 h 2635250"/>
                <a:gd name="connsiteX65" fmla="*/ 4314825 w 5187950"/>
                <a:gd name="connsiteY65" fmla="*/ 949325 h 2635250"/>
                <a:gd name="connsiteX66" fmla="*/ 4321969 w 5187950"/>
                <a:gd name="connsiteY66" fmla="*/ 901700 h 2635250"/>
                <a:gd name="connsiteX67" fmla="*/ 4448968 w 5187950"/>
                <a:gd name="connsiteY67" fmla="*/ 887413 h 2635250"/>
                <a:gd name="connsiteX68" fmla="*/ 4476750 w 5187950"/>
                <a:gd name="connsiteY68" fmla="*/ 854075 h 2635250"/>
                <a:gd name="connsiteX69" fmla="*/ 4505325 w 5187950"/>
                <a:gd name="connsiteY69" fmla="*/ 835025 h 2635250"/>
                <a:gd name="connsiteX70" fmla="*/ 4524375 w 5187950"/>
                <a:gd name="connsiteY70" fmla="*/ 796925 h 2635250"/>
                <a:gd name="connsiteX71" fmla="*/ 4543425 w 5187950"/>
                <a:gd name="connsiteY71" fmla="*/ 739775 h 2635250"/>
                <a:gd name="connsiteX72" fmla="*/ 4581525 w 5187950"/>
                <a:gd name="connsiteY72" fmla="*/ 720725 h 2635250"/>
                <a:gd name="connsiteX73" fmla="*/ 4610100 w 5187950"/>
                <a:gd name="connsiteY73" fmla="*/ 711200 h 2635250"/>
                <a:gd name="connsiteX74" fmla="*/ 4638675 w 5187950"/>
                <a:gd name="connsiteY74" fmla="*/ 692150 h 2635250"/>
                <a:gd name="connsiteX75" fmla="*/ 4657725 w 5187950"/>
                <a:gd name="connsiteY75" fmla="*/ 663575 h 2635250"/>
                <a:gd name="connsiteX76" fmla="*/ 4712494 w 5187950"/>
                <a:gd name="connsiteY76" fmla="*/ 661194 h 2635250"/>
                <a:gd name="connsiteX77" fmla="*/ 4743450 w 5187950"/>
                <a:gd name="connsiteY77" fmla="*/ 596900 h 2635250"/>
                <a:gd name="connsiteX78" fmla="*/ 4781550 w 5187950"/>
                <a:gd name="connsiteY78" fmla="*/ 539750 h 2635250"/>
                <a:gd name="connsiteX79" fmla="*/ 4800600 w 5187950"/>
                <a:gd name="connsiteY79" fmla="*/ 482600 h 2635250"/>
                <a:gd name="connsiteX80" fmla="*/ 4886325 w 5187950"/>
                <a:gd name="connsiteY80" fmla="*/ 406400 h 2635250"/>
                <a:gd name="connsiteX81" fmla="*/ 4933950 w 5187950"/>
                <a:gd name="connsiteY81" fmla="*/ 358775 h 2635250"/>
                <a:gd name="connsiteX82" fmla="*/ 4981575 w 5187950"/>
                <a:gd name="connsiteY82" fmla="*/ 320675 h 2635250"/>
                <a:gd name="connsiteX83" fmla="*/ 5010150 w 5187950"/>
                <a:gd name="connsiteY83" fmla="*/ 263525 h 2635250"/>
                <a:gd name="connsiteX84" fmla="*/ 5019675 w 5187950"/>
                <a:gd name="connsiteY84" fmla="*/ 196850 h 2635250"/>
                <a:gd name="connsiteX85" fmla="*/ 5057775 w 5187950"/>
                <a:gd name="connsiteY85" fmla="*/ 139700 h 2635250"/>
                <a:gd name="connsiteX86" fmla="*/ 5105400 w 5187950"/>
                <a:gd name="connsiteY86" fmla="*/ 92075 h 2635250"/>
                <a:gd name="connsiteX87" fmla="*/ 5124450 w 5187950"/>
                <a:gd name="connsiteY87" fmla="*/ 63500 h 2635250"/>
                <a:gd name="connsiteX88" fmla="*/ 5172075 w 5187950"/>
                <a:gd name="connsiteY88" fmla="*/ 15875 h 2635250"/>
                <a:gd name="connsiteX0" fmla="*/ 0 w 5124450"/>
                <a:gd name="connsiteY0" fmla="*/ 2571750 h 2571750"/>
                <a:gd name="connsiteX1" fmla="*/ 361950 w 5124450"/>
                <a:gd name="connsiteY1" fmla="*/ 2552700 h 2571750"/>
                <a:gd name="connsiteX2" fmla="*/ 400050 w 5124450"/>
                <a:gd name="connsiteY2" fmla="*/ 2543175 h 2571750"/>
                <a:gd name="connsiteX3" fmla="*/ 533400 w 5124450"/>
                <a:gd name="connsiteY3" fmla="*/ 2533650 h 2571750"/>
                <a:gd name="connsiteX4" fmla="*/ 590550 w 5124450"/>
                <a:gd name="connsiteY4" fmla="*/ 2514600 h 2571750"/>
                <a:gd name="connsiteX5" fmla="*/ 809625 w 5124450"/>
                <a:gd name="connsiteY5" fmla="*/ 2495550 h 2571750"/>
                <a:gd name="connsiteX6" fmla="*/ 895350 w 5124450"/>
                <a:gd name="connsiteY6" fmla="*/ 2486025 h 2571750"/>
                <a:gd name="connsiteX7" fmla="*/ 933450 w 5124450"/>
                <a:gd name="connsiteY7" fmla="*/ 2476500 h 2571750"/>
                <a:gd name="connsiteX8" fmla="*/ 1028700 w 5124450"/>
                <a:gd name="connsiteY8" fmla="*/ 2447925 h 2571750"/>
                <a:gd name="connsiteX9" fmla="*/ 1123950 w 5124450"/>
                <a:gd name="connsiteY9" fmla="*/ 2428875 h 2571750"/>
                <a:gd name="connsiteX10" fmla="*/ 1295400 w 5124450"/>
                <a:gd name="connsiteY10" fmla="*/ 2390775 h 2571750"/>
                <a:gd name="connsiteX11" fmla="*/ 1371600 w 5124450"/>
                <a:gd name="connsiteY11" fmla="*/ 2381250 h 2571750"/>
                <a:gd name="connsiteX12" fmla="*/ 1485900 w 5124450"/>
                <a:gd name="connsiteY12" fmla="*/ 2352675 h 2571750"/>
                <a:gd name="connsiteX13" fmla="*/ 1524000 w 5124450"/>
                <a:gd name="connsiteY13" fmla="*/ 2343150 h 2571750"/>
                <a:gd name="connsiteX14" fmla="*/ 1619250 w 5124450"/>
                <a:gd name="connsiteY14" fmla="*/ 2324100 h 2571750"/>
                <a:gd name="connsiteX15" fmla="*/ 1695450 w 5124450"/>
                <a:gd name="connsiteY15" fmla="*/ 2305050 h 2571750"/>
                <a:gd name="connsiteX16" fmla="*/ 1809750 w 5124450"/>
                <a:gd name="connsiteY16" fmla="*/ 2286000 h 2571750"/>
                <a:gd name="connsiteX17" fmla="*/ 1924050 w 5124450"/>
                <a:gd name="connsiteY17" fmla="*/ 2266950 h 2571750"/>
                <a:gd name="connsiteX18" fmla="*/ 1971675 w 5124450"/>
                <a:gd name="connsiteY18" fmla="*/ 2257425 h 2571750"/>
                <a:gd name="connsiteX19" fmla="*/ 2124075 w 5124450"/>
                <a:gd name="connsiteY19" fmla="*/ 2228850 h 2571750"/>
                <a:gd name="connsiteX20" fmla="*/ 2152650 w 5124450"/>
                <a:gd name="connsiteY20" fmla="*/ 2219325 h 2571750"/>
                <a:gd name="connsiteX21" fmla="*/ 2190750 w 5124450"/>
                <a:gd name="connsiteY21" fmla="*/ 2209800 h 2571750"/>
                <a:gd name="connsiteX22" fmla="*/ 2228850 w 5124450"/>
                <a:gd name="connsiteY22" fmla="*/ 2190750 h 2571750"/>
                <a:gd name="connsiteX23" fmla="*/ 2286000 w 5124450"/>
                <a:gd name="connsiteY23" fmla="*/ 2171700 h 2571750"/>
                <a:gd name="connsiteX24" fmla="*/ 2314575 w 5124450"/>
                <a:gd name="connsiteY24" fmla="*/ 2162175 h 2571750"/>
                <a:gd name="connsiteX25" fmla="*/ 2343150 w 5124450"/>
                <a:gd name="connsiteY25" fmla="*/ 2152650 h 2571750"/>
                <a:gd name="connsiteX26" fmla="*/ 2419350 w 5124450"/>
                <a:gd name="connsiteY26" fmla="*/ 2133600 h 2571750"/>
                <a:gd name="connsiteX27" fmla="*/ 2457450 w 5124450"/>
                <a:gd name="connsiteY27" fmla="*/ 2124075 h 2571750"/>
                <a:gd name="connsiteX28" fmla="*/ 2543175 w 5124450"/>
                <a:gd name="connsiteY28" fmla="*/ 2085975 h 2571750"/>
                <a:gd name="connsiteX29" fmla="*/ 2571750 w 5124450"/>
                <a:gd name="connsiteY29" fmla="*/ 2076450 h 2571750"/>
                <a:gd name="connsiteX30" fmla="*/ 2647950 w 5124450"/>
                <a:gd name="connsiteY30" fmla="*/ 2038350 h 2571750"/>
                <a:gd name="connsiteX31" fmla="*/ 2686050 w 5124450"/>
                <a:gd name="connsiteY31" fmla="*/ 1981200 h 2571750"/>
                <a:gd name="connsiteX32" fmla="*/ 2743200 w 5124450"/>
                <a:gd name="connsiteY32" fmla="*/ 1952625 h 2571750"/>
                <a:gd name="connsiteX33" fmla="*/ 2781300 w 5124450"/>
                <a:gd name="connsiteY33" fmla="*/ 1933575 h 2571750"/>
                <a:gd name="connsiteX34" fmla="*/ 2838450 w 5124450"/>
                <a:gd name="connsiteY34" fmla="*/ 1895475 h 2571750"/>
                <a:gd name="connsiteX35" fmla="*/ 2857500 w 5124450"/>
                <a:gd name="connsiteY35" fmla="*/ 1866900 h 2571750"/>
                <a:gd name="connsiteX36" fmla="*/ 2924175 w 5124450"/>
                <a:gd name="connsiteY36" fmla="*/ 1828800 h 2571750"/>
                <a:gd name="connsiteX37" fmla="*/ 2952750 w 5124450"/>
                <a:gd name="connsiteY37" fmla="*/ 1819275 h 2571750"/>
                <a:gd name="connsiteX38" fmla="*/ 3009900 w 5124450"/>
                <a:gd name="connsiteY38" fmla="*/ 1781175 h 2571750"/>
                <a:gd name="connsiteX39" fmla="*/ 3095625 w 5124450"/>
                <a:gd name="connsiteY39" fmla="*/ 1714500 h 2571750"/>
                <a:gd name="connsiteX40" fmla="*/ 3124200 w 5124450"/>
                <a:gd name="connsiteY40" fmla="*/ 1695450 h 2571750"/>
                <a:gd name="connsiteX41" fmla="*/ 3143250 w 5124450"/>
                <a:gd name="connsiteY41" fmla="*/ 1666875 h 2571750"/>
                <a:gd name="connsiteX42" fmla="*/ 3200400 w 5124450"/>
                <a:gd name="connsiteY42" fmla="*/ 1628775 h 2571750"/>
                <a:gd name="connsiteX43" fmla="*/ 3257550 w 5124450"/>
                <a:gd name="connsiteY43" fmla="*/ 1600200 h 2571750"/>
                <a:gd name="connsiteX44" fmla="*/ 3314700 w 5124450"/>
                <a:gd name="connsiteY44" fmla="*/ 1562100 h 2571750"/>
                <a:gd name="connsiteX45" fmla="*/ 3381375 w 5124450"/>
                <a:gd name="connsiteY45" fmla="*/ 1524000 h 2571750"/>
                <a:gd name="connsiteX46" fmla="*/ 3457575 w 5124450"/>
                <a:gd name="connsiteY46" fmla="*/ 1457325 h 2571750"/>
                <a:gd name="connsiteX47" fmla="*/ 3486150 w 5124450"/>
                <a:gd name="connsiteY47" fmla="*/ 1438275 h 2571750"/>
                <a:gd name="connsiteX48" fmla="*/ 3514725 w 5124450"/>
                <a:gd name="connsiteY48" fmla="*/ 1428750 h 2571750"/>
                <a:gd name="connsiteX49" fmla="*/ 3552825 w 5124450"/>
                <a:gd name="connsiteY49" fmla="*/ 1419225 h 2571750"/>
                <a:gd name="connsiteX50" fmla="*/ 3590925 w 5124450"/>
                <a:gd name="connsiteY50" fmla="*/ 1400175 h 2571750"/>
                <a:gd name="connsiteX51" fmla="*/ 3619500 w 5124450"/>
                <a:gd name="connsiteY51" fmla="*/ 1390650 h 2571750"/>
                <a:gd name="connsiteX52" fmla="*/ 3686175 w 5124450"/>
                <a:gd name="connsiteY52" fmla="*/ 1352550 h 2571750"/>
                <a:gd name="connsiteX53" fmla="*/ 3733800 w 5124450"/>
                <a:gd name="connsiteY53" fmla="*/ 1304925 h 2571750"/>
                <a:gd name="connsiteX54" fmla="*/ 3752850 w 5124450"/>
                <a:gd name="connsiteY54" fmla="*/ 1276350 h 2571750"/>
                <a:gd name="connsiteX55" fmla="*/ 3810000 w 5124450"/>
                <a:gd name="connsiteY55" fmla="*/ 1228725 h 2571750"/>
                <a:gd name="connsiteX56" fmla="*/ 3857625 w 5124450"/>
                <a:gd name="connsiteY56" fmla="*/ 1171575 h 2571750"/>
                <a:gd name="connsiteX57" fmla="*/ 3895725 w 5124450"/>
                <a:gd name="connsiteY57" fmla="*/ 1107326 h 2571750"/>
                <a:gd name="connsiteX58" fmla="*/ 3895725 w 5124450"/>
                <a:gd name="connsiteY58" fmla="*/ 1085895 h 2571750"/>
                <a:gd name="connsiteX59" fmla="*/ 3971925 w 5124450"/>
                <a:gd name="connsiteY59" fmla="*/ 1066800 h 2571750"/>
                <a:gd name="connsiteX60" fmla="*/ 4000500 w 5124450"/>
                <a:gd name="connsiteY60" fmla="*/ 1038225 h 2571750"/>
                <a:gd name="connsiteX61" fmla="*/ 4057650 w 5124450"/>
                <a:gd name="connsiteY61" fmla="*/ 1009650 h 2571750"/>
                <a:gd name="connsiteX62" fmla="*/ 4114800 w 5124450"/>
                <a:gd name="connsiteY62" fmla="*/ 971550 h 2571750"/>
                <a:gd name="connsiteX63" fmla="*/ 4133850 w 5124450"/>
                <a:gd name="connsiteY63" fmla="*/ 942975 h 2571750"/>
                <a:gd name="connsiteX64" fmla="*/ 4257675 w 5124450"/>
                <a:gd name="connsiteY64" fmla="*/ 914400 h 2571750"/>
                <a:gd name="connsiteX65" fmla="*/ 4314825 w 5124450"/>
                <a:gd name="connsiteY65" fmla="*/ 885825 h 2571750"/>
                <a:gd name="connsiteX66" fmla="*/ 4321969 w 5124450"/>
                <a:gd name="connsiteY66" fmla="*/ 838200 h 2571750"/>
                <a:gd name="connsiteX67" fmla="*/ 4448968 w 5124450"/>
                <a:gd name="connsiteY67" fmla="*/ 823913 h 2571750"/>
                <a:gd name="connsiteX68" fmla="*/ 4476750 w 5124450"/>
                <a:gd name="connsiteY68" fmla="*/ 790575 h 2571750"/>
                <a:gd name="connsiteX69" fmla="*/ 4505325 w 5124450"/>
                <a:gd name="connsiteY69" fmla="*/ 771525 h 2571750"/>
                <a:gd name="connsiteX70" fmla="*/ 4524375 w 5124450"/>
                <a:gd name="connsiteY70" fmla="*/ 733425 h 2571750"/>
                <a:gd name="connsiteX71" fmla="*/ 4543425 w 5124450"/>
                <a:gd name="connsiteY71" fmla="*/ 676275 h 2571750"/>
                <a:gd name="connsiteX72" fmla="*/ 4581525 w 5124450"/>
                <a:gd name="connsiteY72" fmla="*/ 657225 h 2571750"/>
                <a:gd name="connsiteX73" fmla="*/ 4610100 w 5124450"/>
                <a:gd name="connsiteY73" fmla="*/ 647700 h 2571750"/>
                <a:gd name="connsiteX74" fmla="*/ 4638675 w 5124450"/>
                <a:gd name="connsiteY74" fmla="*/ 628650 h 2571750"/>
                <a:gd name="connsiteX75" fmla="*/ 4657725 w 5124450"/>
                <a:gd name="connsiteY75" fmla="*/ 600075 h 2571750"/>
                <a:gd name="connsiteX76" fmla="*/ 4712494 w 5124450"/>
                <a:gd name="connsiteY76" fmla="*/ 597694 h 2571750"/>
                <a:gd name="connsiteX77" fmla="*/ 4743450 w 5124450"/>
                <a:gd name="connsiteY77" fmla="*/ 533400 h 2571750"/>
                <a:gd name="connsiteX78" fmla="*/ 4781550 w 5124450"/>
                <a:gd name="connsiteY78" fmla="*/ 476250 h 2571750"/>
                <a:gd name="connsiteX79" fmla="*/ 4800600 w 5124450"/>
                <a:gd name="connsiteY79" fmla="*/ 419100 h 2571750"/>
                <a:gd name="connsiteX80" fmla="*/ 4886325 w 5124450"/>
                <a:gd name="connsiteY80" fmla="*/ 342900 h 2571750"/>
                <a:gd name="connsiteX81" fmla="*/ 4933950 w 5124450"/>
                <a:gd name="connsiteY81" fmla="*/ 295275 h 2571750"/>
                <a:gd name="connsiteX82" fmla="*/ 4981575 w 5124450"/>
                <a:gd name="connsiteY82" fmla="*/ 257175 h 2571750"/>
                <a:gd name="connsiteX83" fmla="*/ 5010150 w 5124450"/>
                <a:gd name="connsiteY83" fmla="*/ 200025 h 2571750"/>
                <a:gd name="connsiteX84" fmla="*/ 5019675 w 5124450"/>
                <a:gd name="connsiteY84" fmla="*/ 133350 h 2571750"/>
                <a:gd name="connsiteX85" fmla="*/ 5057775 w 5124450"/>
                <a:gd name="connsiteY85" fmla="*/ 76200 h 2571750"/>
                <a:gd name="connsiteX86" fmla="*/ 5105400 w 5124450"/>
                <a:gd name="connsiteY86" fmla="*/ 28575 h 2571750"/>
                <a:gd name="connsiteX87" fmla="*/ 5124450 w 5124450"/>
                <a:gd name="connsiteY87" fmla="*/ 0 h 2571750"/>
                <a:gd name="connsiteX0" fmla="*/ 0 w 5105400"/>
                <a:gd name="connsiteY0" fmla="*/ 2543175 h 2543175"/>
                <a:gd name="connsiteX1" fmla="*/ 361950 w 5105400"/>
                <a:gd name="connsiteY1" fmla="*/ 2524125 h 2543175"/>
                <a:gd name="connsiteX2" fmla="*/ 400050 w 5105400"/>
                <a:gd name="connsiteY2" fmla="*/ 2514600 h 2543175"/>
                <a:gd name="connsiteX3" fmla="*/ 533400 w 5105400"/>
                <a:gd name="connsiteY3" fmla="*/ 2505075 h 2543175"/>
                <a:gd name="connsiteX4" fmla="*/ 590550 w 5105400"/>
                <a:gd name="connsiteY4" fmla="*/ 2486025 h 2543175"/>
                <a:gd name="connsiteX5" fmla="*/ 809625 w 5105400"/>
                <a:gd name="connsiteY5" fmla="*/ 2466975 h 2543175"/>
                <a:gd name="connsiteX6" fmla="*/ 895350 w 5105400"/>
                <a:gd name="connsiteY6" fmla="*/ 2457450 h 2543175"/>
                <a:gd name="connsiteX7" fmla="*/ 933450 w 5105400"/>
                <a:gd name="connsiteY7" fmla="*/ 2447925 h 2543175"/>
                <a:gd name="connsiteX8" fmla="*/ 1028700 w 5105400"/>
                <a:gd name="connsiteY8" fmla="*/ 2419350 h 2543175"/>
                <a:gd name="connsiteX9" fmla="*/ 1123950 w 5105400"/>
                <a:gd name="connsiteY9" fmla="*/ 2400300 h 2543175"/>
                <a:gd name="connsiteX10" fmla="*/ 1295400 w 5105400"/>
                <a:gd name="connsiteY10" fmla="*/ 2362200 h 2543175"/>
                <a:gd name="connsiteX11" fmla="*/ 1371600 w 5105400"/>
                <a:gd name="connsiteY11" fmla="*/ 2352675 h 2543175"/>
                <a:gd name="connsiteX12" fmla="*/ 1485900 w 5105400"/>
                <a:gd name="connsiteY12" fmla="*/ 2324100 h 2543175"/>
                <a:gd name="connsiteX13" fmla="*/ 1524000 w 5105400"/>
                <a:gd name="connsiteY13" fmla="*/ 2314575 h 2543175"/>
                <a:gd name="connsiteX14" fmla="*/ 1619250 w 5105400"/>
                <a:gd name="connsiteY14" fmla="*/ 2295525 h 2543175"/>
                <a:gd name="connsiteX15" fmla="*/ 1695450 w 5105400"/>
                <a:gd name="connsiteY15" fmla="*/ 2276475 h 2543175"/>
                <a:gd name="connsiteX16" fmla="*/ 1809750 w 5105400"/>
                <a:gd name="connsiteY16" fmla="*/ 2257425 h 2543175"/>
                <a:gd name="connsiteX17" fmla="*/ 1924050 w 5105400"/>
                <a:gd name="connsiteY17" fmla="*/ 2238375 h 2543175"/>
                <a:gd name="connsiteX18" fmla="*/ 1971675 w 5105400"/>
                <a:gd name="connsiteY18" fmla="*/ 2228850 h 2543175"/>
                <a:gd name="connsiteX19" fmla="*/ 2124075 w 5105400"/>
                <a:gd name="connsiteY19" fmla="*/ 2200275 h 2543175"/>
                <a:gd name="connsiteX20" fmla="*/ 2152650 w 5105400"/>
                <a:gd name="connsiteY20" fmla="*/ 2190750 h 2543175"/>
                <a:gd name="connsiteX21" fmla="*/ 2190750 w 5105400"/>
                <a:gd name="connsiteY21" fmla="*/ 2181225 h 2543175"/>
                <a:gd name="connsiteX22" fmla="*/ 2228850 w 5105400"/>
                <a:gd name="connsiteY22" fmla="*/ 2162175 h 2543175"/>
                <a:gd name="connsiteX23" fmla="*/ 2286000 w 5105400"/>
                <a:gd name="connsiteY23" fmla="*/ 2143125 h 2543175"/>
                <a:gd name="connsiteX24" fmla="*/ 2314575 w 5105400"/>
                <a:gd name="connsiteY24" fmla="*/ 2133600 h 2543175"/>
                <a:gd name="connsiteX25" fmla="*/ 2343150 w 5105400"/>
                <a:gd name="connsiteY25" fmla="*/ 2124075 h 2543175"/>
                <a:gd name="connsiteX26" fmla="*/ 2419350 w 5105400"/>
                <a:gd name="connsiteY26" fmla="*/ 2105025 h 2543175"/>
                <a:gd name="connsiteX27" fmla="*/ 2457450 w 5105400"/>
                <a:gd name="connsiteY27" fmla="*/ 2095500 h 2543175"/>
                <a:gd name="connsiteX28" fmla="*/ 2543175 w 5105400"/>
                <a:gd name="connsiteY28" fmla="*/ 2057400 h 2543175"/>
                <a:gd name="connsiteX29" fmla="*/ 2571750 w 5105400"/>
                <a:gd name="connsiteY29" fmla="*/ 2047875 h 2543175"/>
                <a:gd name="connsiteX30" fmla="*/ 2647950 w 5105400"/>
                <a:gd name="connsiteY30" fmla="*/ 2009775 h 2543175"/>
                <a:gd name="connsiteX31" fmla="*/ 2686050 w 5105400"/>
                <a:gd name="connsiteY31" fmla="*/ 1952625 h 2543175"/>
                <a:gd name="connsiteX32" fmla="*/ 2743200 w 5105400"/>
                <a:gd name="connsiteY32" fmla="*/ 1924050 h 2543175"/>
                <a:gd name="connsiteX33" fmla="*/ 2781300 w 5105400"/>
                <a:gd name="connsiteY33" fmla="*/ 1905000 h 2543175"/>
                <a:gd name="connsiteX34" fmla="*/ 2838450 w 5105400"/>
                <a:gd name="connsiteY34" fmla="*/ 1866900 h 2543175"/>
                <a:gd name="connsiteX35" fmla="*/ 2857500 w 5105400"/>
                <a:gd name="connsiteY35" fmla="*/ 1838325 h 2543175"/>
                <a:gd name="connsiteX36" fmla="*/ 2924175 w 5105400"/>
                <a:gd name="connsiteY36" fmla="*/ 1800225 h 2543175"/>
                <a:gd name="connsiteX37" fmla="*/ 2952750 w 5105400"/>
                <a:gd name="connsiteY37" fmla="*/ 1790700 h 2543175"/>
                <a:gd name="connsiteX38" fmla="*/ 3009900 w 5105400"/>
                <a:gd name="connsiteY38" fmla="*/ 1752600 h 2543175"/>
                <a:gd name="connsiteX39" fmla="*/ 3095625 w 5105400"/>
                <a:gd name="connsiteY39" fmla="*/ 1685925 h 2543175"/>
                <a:gd name="connsiteX40" fmla="*/ 3124200 w 5105400"/>
                <a:gd name="connsiteY40" fmla="*/ 1666875 h 2543175"/>
                <a:gd name="connsiteX41" fmla="*/ 3143250 w 5105400"/>
                <a:gd name="connsiteY41" fmla="*/ 1638300 h 2543175"/>
                <a:gd name="connsiteX42" fmla="*/ 3200400 w 5105400"/>
                <a:gd name="connsiteY42" fmla="*/ 1600200 h 2543175"/>
                <a:gd name="connsiteX43" fmla="*/ 3257550 w 5105400"/>
                <a:gd name="connsiteY43" fmla="*/ 1571625 h 2543175"/>
                <a:gd name="connsiteX44" fmla="*/ 3314700 w 5105400"/>
                <a:gd name="connsiteY44" fmla="*/ 1533525 h 2543175"/>
                <a:gd name="connsiteX45" fmla="*/ 3381375 w 5105400"/>
                <a:gd name="connsiteY45" fmla="*/ 1495425 h 2543175"/>
                <a:gd name="connsiteX46" fmla="*/ 3457575 w 5105400"/>
                <a:gd name="connsiteY46" fmla="*/ 1428750 h 2543175"/>
                <a:gd name="connsiteX47" fmla="*/ 3486150 w 5105400"/>
                <a:gd name="connsiteY47" fmla="*/ 1409700 h 2543175"/>
                <a:gd name="connsiteX48" fmla="*/ 3514725 w 5105400"/>
                <a:gd name="connsiteY48" fmla="*/ 1400175 h 2543175"/>
                <a:gd name="connsiteX49" fmla="*/ 3552825 w 5105400"/>
                <a:gd name="connsiteY49" fmla="*/ 1390650 h 2543175"/>
                <a:gd name="connsiteX50" fmla="*/ 3590925 w 5105400"/>
                <a:gd name="connsiteY50" fmla="*/ 1371600 h 2543175"/>
                <a:gd name="connsiteX51" fmla="*/ 3619500 w 5105400"/>
                <a:gd name="connsiteY51" fmla="*/ 1362075 h 2543175"/>
                <a:gd name="connsiteX52" fmla="*/ 3686175 w 5105400"/>
                <a:gd name="connsiteY52" fmla="*/ 1323975 h 2543175"/>
                <a:gd name="connsiteX53" fmla="*/ 3733800 w 5105400"/>
                <a:gd name="connsiteY53" fmla="*/ 1276350 h 2543175"/>
                <a:gd name="connsiteX54" fmla="*/ 3752850 w 5105400"/>
                <a:gd name="connsiteY54" fmla="*/ 1247775 h 2543175"/>
                <a:gd name="connsiteX55" fmla="*/ 3810000 w 5105400"/>
                <a:gd name="connsiteY55" fmla="*/ 1200150 h 2543175"/>
                <a:gd name="connsiteX56" fmla="*/ 3857625 w 5105400"/>
                <a:gd name="connsiteY56" fmla="*/ 1143000 h 2543175"/>
                <a:gd name="connsiteX57" fmla="*/ 3895725 w 5105400"/>
                <a:gd name="connsiteY57" fmla="*/ 1078751 h 2543175"/>
                <a:gd name="connsiteX58" fmla="*/ 3895725 w 5105400"/>
                <a:gd name="connsiteY58" fmla="*/ 1057320 h 2543175"/>
                <a:gd name="connsiteX59" fmla="*/ 3971925 w 5105400"/>
                <a:gd name="connsiteY59" fmla="*/ 1038225 h 2543175"/>
                <a:gd name="connsiteX60" fmla="*/ 4000500 w 5105400"/>
                <a:gd name="connsiteY60" fmla="*/ 1009650 h 2543175"/>
                <a:gd name="connsiteX61" fmla="*/ 4057650 w 5105400"/>
                <a:gd name="connsiteY61" fmla="*/ 981075 h 2543175"/>
                <a:gd name="connsiteX62" fmla="*/ 4114800 w 5105400"/>
                <a:gd name="connsiteY62" fmla="*/ 942975 h 2543175"/>
                <a:gd name="connsiteX63" fmla="*/ 4133850 w 5105400"/>
                <a:gd name="connsiteY63" fmla="*/ 914400 h 2543175"/>
                <a:gd name="connsiteX64" fmla="*/ 4257675 w 5105400"/>
                <a:gd name="connsiteY64" fmla="*/ 885825 h 2543175"/>
                <a:gd name="connsiteX65" fmla="*/ 4314825 w 5105400"/>
                <a:gd name="connsiteY65" fmla="*/ 857250 h 2543175"/>
                <a:gd name="connsiteX66" fmla="*/ 4321969 w 5105400"/>
                <a:gd name="connsiteY66" fmla="*/ 809625 h 2543175"/>
                <a:gd name="connsiteX67" fmla="*/ 4448968 w 5105400"/>
                <a:gd name="connsiteY67" fmla="*/ 795338 h 2543175"/>
                <a:gd name="connsiteX68" fmla="*/ 4476750 w 5105400"/>
                <a:gd name="connsiteY68" fmla="*/ 762000 h 2543175"/>
                <a:gd name="connsiteX69" fmla="*/ 4505325 w 5105400"/>
                <a:gd name="connsiteY69" fmla="*/ 742950 h 2543175"/>
                <a:gd name="connsiteX70" fmla="*/ 4524375 w 5105400"/>
                <a:gd name="connsiteY70" fmla="*/ 704850 h 2543175"/>
                <a:gd name="connsiteX71" fmla="*/ 4543425 w 5105400"/>
                <a:gd name="connsiteY71" fmla="*/ 647700 h 2543175"/>
                <a:gd name="connsiteX72" fmla="*/ 4581525 w 5105400"/>
                <a:gd name="connsiteY72" fmla="*/ 628650 h 2543175"/>
                <a:gd name="connsiteX73" fmla="*/ 4610100 w 5105400"/>
                <a:gd name="connsiteY73" fmla="*/ 619125 h 2543175"/>
                <a:gd name="connsiteX74" fmla="*/ 4638675 w 5105400"/>
                <a:gd name="connsiteY74" fmla="*/ 600075 h 2543175"/>
                <a:gd name="connsiteX75" fmla="*/ 4657725 w 5105400"/>
                <a:gd name="connsiteY75" fmla="*/ 571500 h 2543175"/>
                <a:gd name="connsiteX76" fmla="*/ 4712494 w 5105400"/>
                <a:gd name="connsiteY76" fmla="*/ 569119 h 2543175"/>
                <a:gd name="connsiteX77" fmla="*/ 4743450 w 5105400"/>
                <a:gd name="connsiteY77" fmla="*/ 504825 h 2543175"/>
                <a:gd name="connsiteX78" fmla="*/ 4781550 w 5105400"/>
                <a:gd name="connsiteY78" fmla="*/ 447675 h 2543175"/>
                <a:gd name="connsiteX79" fmla="*/ 4800600 w 5105400"/>
                <a:gd name="connsiteY79" fmla="*/ 390525 h 2543175"/>
                <a:gd name="connsiteX80" fmla="*/ 4886325 w 5105400"/>
                <a:gd name="connsiteY80" fmla="*/ 314325 h 2543175"/>
                <a:gd name="connsiteX81" fmla="*/ 4933950 w 5105400"/>
                <a:gd name="connsiteY81" fmla="*/ 266700 h 2543175"/>
                <a:gd name="connsiteX82" fmla="*/ 4981575 w 5105400"/>
                <a:gd name="connsiteY82" fmla="*/ 228600 h 2543175"/>
                <a:gd name="connsiteX83" fmla="*/ 5010150 w 5105400"/>
                <a:gd name="connsiteY83" fmla="*/ 171450 h 2543175"/>
                <a:gd name="connsiteX84" fmla="*/ 5019675 w 5105400"/>
                <a:gd name="connsiteY84" fmla="*/ 104775 h 2543175"/>
                <a:gd name="connsiteX85" fmla="*/ 5057775 w 5105400"/>
                <a:gd name="connsiteY85" fmla="*/ 47625 h 2543175"/>
                <a:gd name="connsiteX86" fmla="*/ 5105400 w 5105400"/>
                <a:gd name="connsiteY86" fmla="*/ 0 h 2543175"/>
                <a:gd name="connsiteX0" fmla="*/ 0 w 5057775"/>
                <a:gd name="connsiteY0" fmla="*/ 2495550 h 2495550"/>
                <a:gd name="connsiteX1" fmla="*/ 361950 w 5057775"/>
                <a:gd name="connsiteY1" fmla="*/ 2476500 h 2495550"/>
                <a:gd name="connsiteX2" fmla="*/ 400050 w 5057775"/>
                <a:gd name="connsiteY2" fmla="*/ 2466975 h 2495550"/>
                <a:gd name="connsiteX3" fmla="*/ 533400 w 5057775"/>
                <a:gd name="connsiteY3" fmla="*/ 2457450 h 2495550"/>
                <a:gd name="connsiteX4" fmla="*/ 590550 w 5057775"/>
                <a:gd name="connsiteY4" fmla="*/ 2438400 h 2495550"/>
                <a:gd name="connsiteX5" fmla="*/ 809625 w 5057775"/>
                <a:gd name="connsiteY5" fmla="*/ 2419350 h 2495550"/>
                <a:gd name="connsiteX6" fmla="*/ 895350 w 5057775"/>
                <a:gd name="connsiteY6" fmla="*/ 2409825 h 2495550"/>
                <a:gd name="connsiteX7" fmla="*/ 933450 w 5057775"/>
                <a:gd name="connsiteY7" fmla="*/ 2400300 h 2495550"/>
                <a:gd name="connsiteX8" fmla="*/ 1028700 w 5057775"/>
                <a:gd name="connsiteY8" fmla="*/ 2371725 h 2495550"/>
                <a:gd name="connsiteX9" fmla="*/ 1123950 w 5057775"/>
                <a:gd name="connsiteY9" fmla="*/ 2352675 h 2495550"/>
                <a:gd name="connsiteX10" fmla="*/ 1295400 w 5057775"/>
                <a:gd name="connsiteY10" fmla="*/ 2314575 h 2495550"/>
                <a:gd name="connsiteX11" fmla="*/ 1371600 w 5057775"/>
                <a:gd name="connsiteY11" fmla="*/ 2305050 h 2495550"/>
                <a:gd name="connsiteX12" fmla="*/ 1485900 w 5057775"/>
                <a:gd name="connsiteY12" fmla="*/ 2276475 h 2495550"/>
                <a:gd name="connsiteX13" fmla="*/ 1524000 w 5057775"/>
                <a:gd name="connsiteY13" fmla="*/ 2266950 h 2495550"/>
                <a:gd name="connsiteX14" fmla="*/ 1619250 w 5057775"/>
                <a:gd name="connsiteY14" fmla="*/ 2247900 h 2495550"/>
                <a:gd name="connsiteX15" fmla="*/ 1695450 w 5057775"/>
                <a:gd name="connsiteY15" fmla="*/ 2228850 h 2495550"/>
                <a:gd name="connsiteX16" fmla="*/ 1809750 w 5057775"/>
                <a:gd name="connsiteY16" fmla="*/ 2209800 h 2495550"/>
                <a:gd name="connsiteX17" fmla="*/ 1924050 w 5057775"/>
                <a:gd name="connsiteY17" fmla="*/ 2190750 h 2495550"/>
                <a:gd name="connsiteX18" fmla="*/ 1971675 w 5057775"/>
                <a:gd name="connsiteY18" fmla="*/ 2181225 h 2495550"/>
                <a:gd name="connsiteX19" fmla="*/ 2124075 w 5057775"/>
                <a:gd name="connsiteY19" fmla="*/ 2152650 h 2495550"/>
                <a:gd name="connsiteX20" fmla="*/ 2152650 w 5057775"/>
                <a:gd name="connsiteY20" fmla="*/ 2143125 h 2495550"/>
                <a:gd name="connsiteX21" fmla="*/ 2190750 w 5057775"/>
                <a:gd name="connsiteY21" fmla="*/ 2133600 h 2495550"/>
                <a:gd name="connsiteX22" fmla="*/ 2228850 w 5057775"/>
                <a:gd name="connsiteY22" fmla="*/ 2114550 h 2495550"/>
                <a:gd name="connsiteX23" fmla="*/ 2286000 w 5057775"/>
                <a:gd name="connsiteY23" fmla="*/ 2095500 h 2495550"/>
                <a:gd name="connsiteX24" fmla="*/ 2314575 w 5057775"/>
                <a:gd name="connsiteY24" fmla="*/ 2085975 h 2495550"/>
                <a:gd name="connsiteX25" fmla="*/ 2343150 w 5057775"/>
                <a:gd name="connsiteY25" fmla="*/ 2076450 h 2495550"/>
                <a:gd name="connsiteX26" fmla="*/ 2419350 w 5057775"/>
                <a:gd name="connsiteY26" fmla="*/ 2057400 h 2495550"/>
                <a:gd name="connsiteX27" fmla="*/ 2457450 w 5057775"/>
                <a:gd name="connsiteY27" fmla="*/ 2047875 h 2495550"/>
                <a:gd name="connsiteX28" fmla="*/ 2543175 w 5057775"/>
                <a:gd name="connsiteY28" fmla="*/ 2009775 h 2495550"/>
                <a:gd name="connsiteX29" fmla="*/ 2571750 w 5057775"/>
                <a:gd name="connsiteY29" fmla="*/ 2000250 h 2495550"/>
                <a:gd name="connsiteX30" fmla="*/ 2647950 w 5057775"/>
                <a:gd name="connsiteY30" fmla="*/ 1962150 h 2495550"/>
                <a:gd name="connsiteX31" fmla="*/ 2686050 w 5057775"/>
                <a:gd name="connsiteY31" fmla="*/ 1905000 h 2495550"/>
                <a:gd name="connsiteX32" fmla="*/ 2743200 w 5057775"/>
                <a:gd name="connsiteY32" fmla="*/ 1876425 h 2495550"/>
                <a:gd name="connsiteX33" fmla="*/ 2781300 w 5057775"/>
                <a:gd name="connsiteY33" fmla="*/ 1857375 h 2495550"/>
                <a:gd name="connsiteX34" fmla="*/ 2838450 w 5057775"/>
                <a:gd name="connsiteY34" fmla="*/ 1819275 h 2495550"/>
                <a:gd name="connsiteX35" fmla="*/ 2857500 w 5057775"/>
                <a:gd name="connsiteY35" fmla="*/ 1790700 h 2495550"/>
                <a:gd name="connsiteX36" fmla="*/ 2924175 w 5057775"/>
                <a:gd name="connsiteY36" fmla="*/ 1752600 h 2495550"/>
                <a:gd name="connsiteX37" fmla="*/ 2952750 w 5057775"/>
                <a:gd name="connsiteY37" fmla="*/ 1743075 h 2495550"/>
                <a:gd name="connsiteX38" fmla="*/ 3009900 w 5057775"/>
                <a:gd name="connsiteY38" fmla="*/ 1704975 h 2495550"/>
                <a:gd name="connsiteX39" fmla="*/ 3095625 w 5057775"/>
                <a:gd name="connsiteY39" fmla="*/ 1638300 h 2495550"/>
                <a:gd name="connsiteX40" fmla="*/ 3124200 w 5057775"/>
                <a:gd name="connsiteY40" fmla="*/ 1619250 h 2495550"/>
                <a:gd name="connsiteX41" fmla="*/ 3143250 w 5057775"/>
                <a:gd name="connsiteY41" fmla="*/ 1590675 h 2495550"/>
                <a:gd name="connsiteX42" fmla="*/ 3200400 w 5057775"/>
                <a:gd name="connsiteY42" fmla="*/ 1552575 h 2495550"/>
                <a:gd name="connsiteX43" fmla="*/ 3257550 w 5057775"/>
                <a:gd name="connsiteY43" fmla="*/ 1524000 h 2495550"/>
                <a:gd name="connsiteX44" fmla="*/ 3314700 w 5057775"/>
                <a:gd name="connsiteY44" fmla="*/ 1485900 h 2495550"/>
                <a:gd name="connsiteX45" fmla="*/ 3381375 w 5057775"/>
                <a:gd name="connsiteY45" fmla="*/ 1447800 h 2495550"/>
                <a:gd name="connsiteX46" fmla="*/ 3457575 w 5057775"/>
                <a:gd name="connsiteY46" fmla="*/ 1381125 h 2495550"/>
                <a:gd name="connsiteX47" fmla="*/ 3486150 w 5057775"/>
                <a:gd name="connsiteY47" fmla="*/ 1362075 h 2495550"/>
                <a:gd name="connsiteX48" fmla="*/ 3514725 w 5057775"/>
                <a:gd name="connsiteY48" fmla="*/ 1352550 h 2495550"/>
                <a:gd name="connsiteX49" fmla="*/ 3552825 w 5057775"/>
                <a:gd name="connsiteY49" fmla="*/ 1343025 h 2495550"/>
                <a:gd name="connsiteX50" fmla="*/ 3590925 w 5057775"/>
                <a:gd name="connsiteY50" fmla="*/ 1323975 h 2495550"/>
                <a:gd name="connsiteX51" fmla="*/ 3619500 w 5057775"/>
                <a:gd name="connsiteY51" fmla="*/ 1314450 h 2495550"/>
                <a:gd name="connsiteX52" fmla="*/ 3686175 w 5057775"/>
                <a:gd name="connsiteY52" fmla="*/ 1276350 h 2495550"/>
                <a:gd name="connsiteX53" fmla="*/ 3733800 w 5057775"/>
                <a:gd name="connsiteY53" fmla="*/ 1228725 h 2495550"/>
                <a:gd name="connsiteX54" fmla="*/ 3752850 w 5057775"/>
                <a:gd name="connsiteY54" fmla="*/ 1200150 h 2495550"/>
                <a:gd name="connsiteX55" fmla="*/ 3810000 w 5057775"/>
                <a:gd name="connsiteY55" fmla="*/ 1152525 h 2495550"/>
                <a:gd name="connsiteX56" fmla="*/ 3857625 w 5057775"/>
                <a:gd name="connsiteY56" fmla="*/ 1095375 h 2495550"/>
                <a:gd name="connsiteX57" fmla="*/ 3895725 w 5057775"/>
                <a:gd name="connsiteY57" fmla="*/ 1031126 h 2495550"/>
                <a:gd name="connsiteX58" fmla="*/ 3895725 w 5057775"/>
                <a:gd name="connsiteY58" fmla="*/ 1009695 h 2495550"/>
                <a:gd name="connsiteX59" fmla="*/ 3971925 w 5057775"/>
                <a:gd name="connsiteY59" fmla="*/ 990600 h 2495550"/>
                <a:gd name="connsiteX60" fmla="*/ 4000500 w 5057775"/>
                <a:gd name="connsiteY60" fmla="*/ 962025 h 2495550"/>
                <a:gd name="connsiteX61" fmla="*/ 4057650 w 5057775"/>
                <a:gd name="connsiteY61" fmla="*/ 933450 h 2495550"/>
                <a:gd name="connsiteX62" fmla="*/ 4114800 w 5057775"/>
                <a:gd name="connsiteY62" fmla="*/ 895350 h 2495550"/>
                <a:gd name="connsiteX63" fmla="*/ 4133850 w 5057775"/>
                <a:gd name="connsiteY63" fmla="*/ 866775 h 2495550"/>
                <a:gd name="connsiteX64" fmla="*/ 4257675 w 5057775"/>
                <a:gd name="connsiteY64" fmla="*/ 838200 h 2495550"/>
                <a:gd name="connsiteX65" fmla="*/ 4314825 w 5057775"/>
                <a:gd name="connsiteY65" fmla="*/ 809625 h 2495550"/>
                <a:gd name="connsiteX66" fmla="*/ 4321969 w 5057775"/>
                <a:gd name="connsiteY66" fmla="*/ 762000 h 2495550"/>
                <a:gd name="connsiteX67" fmla="*/ 4448968 w 5057775"/>
                <a:gd name="connsiteY67" fmla="*/ 747713 h 2495550"/>
                <a:gd name="connsiteX68" fmla="*/ 4476750 w 5057775"/>
                <a:gd name="connsiteY68" fmla="*/ 714375 h 2495550"/>
                <a:gd name="connsiteX69" fmla="*/ 4505325 w 5057775"/>
                <a:gd name="connsiteY69" fmla="*/ 695325 h 2495550"/>
                <a:gd name="connsiteX70" fmla="*/ 4524375 w 5057775"/>
                <a:gd name="connsiteY70" fmla="*/ 657225 h 2495550"/>
                <a:gd name="connsiteX71" fmla="*/ 4543425 w 5057775"/>
                <a:gd name="connsiteY71" fmla="*/ 600075 h 2495550"/>
                <a:gd name="connsiteX72" fmla="*/ 4581525 w 5057775"/>
                <a:gd name="connsiteY72" fmla="*/ 581025 h 2495550"/>
                <a:gd name="connsiteX73" fmla="*/ 4610100 w 5057775"/>
                <a:gd name="connsiteY73" fmla="*/ 571500 h 2495550"/>
                <a:gd name="connsiteX74" fmla="*/ 4638675 w 5057775"/>
                <a:gd name="connsiteY74" fmla="*/ 552450 h 2495550"/>
                <a:gd name="connsiteX75" fmla="*/ 4657725 w 5057775"/>
                <a:gd name="connsiteY75" fmla="*/ 523875 h 2495550"/>
                <a:gd name="connsiteX76" fmla="*/ 4712494 w 5057775"/>
                <a:gd name="connsiteY76" fmla="*/ 521494 h 2495550"/>
                <a:gd name="connsiteX77" fmla="*/ 4743450 w 5057775"/>
                <a:gd name="connsiteY77" fmla="*/ 457200 h 2495550"/>
                <a:gd name="connsiteX78" fmla="*/ 4781550 w 5057775"/>
                <a:gd name="connsiteY78" fmla="*/ 400050 h 2495550"/>
                <a:gd name="connsiteX79" fmla="*/ 4800600 w 5057775"/>
                <a:gd name="connsiteY79" fmla="*/ 342900 h 2495550"/>
                <a:gd name="connsiteX80" fmla="*/ 4886325 w 5057775"/>
                <a:gd name="connsiteY80" fmla="*/ 266700 h 2495550"/>
                <a:gd name="connsiteX81" fmla="*/ 4933950 w 5057775"/>
                <a:gd name="connsiteY81" fmla="*/ 219075 h 2495550"/>
                <a:gd name="connsiteX82" fmla="*/ 4981575 w 5057775"/>
                <a:gd name="connsiteY82" fmla="*/ 180975 h 2495550"/>
                <a:gd name="connsiteX83" fmla="*/ 5010150 w 5057775"/>
                <a:gd name="connsiteY83" fmla="*/ 123825 h 2495550"/>
                <a:gd name="connsiteX84" fmla="*/ 5019675 w 5057775"/>
                <a:gd name="connsiteY84" fmla="*/ 57150 h 2495550"/>
                <a:gd name="connsiteX85" fmla="*/ 5057775 w 5057775"/>
                <a:gd name="connsiteY85" fmla="*/ 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057775" h="2495550">
                  <a:moveTo>
                    <a:pt x="0" y="2495550"/>
                  </a:moveTo>
                  <a:cubicBezTo>
                    <a:pt x="60311" y="2492928"/>
                    <a:pt x="280956" y="2485026"/>
                    <a:pt x="361950" y="2476500"/>
                  </a:cubicBezTo>
                  <a:cubicBezTo>
                    <a:pt x="374969" y="2475130"/>
                    <a:pt x="387039" y="2468421"/>
                    <a:pt x="400050" y="2466975"/>
                  </a:cubicBezTo>
                  <a:cubicBezTo>
                    <a:pt x="444341" y="2462054"/>
                    <a:pt x="488950" y="2460625"/>
                    <a:pt x="533400" y="2457450"/>
                  </a:cubicBezTo>
                  <a:cubicBezTo>
                    <a:pt x="552450" y="2451100"/>
                    <a:pt x="570592" y="2440618"/>
                    <a:pt x="590550" y="2438400"/>
                  </a:cubicBezTo>
                  <a:cubicBezTo>
                    <a:pt x="787767" y="2416487"/>
                    <a:pt x="543436" y="2442497"/>
                    <a:pt x="809625" y="2419350"/>
                  </a:cubicBezTo>
                  <a:cubicBezTo>
                    <a:pt x="838268" y="2416859"/>
                    <a:pt x="866775" y="2413000"/>
                    <a:pt x="895350" y="2409825"/>
                  </a:cubicBezTo>
                  <a:cubicBezTo>
                    <a:pt x="908050" y="2406650"/>
                    <a:pt x="920911" y="2404062"/>
                    <a:pt x="933450" y="2400300"/>
                  </a:cubicBezTo>
                  <a:cubicBezTo>
                    <a:pt x="993272" y="2382354"/>
                    <a:pt x="977474" y="2382702"/>
                    <a:pt x="1028700" y="2371725"/>
                  </a:cubicBezTo>
                  <a:cubicBezTo>
                    <a:pt x="1060360" y="2364941"/>
                    <a:pt x="1092538" y="2360528"/>
                    <a:pt x="1123950" y="2352675"/>
                  </a:cubicBezTo>
                  <a:cubicBezTo>
                    <a:pt x="1172894" y="2340439"/>
                    <a:pt x="1247031" y="2320621"/>
                    <a:pt x="1295400" y="2314575"/>
                  </a:cubicBezTo>
                  <a:cubicBezTo>
                    <a:pt x="1320800" y="2311400"/>
                    <a:pt x="1346441" y="2309767"/>
                    <a:pt x="1371600" y="2305050"/>
                  </a:cubicBezTo>
                  <a:lnTo>
                    <a:pt x="1485900" y="2276475"/>
                  </a:lnTo>
                  <a:cubicBezTo>
                    <a:pt x="1498600" y="2273300"/>
                    <a:pt x="1511163" y="2269517"/>
                    <a:pt x="1524000" y="2266950"/>
                  </a:cubicBezTo>
                  <a:cubicBezTo>
                    <a:pt x="1555750" y="2260600"/>
                    <a:pt x="1587838" y="2255753"/>
                    <a:pt x="1619250" y="2247900"/>
                  </a:cubicBezTo>
                  <a:cubicBezTo>
                    <a:pt x="1644650" y="2241550"/>
                    <a:pt x="1669531" y="2232553"/>
                    <a:pt x="1695450" y="2228850"/>
                  </a:cubicBezTo>
                  <a:cubicBezTo>
                    <a:pt x="1845753" y="2207378"/>
                    <a:pt x="1691363" y="2230692"/>
                    <a:pt x="1809750" y="2209800"/>
                  </a:cubicBezTo>
                  <a:cubicBezTo>
                    <a:pt x="1847788" y="2203087"/>
                    <a:pt x="1886175" y="2198325"/>
                    <a:pt x="1924050" y="2190750"/>
                  </a:cubicBezTo>
                  <a:lnTo>
                    <a:pt x="1971675" y="2181225"/>
                  </a:lnTo>
                  <a:cubicBezTo>
                    <a:pt x="2009736" y="2174305"/>
                    <a:pt x="2095436" y="2162196"/>
                    <a:pt x="2124075" y="2152650"/>
                  </a:cubicBezTo>
                  <a:cubicBezTo>
                    <a:pt x="2133600" y="2149475"/>
                    <a:pt x="2142996" y="2145883"/>
                    <a:pt x="2152650" y="2143125"/>
                  </a:cubicBezTo>
                  <a:cubicBezTo>
                    <a:pt x="2165237" y="2139529"/>
                    <a:pt x="2178493" y="2138197"/>
                    <a:pt x="2190750" y="2133600"/>
                  </a:cubicBezTo>
                  <a:cubicBezTo>
                    <a:pt x="2204045" y="2128614"/>
                    <a:pt x="2215667" y="2119823"/>
                    <a:pt x="2228850" y="2114550"/>
                  </a:cubicBezTo>
                  <a:cubicBezTo>
                    <a:pt x="2247494" y="2107092"/>
                    <a:pt x="2266950" y="2101850"/>
                    <a:pt x="2286000" y="2095500"/>
                  </a:cubicBezTo>
                  <a:lnTo>
                    <a:pt x="2314575" y="2085975"/>
                  </a:lnTo>
                  <a:cubicBezTo>
                    <a:pt x="2324100" y="2082800"/>
                    <a:pt x="2333305" y="2078419"/>
                    <a:pt x="2343150" y="2076450"/>
                  </a:cubicBezTo>
                  <a:cubicBezTo>
                    <a:pt x="2439976" y="2057085"/>
                    <a:pt x="2351009" y="2076926"/>
                    <a:pt x="2419350" y="2057400"/>
                  </a:cubicBezTo>
                  <a:cubicBezTo>
                    <a:pt x="2431937" y="2053804"/>
                    <a:pt x="2444911" y="2051637"/>
                    <a:pt x="2457450" y="2047875"/>
                  </a:cubicBezTo>
                  <a:cubicBezTo>
                    <a:pt x="2580318" y="2011015"/>
                    <a:pt x="2466618" y="2048053"/>
                    <a:pt x="2543175" y="2009775"/>
                  </a:cubicBezTo>
                  <a:cubicBezTo>
                    <a:pt x="2552155" y="2005285"/>
                    <a:pt x="2562610" y="2004405"/>
                    <a:pt x="2571750" y="2000250"/>
                  </a:cubicBezTo>
                  <a:cubicBezTo>
                    <a:pt x="2597603" y="1988499"/>
                    <a:pt x="2647950" y="1962150"/>
                    <a:pt x="2647950" y="1962150"/>
                  </a:cubicBezTo>
                  <a:cubicBezTo>
                    <a:pt x="2660650" y="1943100"/>
                    <a:pt x="2664330" y="1912240"/>
                    <a:pt x="2686050" y="1905000"/>
                  </a:cubicBezTo>
                  <a:cubicBezTo>
                    <a:pt x="2738441" y="1887536"/>
                    <a:pt x="2691499" y="1905968"/>
                    <a:pt x="2743200" y="1876425"/>
                  </a:cubicBezTo>
                  <a:cubicBezTo>
                    <a:pt x="2755528" y="1869380"/>
                    <a:pt x="2769124" y="1864680"/>
                    <a:pt x="2781300" y="1857375"/>
                  </a:cubicBezTo>
                  <a:cubicBezTo>
                    <a:pt x="2800933" y="1845595"/>
                    <a:pt x="2838450" y="1819275"/>
                    <a:pt x="2838450" y="1819275"/>
                  </a:cubicBezTo>
                  <a:cubicBezTo>
                    <a:pt x="2844800" y="1809750"/>
                    <a:pt x="2849405" y="1798795"/>
                    <a:pt x="2857500" y="1790700"/>
                  </a:cubicBezTo>
                  <a:cubicBezTo>
                    <a:pt x="2869457" y="1778743"/>
                    <a:pt x="2911101" y="1758203"/>
                    <a:pt x="2924175" y="1752600"/>
                  </a:cubicBezTo>
                  <a:cubicBezTo>
                    <a:pt x="2933403" y="1748645"/>
                    <a:pt x="2943973" y="1747951"/>
                    <a:pt x="2952750" y="1743075"/>
                  </a:cubicBezTo>
                  <a:cubicBezTo>
                    <a:pt x="2972764" y="1731956"/>
                    <a:pt x="2993711" y="1721164"/>
                    <a:pt x="3009900" y="1704975"/>
                  </a:cubicBezTo>
                  <a:cubicBezTo>
                    <a:pt x="3054664" y="1660211"/>
                    <a:pt x="3027267" y="1683872"/>
                    <a:pt x="3095625" y="1638300"/>
                  </a:cubicBezTo>
                  <a:lnTo>
                    <a:pt x="3124200" y="1619250"/>
                  </a:lnTo>
                  <a:cubicBezTo>
                    <a:pt x="3130550" y="1609725"/>
                    <a:pt x="3134635" y="1598213"/>
                    <a:pt x="3143250" y="1590675"/>
                  </a:cubicBezTo>
                  <a:cubicBezTo>
                    <a:pt x="3160480" y="1575598"/>
                    <a:pt x="3181350" y="1565275"/>
                    <a:pt x="3200400" y="1552575"/>
                  </a:cubicBezTo>
                  <a:cubicBezTo>
                    <a:pt x="3237329" y="1527956"/>
                    <a:pt x="3218115" y="1537145"/>
                    <a:pt x="3257550" y="1524000"/>
                  </a:cubicBezTo>
                  <a:cubicBezTo>
                    <a:pt x="3324048" y="1457502"/>
                    <a:pt x="3250371" y="1522659"/>
                    <a:pt x="3314700" y="1485900"/>
                  </a:cubicBezTo>
                  <a:cubicBezTo>
                    <a:pt x="3395431" y="1439768"/>
                    <a:pt x="3315857" y="1469639"/>
                    <a:pt x="3381375" y="1447800"/>
                  </a:cubicBezTo>
                  <a:cubicBezTo>
                    <a:pt x="3413125" y="1400175"/>
                    <a:pt x="3390900" y="1425575"/>
                    <a:pt x="3457575" y="1381125"/>
                  </a:cubicBezTo>
                  <a:cubicBezTo>
                    <a:pt x="3467100" y="1374775"/>
                    <a:pt x="3475290" y="1365695"/>
                    <a:pt x="3486150" y="1362075"/>
                  </a:cubicBezTo>
                  <a:cubicBezTo>
                    <a:pt x="3495675" y="1358900"/>
                    <a:pt x="3505071" y="1355308"/>
                    <a:pt x="3514725" y="1352550"/>
                  </a:cubicBezTo>
                  <a:cubicBezTo>
                    <a:pt x="3527312" y="1348954"/>
                    <a:pt x="3540568" y="1347622"/>
                    <a:pt x="3552825" y="1343025"/>
                  </a:cubicBezTo>
                  <a:cubicBezTo>
                    <a:pt x="3566120" y="1338039"/>
                    <a:pt x="3577874" y="1329568"/>
                    <a:pt x="3590925" y="1323975"/>
                  </a:cubicBezTo>
                  <a:cubicBezTo>
                    <a:pt x="3600153" y="1320020"/>
                    <a:pt x="3610272" y="1318405"/>
                    <a:pt x="3619500" y="1314450"/>
                  </a:cubicBezTo>
                  <a:cubicBezTo>
                    <a:pt x="3653337" y="1299948"/>
                    <a:pt x="3657477" y="1295482"/>
                    <a:pt x="3686175" y="1276350"/>
                  </a:cubicBezTo>
                  <a:cubicBezTo>
                    <a:pt x="3736975" y="1200150"/>
                    <a:pt x="3670300" y="1292225"/>
                    <a:pt x="3733800" y="1228725"/>
                  </a:cubicBezTo>
                  <a:cubicBezTo>
                    <a:pt x="3741895" y="1220630"/>
                    <a:pt x="3745521" y="1208944"/>
                    <a:pt x="3752850" y="1200150"/>
                  </a:cubicBezTo>
                  <a:cubicBezTo>
                    <a:pt x="3775769" y="1172648"/>
                    <a:pt x="3781903" y="1171256"/>
                    <a:pt x="3810000" y="1152525"/>
                  </a:cubicBezTo>
                  <a:cubicBezTo>
                    <a:pt x="3829597" y="1123130"/>
                    <a:pt x="3829104" y="1119821"/>
                    <a:pt x="3857625" y="1095375"/>
                  </a:cubicBezTo>
                  <a:cubicBezTo>
                    <a:pt x="3869678" y="1085044"/>
                    <a:pt x="3883672" y="1041457"/>
                    <a:pt x="3895725" y="1031126"/>
                  </a:cubicBezTo>
                  <a:cubicBezTo>
                    <a:pt x="3902075" y="1016846"/>
                    <a:pt x="3883025" y="1022395"/>
                    <a:pt x="3895725" y="1009695"/>
                  </a:cubicBezTo>
                  <a:cubicBezTo>
                    <a:pt x="3908028" y="1003338"/>
                    <a:pt x="3954463" y="998545"/>
                    <a:pt x="3971925" y="990600"/>
                  </a:cubicBezTo>
                  <a:cubicBezTo>
                    <a:pt x="3982273" y="981976"/>
                    <a:pt x="3990152" y="970649"/>
                    <a:pt x="4000500" y="962025"/>
                  </a:cubicBezTo>
                  <a:cubicBezTo>
                    <a:pt x="4051242" y="919740"/>
                    <a:pt x="4006100" y="962089"/>
                    <a:pt x="4057650" y="933450"/>
                  </a:cubicBezTo>
                  <a:cubicBezTo>
                    <a:pt x="4077664" y="922331"/>
                    <a:pt x="4114800" y="895350"/>
                    <a:pt x="4114800" y="895350"/>
                  </a:cubicBezTo>
                  <a:cubicBezTo>
                    <a:pt x="4121150" y="885825"/>
                    <a:pt x="4124142" y="872842"/>
                    <a:pt x="4133850" y="866775"/>
                  </a:cubicBezTo>
                  <a:cubicBezTo>
                    <a:pt x="4164842" y="847405"/>
                    <a:pt x="4224179" y="842985"/>
                    <a:pt x="4257675" y="838200"/>
                  </a:cubicBezTo>
                  <a:cubicBezTo>
                    <a:pt x="4280916" y="830453"/>
                    <a:pt x="4296361" y="828089"/>
                    <a:pt x="4314825" y="809625"/>
                  </a:cubicBezTo>
                  <a:lnTo>
                    <a:pt x="4321969" y="762000"/>
                  </a:lnTo>
                  <a:lnTo>
                    <a:pt x="4448968" y="747713"/>
                  </a:lnTo>
                  <a:lnTo>
                    <a:pt x="4476750" y="714375"/>
                  </a:lnTo>
                  <a:cubicBezTo>
                    <a:pt x="4486989" y="709255"/>
                    <a:pt x="4495800" y="701675"/>
                    <a:pt x="4505325" y="695325"/>
                  </a:cubicBezTo>
                  <a:cubicBezTo>
                    <a:pt x="4511675" y="682625"/>
                    <a:pt x="4519102" y="670408"/>
                    <a:pt x="4524375" y="657225"/>
                  </a:cubicBezTo>
                  <a:cubicBezTo>
                    <a:pt x="4531833" y="638581"/>
                    <a:pt x="4525464" y="609055"/>
                    <a:pt x="4543425" y="600075"/>
                  </a:cubicBezTo>
                  <a:cubicBezTo>
                    <a:pt x="4556125" y="593725"/>
                    <a:pt x="4568474" y="586618"/>
                    <a:pt x="4581525" y="581025"/>
                  </a:cubicBezTo>
                  <a:cubicBezTo>
                    <a:pt x="4590753" y="577070"/>
                    <a:pt x="4601120" y="575990"/>
                    <a:pt x="4610100" y="571500"/>
                  </a:cubicBezTo>
                  <a:cubicBezTo>
                    <a:pt x="4620339" y="566380"/>
                    <a:pt x="4629150" y="558800"/>
                    <a:pt x="4638675" y="552450"/>
                  </a:cubicBezTo>
                  <a:cubicBezTo>
                    <a:pt x="4645025" y="542925"/>
                    <a:pt x="4649110" y="531413"/>
                    <a:pt x="4657725" y="523875"/>
                  </a:cubicBezTo>
                  <a:lnTo>
                    <a:pt x="4712494" y="521494"/>
                  </a:lnTo>
                  <a:lnTo>
                    <a:pt x="4743450" y="457200"/>
                  </a:lnTo>
                  <a:cubicBezTo>
                    <a:pt x="4757506" y="439128"/>
                    <a:pt x="4774310" y="421770"/>
                    <a:pt x="4781550" y="400050"/>
                  </a:cubicBezTo>
                  <a:cubicBezTo>
                    <a:pt x="4787900" y="381000"/>
                    <a:pt x="4783892" y="354039"/>
                    <a:pt x="4800600" y="342900"/>
                  </a:cubicBezTo>
                  <a:cubicBezTo>
                    <a:pt x="4834957" y="319995"/>
                    <a:pt x="4860227" y="305847"/>
                    <a:pt x="4886325" y="266700"/>
                  </a:cubicBezTo>
                  <a:cubicBezTo>
                    <a:pt x="4911725" y="228600"/>
                    <a:pt x="4895850" y="244475"/>
                    <a:pt x="4933950" y="219075"/>
                  </a:cubicBezTo>
                  <a:cubicBezTo>
                    <a:pt x="4988545" y="137183"/>
                    <a:pt x="4915850" y="233555"/>
                    <a:pt x="4981575" y="180975"/>
                  </a:cubicBezTo>
                  <a:cubicBezTo>
                    <a:pt x="4998361" y="167546"/>
                    <a:pt x="5003875" y="142649"/>
                    <a:pt x="5010150" y="123825"/>
                  </a:cubicBezTo>
                  <a:cubicBezTo>
                    <a:pt x="5013325" y="101600"/>
                    <a:pt x="5011616" y="78104"/>
                    <a:pt x="5019675" y="57150"/>
                  </a:cubicBezTo>
                  <a:cubicBezTo>
                    <a:pt x="5027894" y="35781"/>
                    <a:pt x="5045075" y="19050"/>
                    <a:pt x="5057775" y="0"/>
                  </a:cubicBezTo>
                </a:path>
              </a:pathLst>
            </a:custGeom>
            <a:ln>
              <a:solidFill>
                <a:srgbClr val="33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Rectangle 7"/>
          <p:cNvSpPr>
            <a:spLocks noChangeArrowheads="1"/>
          </p:cNvSpPr>
          <p:nvPr/>
        </p:nvSpPr>
        <p:spPr bwMode="auto">
          <a:xfrm rot="16200000">
            <a:off x="429768" y="5218258"/>
            <a:ext cx="88646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Incidence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383945" y="2114690"/>
            <a:ext cx="3195105" cy="3231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beta-blocker dosage (N=1474)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Text Box 48"/>
          <p:cNvSpPr txBox="1">
            <a:spLocks noChangeArrowheads="1"/>
          </p:cNvSpPr>
          <p:nvPr/>
        </p:nvSpPr>
        <p:spPr bwMode="auto">
          <a:xfrm>
            <a:off x="5814989" y="6294252"/>
            <a:ext cx="19065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Years of Follow-up</a:t>
            </a:r>
          </a:p>
        </p:txBody>
      </p:sp>
      <p:sp>
        <p:nvSpPr>
          <p:cNvPr id="486" name="Text Box 89"/>
          <p:cNvSpPr txBox="1">
            <a:spLocks noChangeArrowheads="1"/>
          </p:cNvSpPr>
          <p:nvPr/>
        </p:nvSpPr>
        <p:spPr bwMode="auto">
          <a:xfrm>
            <a:off x="2011680" y="5009288"/>
            <a:ext cx="11414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50%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7" name="Text Box 89"/>
          <p:cNvSpPr txBox="1">
            <a:spLocks noChangeArrowheads="1"/>
          </p:cNvSpPr>
          <p:nvPr/>
        </p:nvSpPr>
        <p:spPr bwMode="auto">
          <a:xfrm>
            <a:off x="5751536" y="2874528"/>
            <a:ext cx="11414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50%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8" name="Text Box 89"/>
          <p:cNvSpPr txBox="1">
            <a:spLocks noChangeArrowheads="1"/>
          </p:cNvSpPr>
          <p:nvPr/>
        </p:nvSpPr>
        <p:spPr bwMode="auto">
          <a:xfrm>
            <a:off x="5751576" y="5012236"/>
            <a:ext cx="11414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50%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9" name="Text Box 90"/>
          <p:cNvSpPr txBox="1">
            <a:spLocks noChangeArrowheads="1"/>
          </p:cNvSpPr>
          <p:nvPr/>
        </p:nvSpPr>
        <p:spPr bwMode="auto">
          <a:xfrm>
            <a:off x="3401568" y="5592392"/>
            <a:ext cx="1428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≥ 50%</a:t>
            </a:r>
            <a:endParaRPr lang="en-US" sz="14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0" name="Text Box 90"/>
          <p:cNvSpPr txBox="1">
            <a:spLocks noChangeArrowheads="1"/>
          </p:cNvSpPr>
          <p:nvPr/>
        </p:nvSpPr>
        <p:spPr bwMode="auto">
          <a:xfrm>
            <a:off x="7148714" y="3465316"/>
            <a:ext cx="1428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≥ 50%</a:t>
            </a:r>
            <a:endParaRPr lang="en-US" sz="14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" name="Text Box 90"/>
          <p:cNvSpPr txBox="1">
            <a:spLocks noChangeArrowheads="1"/>
          </p:cNvSpPr>
          <p:nvPr/>
        </p:nvSpPr>
        <p:spPr bwMode="auto">
          <a:xfrm>
            <a:off x="7150608" y="5590164"/>
            <a:ext cx="1428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≥ 50% </a:t>
            </a:r>
            <a:endParaRPr lang="en-US" sz="14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1390573" y="4241638"/>
            <a:ext cx="3195105" cy="3231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CA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CA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carvedilol</a:t>
            </a:r>
            <a:r>
              <a:rPr lang="en-CA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dosage (N=629)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5107761" y="2112264"/>
            <a:ext cx="3195105" cy="3231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CA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CA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bisoprolol</a:t>
            </a:r>
            <a:r>
              <a:rPr lang="en-CA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dosage (N=489)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5111496" y="4242816"/>
            <a:ext cx="3195105" cy="3231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CA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metoprolol dosage (N=356)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5" name="Text Box 89"/>
          <p:cNvSpPr txBox="1">
            <a:spLocks noChangeArrowheads="1"/>
          </p:cNvSpPr>
          <p:nvPr/>
        </p:nvSpPr>
        <p:spPr bwMode="auto">
          <a:xfrm>
            <a:off x="1471140" y="2513816"/>
            <a:ext cx="11414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latin typeface="Arial" pitchFamily="34" charset="0"/>
                <a:cs typeface="Arial" pitchFamily="34" charset="0"/>
              </a:rPr>
              <a:t>p &lt; 0.0001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6" name="Text Box 89"/>
          <p:cNvSpPr txBox="1">
            <a:spLocks noChangeArrowheads="1"/>
          </p:cNvSpPr>
          <p:nvPr/>
        </p:nvSpPr>
        <p:spPr bwMode="auto">
          <a:xfrm>
            <a:off x="5214832" y="2514600"/>
            <a:ext cx="11414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latin typeface="Arial" pitchFamily="34" charset="0"/>
                <a:cs typeface="Arial" pitchFamily="34" charset="0"/>
              </a:rPr>
              <a:t>p &lt; 0.0001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7" name="Text Box 89"/>
          <p:cNvSpPr txBox="1">
            <a:spLocks noChangeArrowheads="1"/>
          </p:cNvSpPr>
          <p:nvPr/>
        </p:nvSpPr>
        <p:spPr bwMode="auto">
          <a:xfrm>
            <a:off x="1470328" y="4627512"/>
            <a:ext cx="11414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latin typeface="Arial" pitchFamily="34" charset="0"/>
                <a:cs typeface="Arial" pitchFamily="34" charset="0"/>
              </a:rPr>
              <a:t>p &lt; 0.0001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8" name="Text Box 89"/>
          <p:cNvSpPr txBox="1">
            <a:spLocks noChangeArrowheads="1"/>
          </p:cNvSpPr>
          <p:nvPr/>
        </p:nvSpPr>
        <p:spPr bwMode="auto">
          <a:xfrm>
            <a:off x="5219368" y="4627512"/>
            <a:ext cx="11414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1" dirty="0" smtClean="0">
                <a:latin typeface="Arial" pitchFamily="34" charset="0"/>
                <a:cs typeface="Arial" pitchFamily="34" charset="0"/>
              </a:rPr>
              <a:t>p = 0.006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4943927" y="2465247"/>
            <a:ext cx="3401568" cy="3639312"/>
            <a:chOff x="1776699" y="2292971"/>
            <a:chExt cx="5803608" cy="3825209"/>
          </a:xfrm>
        </p:grpSpPr>
        <p:sp>
          <p:nvSpPr>
            <p:cNvPr id="117" name="Line 101"/>
            <p:cNvSpPr>
              <a:spLocks noChangeShapeType="1"/>
            </p:cNvSpPr>
            <p:nvPr/>
          </p:nvSpPr>
          <p:spPr bwMode="auto">
            <a:xfrm>
              <a:off x="2111996" y="2292971"/>
              <a:ext cx="1587" cy="34747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05"/>
                </a:cxn>
              </a:cxnLst>
              <a:rect l="0" t="0" r="r" b="b"/>
              <a:pathLst>
                <a:path w="1" h="2605">
                  <a:moveTo>
                    <a:pt x="1" y="0"/>
                  </a:moveTo>
                  <a:lnTo>
                    <a:pt x="0" y="2605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67"/>
            <p:cNvSpPr>
              <a:spLocks noChangeShapeType="1"/>
            </p:cNvSpPr>
            <p:nvPr/>
          </p:nvSpPr>
          <p:spPr bwMode="auto">
            <a:xfrm>
              <a:off x="2151683" y="5759861"/>
              <a:ext cx="5387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73"/>
            <p:cNvSpPr>
              <a:spLocks noChangeShapeType="1"/>
            </p:cNvSpPr>
            <p:nvPr/>
          </p:nvSpPr>
          <p:spPr bwMode="auto">
            <a:xfrm>
              <a:off x="2078658" y="5772561"/>
              <a:ext cx="73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74"/>
            <p:cNvSpPr>
              <a:spLocks noChangeShapeType="1"/>
            </p:cNvSpPr>
            <p:nvPr/>
          </p:nvSpPr>
          <p:spPr bwMode="auto">
            <a:xfrm rot="-1800000">
              <a:off x="2078657" y="5285232"/>
              <a:ext cx="73152" cy="457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75"/>
            <p:cNvSpPr>
              <a:spLocks noChangeShapeType="1"/>
            </p:cNvSpPr>
            <p:nvPr/>
          </p:nvSpPr>
          <p:spPr bwMode="auto">
            <a:xfrm>
              <a:off x="2078658" y="4800600"/>
              <a:ext cx="730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76"/>
            <p:cNvSpPr>
              <a:spLocks noChangeShapeType="1"/>
            </p:cNvSpPr>
            <p:nvPr/>
          </p:nvSpPr>
          <p:spPr bwMode="auto">
            <a:xfrm>
              <a:off x="2078658" y="4315968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77"/>
            <p:cNvSpPr>
              <a:spLocks noChangeShapeType="1"/>
            </p:cNvSpPr>
            <p:nvPr/>
          </p:nvSpPr>
          <p:spPr bwMode="auto">
            <a:xfrm>
              <a:off x="2078658" y="3831336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78"/>
            <p:cNvSpPr>
              <a:spLocks noChangeShapeType="1"/>
            </p:cNvSpPr>
            <p:nvPr/>
          </p:nvSpPr>
          <p:spPr bwMode="auto">
            <a:xfrm>
              <a:off x="2078658" y="3346704"/>
              <a:ext cx="73025" cy="15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80"/>
            <p:cNvSpPr>
              <a:spLocks noChangeArrowheads="1"/>
            </p:cNvSpPr>
            <p:nvPr/>
          </p:nvSpPr>
          <p:spPr bwMode="auto">
            <a:xfrm>
              <a:off x="1876085" y="5672549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26" name="Rectangle 82"/>
            <p:cNvSpPr>
              <a:spLocks noChangeArrowheads="1"/>
            </p:cNvSpPr>
            <p:nvPr/>
          </p:nvSpPr>
          <p:spPr bwMode="auto">
            <a:xfrm>
              <a:off x="1776699" y="4696857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127" name="Rectangle 83"/>
            <p:cNvSpPr>
              <a:spLocks noChangeArrowheads="1"/>
            </p:cNvSpPr>
            <p:nvPr/>
          </p:nvSpPr>
          <p:spPr bwMode="auto">
            <a:xfrm>
              <a:off x="1776699" y="3713711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128" name="Line 44"/>
            <p:cNvSpPr>
              <a:spLocks noChangeShapeType="1"/>
            </p:cNvSpPr>
            <p:nvPr/>
          </p:nvSpPr>
          <p:spPr bwMode="auto">
            <a:xfrm flipV="1">
              <a:off x="3069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45"/>
            <p:cNvSpPr>
              <a:spLocks noChangeArrowheads="1"/>
            </p:cNvSpPr>
            <p:nvPr/>
          </p:nvSpPr>
          <p:spPr bwMode="auto">
            <a:xfrm>
              <a:off x="30248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1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Line 46"/>
            <p:cNvSpPr>
              <a:spLocks noChangeShapeType="1"/>
            </p:cNvSpPr>
            <p:nvPr/>
          </p:nvSpPr>
          <p:spPr bwMode="auto">
            <a:xfrm flipV="1">
              <a:off x="3955083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47"/>
            <p:cNvSpPr>
              <a:spLocks noChangeArrowheads="1"/>
            </p:cNvSpPr>
            <p:nvPr/>
          </p:nvSpPr>
          <p:spPr bwMode="auto">
            <a:xfrm>
              <a:off x="39011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32" name="Line 48"/>
            <p:cNvSpPr>
              <a:spLocks noChangeShapeType="1"/>
            </p:cNvSpPr>
            <p:nvPr/>
          </p:nvSpPr>
          <p:spPr bwMode="auto">
            <a:xfrm flipV="1">
              <a:off x="485360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49"/>
            <p:cNvSpPr>
              <a:spLocks noChangeArrowheads="1"/>
            </p:cNvSpPr>
            <p:nvPr/>
          </p:nvSpPr>
          <p:spPr bwMode="auto">
            <a:xfrm>
              <a:off x="48155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3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50"/>
            <p:cNvSpPr>
              <a:spLocks noChangeShapeType="1"/>
            </p:cNvSpPr>
            <p:nvPr/>
          </p:nvSpPr>
          <p:spPr bwMode="auto">
            <a:xfrm flipV="1">
              <a:off x="6625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51"/>
            <p:cNvSpPr>
              <a:spLocks noChangeArrowheads="1"/>
            </p:cNvSpPr>
            <p:nvPr/>
          </p:nvSpPr>
          <p:spPr bwMode="auto">
            <a:xfrm>
              <a:off x="5669583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36" name="Line 52"/>
            <p:cNvSpPr>
              <a:spLocks noChangeShapeType="1"/>
            </p:cNvSpPr>
            <p:nvPr/>
          </p:nvSpPr>
          <p:spPr bwMode="auto">
            <a:xfrm flipV="1">
              <a:off x="7528546" y="5774149"/>
              <a:ext cx="1587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53"/>
            <p:cNvSpPr>
              <a:spLocks noChangeArrowheads="1"/>
            </p:cNvSpPr>
            <p:nvPr/>
          </p:nvSpPr>
          <p:spPr bwMode="auto">
            <a:xfrm>
              <a:off x="7480921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68"/>
            <p:cNvSpPr>
              <a:spLocks noChangeArrowheads="1"/>
            </p:cNvSpPr>
            <p:nvPr/>
          </p:nvSpPr>
          <p:spPr bwMode="auto">
            <a:xfrm>
              <a:off x="2092946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39" name="Line 76"/>
            <p:cNvSpPr>
              <a:spLocks noChangeShapeType="1"/>
            </p:cNvSpPr>
            <p:nvPr/>
          </p:nvSpPr>
          <p:spPr bwMode="auto">
            <a:xfrm flipV="1">
              <a:off x="2151683" y="57725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8"/>
            <p:cNvSpPr>
              <a:spLocks noChangeShapeType="1"/>
            </p:cNvSpPr>
            <p:nvPr/>
          </p:nvSpPr>
          <p:spPr bwMode="auto">
            <a:xfrm flipV="1">
              <a:off x="5720383" y="57598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51"/>
            <p:cNvSpPr>
              <a:spLocks noChangeArrowheads="1"/>
            </p:cNvSpPr>
            <p:nvPr/>
          </p:nvSpPr>
          <p:spPr bwMode="auto">
            <a:xfrm>
              <a:off x="6588746" y="5897974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5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77"/>
            <p:cNvSpPr>
              <a:spLocks noChangeShapeType="1"/>
            </p:cNvSpPr>
            <p:nvPr/>
          </p:nvSpPr>
          <p:spPr bwMode="auto">
            <a:xfrm>
              <a:off x="2075688" y="2862072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84"/>
            <p:cNvSpPr>
              <a:spLocks noChangeArrowheads="1"/>
            </p:cNvSpPr>
            <p:nvPr/>
          </p:nvSpPr>
          <p:spPr bwMode="auto">
            <a:xfrm>
              <a:off x="1778286" y="277494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144" name="Line 77"/>
            <p:cNvSpPr>
              <a:spLocks noChangeShapeType="1"/>
            </p:cNvSpPr>
            <p:nvPr/>
          </p:nvSpPr>
          <p:spPr bwMode="auto">
            <a:xfrm>
              <a:off x="2075688" y="2374656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215183" y="3270661"/>
              <a:ext cx="5200650" cy="2470150"/>
            </a:xfrm>
            <a:custGeom>
              <a:avLst/>
              <a:gdLst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048000 w 5232400"/>
                <a:gd name="connsiteY52" fmla="*/ 1714500 h 2470150"/>
                <a:gd name="connsiteX53" fmla="*/ 3073400 w 5232400"/>
                <a:gd name="connsiteY53" fmla="*/ 1708150 h 2470150"/>
                <a:gd name="connsiteX54" fmla="*/ 3092450 w 5232400"/>
                <a:gd name="connsiteY54" fmla="*/ 1695450 h 2470150"/>
                <a:gd name="connsiteX55" fmla="*/ 3149600 w 5232400"/>
                <a:gd name="connsiteY55" fmla="*/ 1682750 h 2470150"/>
                <a:gd name="connsiteX56" fmla="*/ 3175000 w 5232400"/>
                <a:gd name="connsiteY56" fmla="*/ 1670050 h 2470150"/>
                <a:gd name="connsiteX57" fmla="*/ 3200400 w 5232400"/>
                <a:gd name="connsiteY57" fmla="*/ 1663700 h 2470150"/>
                <a:gd name="connsiteX58" fmla="*/ 3219450 w 5232400"/>
                <a:gd name="connsiteY58" fmla="*/ 1657350 h 2470150"/>
                <a:gd name="connsiteX59" fmla="*/ 3276600 w 5232400"/>
                <a:gd name="connsiteY59" fmla="*/ 1612900 h 2470150"/>
                <a:gd name="connsiteX60" fmla="*/ 3302000 w 5232400"/>
                <a:gd name="connsiteY60" fmla="*/ 1555750 h 2470150"/>
                <a:gd name="connsiteX61" fmla="*/ 3327400 w 5232400"/>
                <a:gd name="connsiteY61" fmla="*/ 1530350 h 2470150"/>
                <a:gd name="connsiteX62" fmla="*/ 3346450 w 5232400"/>
                <a:gd name="connsiteY62" fmla="*/ 1524000 h 2470150"/>
                <a:gd name="connsiteX63" fmla="*/ 3371850 w 5232400"/>
                <a:gd name="connsiteY63" fmla="*/ 1511300 h 2470150"/>
                <a:gd name="connsiteX64" fmla="*/ 3397250 w 5232400"/>
                <a:gd name="connsiteY64" fmla="*/ 1473200 h 2470150"/>
                <a:gd name="connsiteX65" fmla="*/ 3435350 w 5232400"/>
                <a:gd name="connsiteY65" fmla="*/ 1447800 h 2470150"/>
                <a:gd name="connsiteX66" fmla="*/ 3467100 w 5232400"/>
                <a:gd name="connsiteY66" fmla="*/ 1435100 h 2470150"/>
                <a:gd name="connsiteX67" fmla="*/ 3492500 w 5232400"/>
                <a:gd name="connsiteY67" fmla="*/ 1416050 h 2470150"/>
                <a:gd name="connsiteX68" fmla="*/ 3524250 w 5232400"/>
                <a:gd name="connsiteY68" fmla="*/ 1409700 h 2470150"/>
                <a:gd name="connsiteX69" fmla="*/ 3543300 w 5232400"/>
                <a:gd name="connsiteY69" fmla="*/ 1403350 h 2470150"/>
                <a:gd name="connsiteX70" fmla="*/ 3575050 w 5232400"/>
                <a:gd name="connsiteY70" fmla="*/ 1390650 h 2470150"/>
                <a:gd name="connsiteX71" fmla="*/ 3638550 w 5232400"/>
                <a:gd name="connsiteY71" fmla="*/ 1371600 h 2470150"/>
                <a:gd name="connsiteX72" fmla="*/ 3683000 w 5232400"/>
                <a:gd name="connsiteY72" fmla="*/ 1314450 h 2470150"/>
                <a:gd name="connsiteX73" fmla="*/ 3708400 w 5232400"/>
                <a:gd name="connsiteY73" fmla="*/ 1295400 h 2470150"/>
                <a:gd name="connsiteX74" fmla="*/ 3733800 w 5232400"/>
                <a:gd name="connsiteY74" fmla="*/ 1289050 h 2470150"/>
                <a:gd name="connsiteX75" fmla="*/ 3752850 w 5232400"/>
                <a:gd name="connsiteY75" fmla="*/ 1276350 h 2470150"/>
                <a:gd name="connsiteX76" fmla="*/ 3790950 w 5232400"/>
                <a:gd name="connsiteY76" fmla="*/ 1263650 h 2470150"/>
                <a:gd name="connsiteX77" fmla="*/ 3797300 w 5232400"/>
                <a:gd name="connsiteY77" fmla="*/ 1244600 h 2470150"/>
                <a:gd name="connsiteX78" fmla="*/ 3803650 w 5232400"/>
                <a:gd name="connsiteY78" fmla="*/ 1174750 h 2470150"/>
                <a:gd name="connsiteX79" fmla="*/ 3835400 w 5232400"/>
                <a:gd name="connsiteY79" fmla="*/ 1143000 h 2470150"/>
                <a:gd name="connsiteX80" fmla="*/ 3854450 w 5232400"/>
                <a:gd name="connsiteY80" fmla="*/ 1123950 h 2470150"/>
                <a:gd name="connsiteX81" fmla="*/ 3879850 w 5232400"/>
                <a:gd name="connsiteY81" fmla="*/ 1117600 h 2470150"/>
                <a:gd name="connsiteX82" fmla="*/ 3898900 w 5232400"/>
                <a:gd name="connsiteY82" fmla="*/ 1111250 h 2470150"/>
                <a:gd name="connsiteX83" fmla="*/ 3924300 w 5232400"/>
                <a:gd name="connsiteY83" fmla="*/ 1104900 h 2470150"/>
                <a:gd name="connsiteX84" fmla="*/ 3943350 w 5232400"/>
                <a:gd name="connsiteY84" fmla="*/ 1098550 h 2470150"/>
                <a:gd name="connsiteX85" fmla="*/ 4000500 w 5232400"/>
                <a:gd name="connsiteY85" fmla="*/ 1085850 h 2470150"/>
                <a:gd name="connsiteX86" fmla="*/ 4051300 w 5232400"/>
                <a:gd name="connsiteY86" fmla="*/ 1073150 h 2470150"/>
                <a:gd name="connsiteX87" fmla="*/ 4070350 w 5232400"/>
                <a:gd name="connsiteY87" fmla="*/ 1054100 h 2470150"/>
                <a:gd name="connsiteX88" fmla="*/ 4089400 w 5232400"/>
                <a:gd name="connsiteY88" fmla="*/ 1047750 h 2470150"/>
                <a:gd name="connsiteX89" fmla="*/ 4121150 w 5232400"/>
                <a:gd name="connsiteY89" fmla="*/ 1009650 h 2470150"/>
                <a:gd name="connsiteX90" fmla="*/ 4191000 w 5232400"/>
                <a:gd name="connsiteY90" fmla="*/ 990600 h 2470150"/>
                <a:gd name="connsiteX91" fmla="*/ 4210050 w 5232400"/>
                <a:gd name="connsiteY91" fmla="*/ 984250 h 2470150"/>
                <a:gd name="connsiteX92" fmla="*/ 4260850 w 5232400"/>
                <a:gd name="connsiteY92" fmla="*/ 971550 h 2470150"/>
                <a:gd name="connsiteX93" fmla="*/ 4273550 w 5232400"/>
                <a:gd name="connsiteY93" fmla="*/ 952500 h 2470150"/>
                <a:gd name="connsiteX94" fmla="*/ 4292600 w 5232400"/>
                <a:gd name="connsiteY94" fmla="*/ 946150 h 2470150"/>
                <a:gd name="connsiteX95" fmla="*/ 4356100 w 5232400"/>
                <a:gd name="connsiteY95" fmla="*/ 939800 h 2470150"/>
                <a:gd name="connsiteX96" fmla="*/ 4375150 w 5232400"/>
                <a:gd name="connsiteY96" fmla="*/ 920750 h 2470150"/>
                <a:gd name="connsiteX97" fmla="*/ 4400550 w 5232400"/>
                <a:gd name="connsiteY97" fmla="*/ 914400 h 2470150"/>
                <a:gd name="connsiteX98" fmla="*/ 4419600 w 5232400"/>
                <a:gd name="connsiteY98" fmla="*/ 908050 h 2470150"/>
                <a:gd name="connsiteX99" fmla="*/ 4432300 w 5232400"/>
                <a:gd name="connsiteY99" fmla="*/ 889000 h 2470150"/>
                <a:gd name="connsiteX100" fmla="*/ 4476750 w 5232400"/>
                <a:gd name="connsiteY100" fmla="*/ 863600 h 2470150"/>
                <a:gd name="connsiteX101" fmla="*/ 4495800 w 5232400"/>
                <a:gd name="connsiteY101" fmla="*/ 850900 h 2470150"/>
                <a:gd name="connsiteX102" fmla="*/ 4552950 w 5232400"/>
                <a:gd name="connsiteY102" fmla="*/ 831850 h 2470150"/>
                <a:gd name="connsiteX103" fmla="*/ 4559300 w 5232400"/>
                <a:gd name="connsiteY103" fmla="*/ 812800 h 2470150"/>
                <a:gd name="connsiteX104" fmla="*/ 4591050 w 5232400"/>
                <a:gd name="connsiteY104" fmla="*/ 774700 h 2470150"/>
                <a:gd name="connsiteX105" fmla="*/ 4610100 w 5232400"/>
                <a:gd name="connsiteY105" fmla="*/ 762000 h 2470150"/>
                <a:gd name="connsiteX106" fmla="*/ 4635500 w 5232400"/>
                <a:gd name="connsiteY106" fmla="*/ 755650 h 2470150"/>
                <a:gd name="connsiteX107" fmla="*/ 4699000 w 5232400"/>
                <a:gd name="connsiteY107" fmla="*/ 723900 h 2470150"/>
                <a:gd name="connsiteX108" fmla="*/ 4749800 w 5232400"/>
                <a:gd name="connsiteY108" fmla="*/ 647700 h 2470150"/>
                <a:gd name="connsiteX109" fmla="*/ 4762500 w 5232400"/>
                <a:gd name="connsiteY109" fmla="*/ 628650 h 2470150"/>
                <a:gd name="connsiteX110" fmla="*/ 4787900 w 5232400"/>
                <a:gd name="connsiteY110" fmla="*/ 571500 h 2470150"/>
                <a:gd name="connsiteX111" fmla="*/ 4794250 w 5232400"/>
                <a:gd name="connsiteY111" fmla="*/ 552450 h 2470150"/>
                <a:gd name="connsiteX112" fmla="*/ 4832350 w 5232400"/>
                <a:gd name="connsiteY112" fmla="*/ 488950 h 2470150"/>
                <a:gd name="connsiteX113" fmla="*/ 4851400 w 5232400"/>
                <a:gd name="connsiteY113" fmla="*/ 463550 h 2470150"/>
                <a:gd name="connsiteX114" fmla="*/ 4870450 w 5232400"/>
                <a:gd name="connsiteY114" fmla="*/ 450850 h 2470150"/>
                <a:gd name="connsiteX115" fmla="*/ 4908550 w 5232400"/>
                <a:gd name="connsiteY115" fmla="*/ 419100 h 2470150"/>
                <a:gd name="connsiteX116" fmla="*/ 4914900 w 5232400"/>
                <a:gd name="connsiteY116" fmla="*/ 400050 h 2470150"/>
                <a:gd name="connsiteX117" fmla="*/ 4933950 w 5232400"/>
                <a:gd name="connsiteY117" fmla="*/ 381000 h 2470150"/>
                <a:gd name="connsiteX118" fmla="*/ 4940300 w 5232400"/>
                <a:gd name="connsiteY118" fmla="*/ 349250 h 2470150"/>
                <a:gd name="connsiteX119" fmla="*/ 4946650 w 5232400"/>
                <a:gd name="connsiteY119" fmla="*/ 184150 h 2470150"/>
                <a:gd name="connsiteX120" fmla="*/ 4972050 w 5232400"/>
                <a:gd name="connsiteY120" fmla="*/ 171450 h 2470150"/>
                <a:gd name="connsiteX121" fmla="*/ 5029200 w 5232400"/>
                <a:gd name="connsiteY121" fmla="*/ 152400 h 2470150"/>
                <a:gd name="connsiteX122" fmla="*/ 5048250 w 5232400"/>
                <a:gd name="connsiteY122" fmla="*/ 146050 h 2470150"/>
                <a:gd name="connsiteX123" fmla="*/ 5067300 w 5232400"/>
                <a:gd name="connsiteY123" fmla="*/ 139700 h 2470150"/>
                <a:gd name="connsiteX124" fmla="*/ 5080000 w 5232400"/>
                <a:gd name="connsiteY124" fmla="*/ 114300 h 2470150"/>
                <a:gd name="connsiteX125" fmla="*/ 5086350 w 5232400"/>
                <a:gd name="connsiteY125" fmla="*/ 82550 h 2470150"/>
                <a:gd name="connsiteX126" fmla="*/ 5156200 w 5232400"/>
                <a:gd name="connsiteY126" fmla="*/ 76200 h 2470150"/>
                <a:gd name="connsiteX127" fmla="*/ 5200650 w 5232400"/>
                <a:gd name="connsiteY127" fmla="*/ 69850 h 2470150"/>
                <a:gd name="connsiteX128" fmla="*/ 5207000 w 5232400"/>
                <a:gd name="connsiteY128" fmla="*/ 31750 h 2470150"/>
                <a:gd name="connsiteX129" fmla="*/ 5213350 w 5232400"/>
                <a:gd name="connsiteY129" fmla="*/ 6350 h 2470150"/>
                <a:gd name="connsiteX130" fmla="*/ 5232400 w 5232400"/>
                <a:gd name="connsiteY13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048000 w 5232400"/>
                <a:gd name="connsiteY52" fmla="*/ 1714500 h 2470150"/>
                <a:gd name="connsiteX53" fmla="*/ 3073400 w 5232400"/>
                <a:gd name="connsiteY53" fmla="*/ 1708150 h 2470150"/>
                <a:gd name="connsiteX54" fmla="*/ 3092450 w 5232400"/>
                <a:gd name="connsiteY54" fmla="*/ 1695450 h 2470150"/>
                <a:gd name="connsiteX55" fmla="*/ 3149600 w 5232400"/>
                <a:gd name="connsiteY55" fmla="*/ 1682750 h 2470150"/>
                <a:gd name="connsiteX56" fmla="*/ 3175000 w 5232400"/>
                <a:gd name="connsiteY56" fmla="*/ 1670050 h 2470150"/>
                <a:gd name="connsiteX57" fmla="*/ 3200400 w 5232400"/>
                <a:gd name="connsiteY57" fmla="*/ 1663700 h 2470150"/>
                <a:gd name="connsiteX58" fmla="*/ 3219450 w 5232400"/>
                <a:gd name="connsiteY58" fmla="*/ 1657350 h 2470150"/>
                <a:gd name="connsiteX59" fmla="*/ 3276600 w 5232400"/>
                <a:gd name="connsiteY59" fmla="*/ 1612900 h 2470150"/>
                <a:gd name="connsiteX60" fmla="*/ 3302000 w 5232400"/>
                <a:gd name="connsiteY60" fmla="*/ 1555750 h 2470150"/>
                <a:gd name="connsiteX61" fmla="*/ 3327400 w 5232400"/>
                <a:gd name="connsiteY61" fmla="*/ 1530350 h 2470150"/>
                <a:gd name="connsiteX62" fmla="*/ 3346450 w 5232400"/>
                <a:gd name="connsiteY62" fmla="*/ 1524000 h 2470150"/>
                <a:gd name="connsiteX63" fmla="*/ 3371850 w 5232400"/>
                <a:gd name="connsiteY63" fmla="*/ 1511300 h 2470150"/>
                <a:gd name="connsiteX64" fmla="*/ 3397250 w 5232400"/>
                <a:gd name="connsiteY64" fmla="*/ 1473200 h 2470150"/>
                <a:gd name="connsiteX65" fmla="*/ 3435350 w 5232400"/>
                <a:gd name="connsiteY65" fmla="*/ 1447800 h 2470150"/>
                <a:gd name="connsiteX66" fmla="*/ 3467100 w 5232400"/>
                <a:gd name="connsiteY66" fmla="*/ 1435100 h 2470150"/>
                <a:gd name="connsiteX67" fmla="*/ 3492500 w 5232400"/>
                <a:gd name="connsiteY67" fmla="*/ 1416050 h 2470150"/>
                <a:gd name="connsiteX68" fmla="*/ 3524250 w 5232400"/>
                <a:gd name="connsiteY68" fmla="*/ 1409700 h 2470150"/>
                <a:gd name="connsiteX69" fmla="*/ 3543300 w 5232400"/>
                <a:gd name="connsiteY69" fmla="*/ 1403350 h 2470150"/>
                <a:gd name="connsiteX70" fmla="*/ 3575050 w 5232400"/>
                <a:gd name="connsiteY70" fmla="*/ 1390650 h 2470150"/>
                <a:gd name="connsiteX71" fmla="*/ 3638550 w 5232400"/>
                <a:gd name="connsiteY71" fmla="*/ 1371600 h 2470150"/>
                <a:gd name="connsiteX72" fmla="*/ 3683000 w 5232400"/>
                <a:gd name="connsiteY72" fmla="*/ 1314450 h 2470150"/>
                <a:gd name="connsiteX73" fmla="*/ 3708400 w 5232400"/>
                <a:gd name="connsiteY73" fmla="*/ 1295400 h 2470150"/>
                <a:gd name="connsiteX74" fmla="*/ 3733800 w 5232400"/>
                <a:gd name="connsiteY74" fmla="*/ 1289050 h 2470150"/>
                <a:gd name="connsiteX75" fmla="*/ 3752850 w 5232400"/>
                <a:gd name="connsiteY75" fmla="*/ 1276350 h 2470150"/>
                <a:gd name="connsiteX76" fmla="*/ 3790950 w 5232400"/>
                <a:gd name="connsiteY76" fmla="*/ 1263650 h 2470150"/>
                <a:gd name="connsiteX77" fmla="*/ 3797300 w 5232400"/>
                <a:gd name="connsiteY77" fmla="*/ 1244600 h 2470150"/>
                <a:gd name="connsiteX78" fmla="*/ 3803650 w 5232400"/>
                <a:gd name="connsiteY78" fmla="*/ 1174750 h 2470150"/>
                <a:gd name="connsiteX79" fmla="*/ 3835400 w 5232400"/>
                <a:gd name="connsiteY79" fmla="*/ 1143000 h 2470150"/>
                <a:gd name="connsiteX80" fmla="*/ 3854450 w 5232400"/>
                <a:gd name="connsiteY80" fmla="*/ 1123950 h 2470150"/>
                <a:gd name="connsiteX81" fmla="*/ 3879850 w 5232400"/>
                <a:gd name="connsiteY81" fmla="*/ 1117600 h 2470150"/>
                <a:gd name="connsiteX82" fmla="*/ 3898900 w 5232400"/>
                <a:gd name="connsiteY82" fmla="*/ 1111250 h 2470150"/>
                <a:gd name="connsiteX83" fmla="*/ 3924300 w 5232400"/>
                <a:gd name="connsiteY83" fmla="*/ 1104900 h 2470150"/>
                <a:gd name="connsiteX84" fmla="*/ 3943350 w 5232400"/>
                <a:gd name="connsiteY84" fmla="*/ 1098550 h 2470150"/>
                <a:gd name="connsiteX85" fmla="*/ 4000500 w 5232400"/>
                <a:gd name="connsiteY85" fmla="*/ 1085850 h 2470150"/>
                <a:gd name="connsiteX86" fmla="*/ 4051300 w 5232400"/>
                <a:gd name="connsiteY86" fmla="*/ 1073150 h 2470150"/>
                <a:gd name="connsiteX87" fmla="*/ 4070350 w 5232400"/>
                <a:gd name="connsiteY87" fmla="*/ 1054100 h 2470150"/>
                <a:gd name="connsiteX88" fmla="*/ 4089400 w 5232400"/>
                <a:gd name="connsiteY88" fmla="*/ 1047750 h 2470150"/>
                <a:gd name="connsiteX89" fmla="*/ 4121150 w 5232400"/>
                <a:gd name="connsiteY89" fmla="*/ 1009650 h 2470150"/>
                <a:gd name="connsiteX90" fmla="*/ 4191000 w 5232400"/>
                <a:gd name="connsiteY90" fmla="*/ 990600 h 2470150"/>
                <a:gd name="connsiteX91" fmla="*/ 4210050 w 5232400"/>
                <a:gd name="connsiteY91" fmla="*/ 984250 h 2470150"/>
                <a:gd name="connsiteX92" fmla="*/ 4260850 w 5232400"/>
                <a:gd name="connsiteY92" fmla="*/ 971550 h 2470150"/>
                <a:gd name="connsiteX93" fmla="*/ 4273550 w 5232400"/>
                <a:gd name="connsiteY93" fmla="*/ 952500 h 2470150"/>
                <a:gd name="connsiteX94" fmla="*/ 4292600 w 5232400"/>
                <a:gd name="connsiteY94" fmla="*/ 946150 h 2470150"/>
                <a:gd name="connsiteX95" fmla="*/ 4356100 w 5232400"/>
                <a:gd name="connsiteY95" fmla="*/ 939800 h 2470150"/>
                <a:gd name="connsiteX96" fmla="*/ 4375150 w 5232400"/>
                <a:gd name="connsiteY96" fmla="*/ 920750 h 2470150"/>
                <a:gd name="connsiteX97" fmla="*/ 4400550 w 5232400"/>
                <a:gd name="connsiteY97" fmla="*/ 914400 h 2470150"/>
                <a:gd name="connsiteX98" fmla="*/ 4419600 w 5232400"/>
                <a:gd name="connsiteY98" fmla="*/ 908050 h 2470150"/>
                <a:gd name="connsiteX99" fmla="*/ 4432300 w 5232400"/>
                <a:gd name="connsiteY99" fmla="*/ 889000 h 2470150"/>
                <a:gd name="connsiteX100" fmla="*/ 4476750 w 5232400"/>
                <a:gd name="connsiteY100" fmla="*/ 863600 h 2470150"/>
                <a:gd name="connsiteX101" fmla="*/ 4495800 w 5232400"/>
                <a:gd name="connsiteY101" fmla="*/ 850900 h 2470150"/>
                <a:gd name="connsiteX102" fmla="*/ 4552950 w 5232400"/>
                <a:gd name="connsiteY102" fmla="*/ 831850 h 2470150"/>
                <a:gd name="connsiteX103" fmla="*/ 4559300 w 5232400"/>
                <a:gd name="connsiteY103" fmla="*/ 812800 h 2470150"/>
                <a:gd name="connsiteX104" fmla="*/ 4591050 w 5232400"/>
                <a:gd name="connsiteY104" fmla="*/ 774700 h 2470150"/>
                <a:gd name="connsiteX105" fmla="*/ 4610100 w 5232400"/>
                <a:gd name="connsiteY105" fmla="*/ 762000 h 2470150"/>
                <a:gd name="connsiteX106" fmla="*/ 4635500 w 5232400"/>
                <a:gd name="connsiteY106" fmla="*/ 755650 h 2470150"/>
                <a:gd name="connsiteX107" fmla="*/ 4699000 w 5232400"/>
                <a:gd name="connsiteY107" fmla="*/ 723900 h 2470150"/>
                <a:gd name="connsiteX108" fmla="*/ 4749800 w 5232400"/>
                <a:gd name="connsiteY108" fmla="*/ 647700 h 2470150"/>
                <a:gd name="connsiteX109" fmla="*/ 4762500 w 5232400"/>
                <a:gd name="connsiteY109" fmla="*/ 628650 h 2470150"/>
                <a:gd name="connsiteX110" fmla="*/ 4787900 w 5232400"/>
                <a:gd name="connsiteY110" fmla="*/ 571500 h 2470150"/>
                <a:gd name="connsiteX111" fmla="*/ 4794250 w 5232400"/>
                <a:gd name="connsiteY111" fmla="*/ 552450 h 2470150"/>
                <a:gd name="connsiteX112" fmla="*/ 4832350 w 5232400"/>
                <a:gd name="connsiteY112" fmla="*/ 488950 h 2470150"/>
                <a:gd name="connsiteX113" fmla="*/ 4851400 w 5232400"/>
                <a:gd name="connsiteY113" fmla="*/ 463550 h 2470150"/>
                <a:gd name="connsiteX114" fmla="*/ 4870450 w 5232400"/>
                <a:gd name="connsiteY114" fmla="*/ 450850 h 2470150"/>
                <a:gd name="connsiteX115" fmla="*/ 4908550 w 5232400"/>
                <a:gd name="connsiteY115" fmla="*/ 419100 h 2470150"/>
                <a:gd name="connsiteX116" fmla="*/ 4914900 w 5232400"/>
                <a:gd name="connsiteY116" fmla="*/ 400050 h 2470150"/>
                <a:gd name="connsiteX117" fmla="*/ 4933950 w 5232400"/>
                <a:gd name="connsiteY117" fmla="*/ 381000 h 2470150"/>
                <a:gd name="connsiteX118" fmla="*/ 4940300 w 5232400"/>
                <a:gd name="connsiteY118" fmla="*/ 349250 h 2470150"/>
                <a:gd name="connsiteX119" fmla="*/ 4946650 w 5232400"/>
                <a:gd name="connsiteY119" fmla="*/ 184150 h 2470150"/>
                <a:gd name="connsiteX120" fmla="*/ 4972050 w 5232400"/>
                <a:gd name="connsiteY120" fmla="*/ 171450 h 2470150"/>
                <a:gd name="connsiteX121" fmla="*/ 5029200 w 5232400"/>
                <a:gd name="connsiteY121" fmla="*/ 152400 h 2470150"/>
                <a:gd name="connsiteX122" fmla="*/ 5048250 w 5232400"/>
                <a:gd name="connsiteY122" fmla="*/ 146050 h 2470150"/>
                <a:gd name="connsiteX123" fmla="*/ 5067300 w 5232400"/>
                <a:gd name="connsiteY123" fmla="*/ 139700 h 2470150"/>
                <a:gd name="connsiteX124" fmla="*/ 5080000 w 5232400"/>
                <a:gd name="connsiteY124" fmla="*/ 114300 h 2470150"/>
                <a:gd name="connsiteX125" fmla="*/ 5086350 w 5232400"/>
                <a:gd name="connsiteY125" fmla="*/ 82550 h 2470150"/>
                <a:gd name="connsiteX126" fmla="*/ 5156200 w 5232400"/>
                <a:gd name="connsiteY126" fmla="*/ 76200 h 2470150"/>
                <a:gd name="connsiteX127" fmla="*/ 5200650 w 5232400"/>
                <a:gd name="connsiteY127" fmla="*/ 69850 h 2470150"/>
                <a:gd name="connsiteX128" fmla="*/ 5207000 w 5232400"/>
                <a:gd name="connsiteY128" fmla="*/ 31750 h 2470150"/>
                <a:gd name="connsiteX129" fmla="*/ 5213350 w 5232400"/>
                <a:gd name="connsiteY129" fmla="*/ 6350 h 2470150"/>
                <a:gd name="connsiteX130" fmla="*/ 5232400 w 5232400"/>
                <a:gd name="connsiteY13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073400 w 5232400"/>
                <a:gd name="connsiteY52" fmla="*/ 1708150 h 2470150"/>
                <a:gd name="connsiteX53" fmla="*/ 3092450 w 5232400"/>
                <a:gd name="connsiteY53" fmla="*/ 1695450 h 2470150"/>
                <a:gd name="connsiteX54" fmla="*/ 3149600 w 5232400"/>
                <a:gd name="connsiteY54" fmla="*/ 1682750 h 2470150"/>
                <a:gd name="connsiteX55" fmla="*/ 3175000 w 5232400"/>
                <a:gd name="connsiteY55" fmla="*/ 1670050 h 2470150"/>
                <a:gd name="connsiteX56" fmla="*/ 3200400 w 5232400"/>
                <a:gd name="connsiteY56" fmla="*/ 1663700 h 2470150"/>
                <a:gd name="connsiteX57" fmla="*/ 3219450 w 5232400"/>
                <a:gd name="connsiteY57" fmla="*/ 1657350 h 2470150"/>
                <a:gd name="connsiteX58" fmla="*/ 3276600 w 5232400"/>
                <a:gd name="connsiteY58" fmla="*/ 1612900 h 2470150"/>
                <a:gd name="connsiteX59" fmla="*/ 3302000 w 5232400"/>
                <a:gd name="connsiteY59" fmla="*/ 1555750 h 2470150"/>
                <a:gd name="connsiteX60" fmla="*/ 3327400 w 5232400"/>
                <a:gd name="connsiteY60" fmla="*/ 1530350 h 2470150"/>
                <a:gd name="connsiteX61" fmla="*/ 3346450 w 5232400"/>
                <a:gd name="connsiteY61" fmla="*/ 1524000 h 2470150"/>
                <a:gd name="connsiteX62" fmla="*/ 3371850 w 5232400"/>
                <a:gd name="connsiteY62" fmla="*/ 1511300 h 2470150"/>
                <a:gd name="connsiteX63" fmla="*/ 3397250 w 5232400"/>
                <a:gd name="connsiteY63" fmla="*/ 1473200 h 2470150"/>
                <a:gd name="connsiteX64" fmla="*/ 3435350 w 5232400"/>
                <a:gd name="connsiteY64" fmla="*/ 1447800 h 2470150"/>
                <a:gd name="connsiteX65" fmla="*/ 3467100 w 5232400"/>
                <a:gd name="connsiteY65" fmla="*/ 1435100 h 2470150"/>
                <a:gd name="connsiteX66" fmla="*/ 3492500 w 5232400"/>
                <a:gd name="connsiteY66" fmla="*/ 1416050 h 2470150"/>
                <a:gd name="connsiteX67" fmla="*/ 3524250 w 5232400"/>
                <a:gd name="connsiteY67" fmla="*/ 1409700 h 2470150"/>
                <a:gd name="connsiteX68" fmla="*/ 3543300 w 5232400"/>
                <a:gd name="connsiteY68" fmla="*/ 1403350 h 2470150"/>
                <a:gd name="connsiteX69" fmla="*/ 3575050 w 5232400"/>
                <a:gd name="connsiteY69" fmla="*/ 1390650 h 2470150"/>
                <a:gd name="connsiteX70" fmla="*/ 3638550 w 5232400"/>
                <a:gd name="connsiteY70" fmla="*/ 1371600 h 2470150"/>
                <a:gd name="connsiteX71" fmla="*/ 3683000 w 5232400"/>
                <a:gd name="connsiteY71" fmla="*/ 1314450 h 2470150"/>
                <a:gd name="connsiteX72" fmla="*/ 3708400 w 5232400"/>
                <a:gd name="connsiteY72" fmla="*/ 1295400 h 2470150"/>
                <a:gd name="connsiteX73" fmla="*/ 3733800 w 5232400"/>
                <a:gd name="connsiteY73" fmla="*/ 1289050 h 2470150"/>
                <a:gd name="connsiteX74" fmla="*/ 3752850 w 5232400"/>
                <a:gd name="connsiteY74" fmla="*/ 1276350 h 2470150"/>
                <a:gd name="connsiteX75" fmla="*/ 3790950 w 5232400"/>
                <a:gd name="connsiteY75" fmla="*/ 1263650 h 2470150"/>
                <a:gd name="connsiteX76" fmla="*/ 3797300 w 5232400"/>
                <a:gd name="connsiteY76" fmla="*/ 1244600 h 2470150"/>
                <a:gd name="connsiteX77" fmla="*/ 3803650 w 5232400"/>
                <a:gd name="connsiteY77" fmla="*/ 1174750 h 2470150"/>
                <a:gd name="connsiteX78" fmla="*/ 3835400 w 5232400"/>
                <a:gd name="connsiteY78" fmla="*/ 1143000 h 2470150"/>
                <a:gd name="connsiteX79" fmla="*/ 3854450 w 5232400"/>
                <a:gd name="connsiteY79" fmla="*/ 1123950 h 2470150"/>
                <a:gd name="connsiteX80" fmla="*/ 3879850 w 5232400"/>
                <a:gd name="connsiteY80" fmla="*/ 1117600 h 2470150"/>
                <a:gd name="connsiteX81" fmla="*/ 3898900 w 5232400"/>
                <a:gd name="connsiteY81" fmla="*/ 1111250 h 2470150"/>
                <a:gd name="connsiteX82" fmla="*/ 3924300 w 5232400"/>
                <a:gd name="connsiteY82" fmla="*/ 1104900 h 2470150"/>
                <a:gd name="connsiteX83" fmla="*/ 3943350 w 5232400"/>
                <a:gd name="connsiteY83" fmla="*/ 1098550 h 2470150"/>
                <a:gd name="connsiteX84" fmla="*/ 4000500 w 5232400"/>
                <a:gd name="connsiteY84" fmla="*/ 1085850 h 2470150"/>
                <a:gd name="connsiteX85" fmla="*/ 4051300 w 5232400"/>
                <a:gd name="connsiteY85" fmla="*/ 1073150 h 2470150"/>
                <a:gd name="connsiteX86" fmla="*/ 4070350 w 5232400"/>
                <a:gd name="connsiteY86" fmla="*/ 1054100 h 2470150"/>
                <a:gd name="connsiteX87" fmla="*/ 4089400 w 5232400"/>
                <a:gd name="connsiteY87" fmla="*/ 1047750 h 2470150"/>
                <a:gd name="connsiteX88" fmla="*/ 4121150 w 5232400"/>
                <a:gd name="connsiteY88" fmla="*/ 1009650 h 2470150"/>
                <a:gd name="connsiteX89" fmla="*/ 4191000 w 5232400"/>
                <a:gd name="connsiteY89" fmla="*/ 990600 h 2470150"/>
                <a:gd name="connsiteX90" fmla="*/ 4210050 w 5232400"/>
                <a:gd name="connsiteY90" fmla="*/ 984250 h 2470150"/>
                <a:gd name="connsiteX91" fmla="*/ 4260850 w 5232400"/>
                <a:gd name="connsiteY91" fmla="*/ 971550 h 2470150"/>
                <a:gd name="connsiteX92" fmla="*/ 4273550 w 5232400"/>
                <a:gd name="connsiteY92" fmla="*/ 952500 h 2470150"/>
                <a:gd name="connsiteX93" fmla="*/ 4292600 w 5232400"/>
                <a:gd name="connsiteY93" fmla="*/ 946150 h 2470150"/>
                <a:gd name="connsiteX94" fmla="*/ 4356100 w 5232400"/>
                <a:gd name="connsiteY94" fmla="*/ 939800 h 2470150"/>
                <a:gd name="connsiteX95" fmla="*/ 4375150 w 5232400"/>
                <a:gd name="connsiteY95" fmla="*/ 920750 h 2470150"/>
                <a:gd name="connsiteX96" fmla="*/ 4400550 w 5232400"/>
                <a:gd name="connsiteY96" fmla="*/ 914400 h 2470150"/>
                <a:gd name="connsiteX97" fmla="*/ 4419600 w 5232400"/>
                <a:gd name="connsiteY97" fmla="*/ 908050 h 2470150"/>
                <a:gd name="connsiteX98" fmla="*/ 4432300 w 5232400"/>
                <a:gd name="connsiteY98" fmla="*/ 889000 h 2470150"/>
                <a:gd name="connsiteX99" fmla="*/ 4476750 w 5232400"/>
                <a:gd name="connsiteY99" fmla="*/ 863600 h 2470150"/>
                <a:gd name="connsiteX100" fmla="*/ 4495800 w 5232400"/>
                <a:gd name="connsiteY100" fmla="*/ 850900 h 2470150"/>
                <a:gd name="connsiteX101" fmla="*/ 4552950 w 5232400"/>
                <a:gd name="connsiteY101" fmla="*/ 831850 h 2470150"/>
                <a:gd name="connsiteX102" fmla="*/ 4559300 w 5232400"/>
                <a:gd name="connsiteY102" fmla="*/ 812800 h 2470150"/>
                <a:gd name="connsiteX103" fmla="*/ 4591050 w 5232400"/>
                <a:gd name="connsiteY103" fmla="*/ 774700 h 2470150"/>
                <a:gd name="connsiteX104" fmla="*/ 4610100 w 5232400"/>
                <a:gd name="connsiteY104" fmla="*/ 762000 h 2470150"/>
                <a:gd name="connsiteX105" fmla="*/ 4635500 w 5232400"/>
                <a:gd name="connsiteY105" fmla="*/ 755650 h 2470150"/>
                <a:gd name="connsiteX106" fmla="*/ 4699000 w 5232400"/>
                <a:gd name="connsiteY106" fmla="*/ 723900 h 2470150"/>
                <a:gd name="connsiteX107" fmla="*/ 4749800 w 5232400"/>
                <a:gd name="connsiteY107" fmla="*/ 647700 h 2470150"/>
                <a:gd name="connsiteX108" fmla="*/ 4762500 w 5232400"/>
                <a:gd name="connsiteY108" fmla="*/ 628650 h 2470150"/>
                <a:gd name="connsiteX109" fmla="*/ 4787900 w 5232400"/>
                <a:gd name="connsiteY109" fmla="*/ 571500 h 2470150"/>
                <a:gd name="connsiteX110" fmla="*/ 4794250 w 5232400"/>
                <a:gd name="connsiteY110" fmla="*/ 552450 h 2470150"/>
                <a:gd name="connsiteX111" fmla="*/ 4832350 w 5232400"/>
                <a:gd name="connsiteY111" fmla="*/ 488950 h 2470150"/>
                <a:gd name="connsiteX112" fmla="*/ 4851400 w 5232400"/>
                <a:gd name="connsiteY112" fmla="*/ 463550 h 2470150"/>
                <a:gd name="connsiteX113" fmla="*/ 4870450 w 5232400"/>
                <a:gd name="connsiteY113" fmla="*/ 450850 h 2470150"/>
                <a:gd name="connsiteX114" fmla="*/ 4908550 w 5232400"/>
                <a:gd name="connsiteY114" fmla="*/ 419100 h 2470150"/>
                <a:gd name="connsiteX115" fmla="*/ 4914900 w 5232400"/>
                <a:gd name="connsiteY115" fmla="*/ 400050 h 2470150"/>
                <a:gd name="connsiteX116" fmla="*/ 4933950 w 5232400"/>
                <a:gd name="connsiteY116" fmla="*/ 381000 h 2470150"/>
                <a:gd name="connsiteX117" fmla="*/ 4940300 w 5232400"/>
                <a:gd name="connsiteY117" fmla="*/ 349250 h 2470150"/>
                <a:gd name="connsiteX118" fmla="*/ 4946650 w 5232400"/>
                <a:gd name="connsiteY118" fmla="*/ 184150 h 2470150"/>
                <a:gd name="connsiteX119" fmla="*/ 4972050 w 5232400"/>
                <a:gd name="connsiteY119" fmla="*/ 171450 h 2470150"/>
                <a:gd name="connsiteX120" fmla="*/ 5029200 w 5232400"/>
                <a:gd name="connsiteY120" fmla="*/ 152400 h 2470150"/>
                <a:gd name="connsiteX121" fmla="*/ 5048250 w 5232400"/>
                <a:gd name="connsiteY121" fmla="*/ 146050 h 2470150"/>
                <a:gd name="connsiteX122" fmla="*/ 5067300 w 5232400"/>
                <a:gd name="connsiteY122" fmla="*/ 139700 h 2470150"/>
                <a:gd name="connsiteX123" fmla="*/ 5080000 w 5232400"/>
                <a:gd name="connsiteY123" fmla="*/ 114300 h 2470150"/>
                <a:gd name="connsiteX124" fmla="*/ 5086350 w 5232400"/>
                <a:gd name="connsiteY124" fmla="*/ 82550 h 2470150"/>
                <a:gd name="connsiteX125" fmla="*/ 5156200 w 5232400"/>
                <a:gd name="connsiteY125" fmla="*/ 76200 h 2470150"/>
                <a:gd name="connsiteX126" fmla="*/ 5200650 w 5232400"/>
                <a:gd name="connsiteY126" fmla="*/ 69850 h 2470150"/>
                <a:gd name="connsiteX127" fmla="*/ 5207000 w 5232400"/>
                <a:gd name="connsiteY127" fmla="*/ 31750 h 2470150"/>
                <a:gd name="connsiteX128" fmla="*/ 5213350 w 5232400"/>
                <a:gd name="connsiteY128" fmla="*/ 6350 h 2470150"/>
                <a:gd name="connsiteX129" fmla="*/ 5232400 w 5232400"/>
                <a:gd name="connsiteY12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073400 w 5232400"/>
                <a:gd name="connsiteY52" fmla="*/ 1708150 h 2470150"/>
                <a:gd name="connsiteX53" fmla="*/ 3149600 w 5232400"/>
                <a:gd name="connsiteY53" fmla="*/ 1682750 h 2470150"/>
                <a:gd name="connsiteX54" fmla="*/ 3175000 w 5232400"/>
                <a:gd name="connsiteY54" fmla="*/ 1670050 h 2470150"/>
                <a:gd name="connsiteX55" fmla="*/ 3200400 w 5232400"/>
                <a:gd name="connsiteY55" fmla="*/ 1663700 h 2470150"/>
                <a:gd name="connsiteX56" fmla="*/ 3219450 w 5232400"/>
                <a:gd name="connsiteY56" fmla="*/ 1657350 h 2470150"/>
                <a:gd name="connsiteX57" fmla="*/ 3276600 w 5232400"/>
                <a:gd name="connsiteY57" fmla="*/ 1612900 h 2470150"/>
                <a:gd name="connsiteX58" fmla="*/ 3302000 w 5232400"/>
                <a:gd name="connsiteY58" fmla="*/ 1555750 h 2470150"/>
                <a:gd name="connsiteX59" fmla="*/ 3327400 w 5232400"/>
                <a:gd name="connsiteY59" fmla="*/ 1530350 h 2470150"/>
                <a:gd name="connsiteX60" fmla="*/ 3346450 w 5232400"/>
                <a:gd name="connsiteY60" fmla="*/ 1524000 h 2470150"/>
                <a:gd name="connsiteX61" fmla="*/ 3371850 w 5232400"/>
                <a:gd name="connsiteY61" fmla="*/ 1511300 h 2470150"/>
                <a:gd name="connsiteX62" fmla="*/ 3397250 w 5232400"/>
                <a:gd name="connsiteY62" fmla="*/ 1473200 h 2470150"/>
                <a:gd name="connsiteX63" fmla="*/ 3435350 w 5232400"/>
                <a:gd name="connsiteY63" fmla="*/ 1447800 h 2470150"/>
                <a:gd name="connsiteX64" fmla="*/ 3467100 w 5232400"/>
                <a:gd name="connsiteY64" fmla="*/ 1435100 h 2470150"/>
                <a:gd name="connsiteX65" fmla="*/ 3492500 w 5232400"/>
                <a:gd name="connsiteY65" fmla="*/ 1416050 h 2470150"/>
                <a:gd name="connsiteX66" fmla="*/ 3524250 w 5232400"/>
                <a:gd name="connsiteY66" fmla="*/ 1409700 h 2470150"/>
                <a:gd name="connsiteX67" fmla="*/ 3543300 w 5232400"/>
                <a:gd name="connsiteY67" fmla="*/ 1403350 h 2470150"/>
                <a:gd name="connsiteX68" fmla="*/ 3575050 w 5232400"/>
                <a:gd name="connsiteY68" fmla="*/ 1390650 h 2470150"/>
                <a:gd name="connsiteX69" fmla="*/ 3638550 w 5232400"/>
                <a:gd name="connsiteY69" fmla="*/ 1371600 h 2470150"/>
                <a:gd name="connsiteX70" fmla="*/ 3683000 w 5232400"/>
                <a:gd name="connsiteY70" fmla="*/ 1314450 h 2470150"/>
                <a:gd name="connsiteX71" fmla="*/ 3708400 w 5232400"/>
                <a:gd name="connsiteY71" fmla="*/ 1295400 h 2470150"/>
                <a:gd name="connsiteX72" fmla="*/ 3733800 w 5232400"/>
                <a:gd name="connsiteY72" fmla="*/ 1289050 h 2470150"/>
                <a:gd name="connsiteX73" fmla="*/ 3752850 w 5232400"/>
                <a:gd name="connsiteY73" fmla="*/ 1276350 h 2470150"/>
                <a:gd name="connsiteX74" fmla="*/ 3790950 w 5232400"/>
                <a:gd name="connsiteY74" fmla="*/ 1263650 h 2470150"/>
                <a:gd name="connsiteX75" fmla="*/ 3797300 w 5232400"/>
                <a:gd name="connsiteY75" fmla="*/ 1244600 h 2470150"/>
                <a:gd name="connsiteX76" fmla="*/ 3803650 w 5232400"/>
                <a:gd name="connsiteY76" fmla="*/ 1174750 h 2470150"/>
                <a:gd name="connsiteX77" fmla="*/ 3835400 w 5232400"/>
                <a:gd name="connsiteY77" fmla="*/ 1143000 h 2470150"/>
                <a:gd name="connsiteX78" fmla="*/ 3854450 w 5232400"/>
                <a:gd name="connsiteY78" fmla="*/ 1123950 h 2470150"/>
                <a:gd name="connsiteX79" fmla="*/ 3879850 w 5232400"/>
                <a:gd name="connsiteY79" fmla="*/ 1117600 h 2470150"/>
                <a:gd name="connsiteX80" fmla="*/ 3898900 w 5232400"/>
                <a:gd name="connsiteY80" fmla="*/ 1111250 h 2470150"/>
                <a:gd name="connsiteX81" fmla="*/ 3924300 w 5232400"/>
                <a:gd name="connsiteY81" fmla="*/ 1104900 h 2470150"/>
                <a:gd name="connsiteX82" fmla="*/ 3943350 w 5232400"/>
                <a:gd name="connsiteY82" fmla="*/ 1098550 h 2470150"/>
                <a:gd name="connsiteX83" fmla="*/ 4000500 w 5232400"/>
                <a:gd name="connsiteY83" fmla="*/ 1085850 h 2470150"/>
                <a:gd name="connsiteX84" fmla="*/ 4051300 w 5232400"/>
                <a:gd name="connsiteY84" fmla="*/ 1073150 h 2470150"/>
                <a:gd name="connsiteX85" fmla="*/ 4070350 w 5232400"/>
                <a:gd name="connsiteY85" fmla="*/ 1054100 h 2470150"/>
                <a:gd name="connsiteX86" fmla="*/ 4089400 w 5232400"/>
                <a:gd name="connsiteY86" fmla="*/ 1047750 h 2470150"/>
                <a:gd name="connsiteX87" fmla="*/ 4121150 w 5232400"/>
                <a:gd name="connsiteY87" fmla="*/ 1009650 h 2470150"/>
                <a:gd name="connsiteX88" fmla="*/ 4191000 w 5232400"/>
                <a:gd name="connsiteY88" fmla="*/ 990600 h 2470150"/>
                <a:gd name="connsiteX89" fmla="*/ 4210050 w 5232400"/>
                <a:gd name="connsiteY89" fmla="*/ 984250 h 2470150"/>
                <a:gd name="connsiteX90" fmla="*/ 4260850 w 5232400"/>
                <a:gd name="connsiteY90" fmla="*/ 971550 h 2470150"/>
                <a:gd name="connsiteX91" fmla="*/ 4273550 w 5232400"/>
                <a:gd name="connsiteY91" fmla="*/ 952500 h 2470150"/>
                <a:gd name="connsiteX92" fmla="*/ 4292600 w 5232400"/>
                <a:gd name="connsiteY92" fmla="*/ 946150 h 2470150"/>
                <a:gd name="connsiteX93" fmla="*/ 4356100 w 5232400"/>
                <a:gd name="connsiteY93" fmla="*/ 939800 h 2470150"/>
                <a:gd name="connsiteX94" fmla="*/ 4375150 w 5232400"/>
                <a:gd name="connsiteY94" fmla="*/ 920750 h 2470150"/>
                <a:gd name="connsiteX95" fmla="*/ 4400550 w 5232400"/>
                <a:gd name="connsiteY95" fmla="*/ 914400 h 2470150"/>
                <a:gd name="connsiteX96" fmla="*/ 4419600 w 5232400"/>
                <a:gd name="connsiteY96" fmla="*/ 908050 h 2470150"/>
                <a:gd name="connsiteX97" fmla="*/ 4432300 w 5232400"/>
                <a:gd name="connsiteY97" fmla="*/ 889000 h 2470150"/>
                <a:gd name="connsiteX98" fmla="*/ 4476750 w 5232400"/>
                <a:gd name="connsiteY98" fmla="*/ 863600 h 2470150"/>
                <a:gd name="connsiteX99" fmla="*/ 4495800 w 5232400"/>
                <a:gd name="connsiteY99" fmla="*/ 850900 h 2470150"/>
                <a:gd name="connsiteX100" fmla="*/ 4552950 w 5232400"/>
                <a:gd name="connsiteY100" fmla="*/ 831850 h 2470150"/>
                <a:gd name="connsiteX101" fmla="*/ 4559300 w 5232400"/>
                <a:gd name="connsiteY101" fmla="*/ 812800 h 2470150"/>
                <a:gd name="connsiteX102" fmla="*/ 4591050 w 5232400"/>
                <a:gd name="connsiteY102" fmla="*/ 774700 h 2470150"/>
                <a:gd name="connsiteX103" fmla="*/ 4610100 w 5232400"/>
                <a:gd name="connsiteY103" fmla="*/ 762000 h 2470150"/>
                <a:gd name="connsiteX104" fmla="*/ 4635500 w 5232400"/>
                <a:gd name="connsiteY104" fmla="*/ 755650 h 2470150"/>
                <a:gd name="connsiteX105" fmla="*/ 4699000 w 5232400"/>
                <a:gd name="connsiteY105" fmla="*/ 723900 h 2470150"/>
                <a:gd name="connsiteX106" fmla="*/ 4749800 w 5232400"/>
                <a:gd name="connsiteY106" fmla="*/ 647700 h 2470150"/>
                <a:gd name="connsiteX107" fmla="*/ 4762500 w 5232400"/>
                <a:gd name="connsiteY107" fmla="*/ 628650 h 2470150"/>
                <a:gd name="connsiteX108" fmla="*/ 4787900 w 5232400"/>
                <a:gd name="connsiteY108" fmla="*/ 571500 h 2470150"/>
                <a:gd name="connsiteX109" fmla="*/ 4794250 w 5232400"/>
                <a:gd name="connsiteY109" fmla="*/ 552450 h 2470150"/>
                <a:gd name="connsiteX110" fmla="*/ 4832350 w 5232400"/>
                <a:gd name="connsiteY110" fmla="*/ 488950 h 2470150"/>
                <a:gd name="connsiteX111" fmla="*/ 4851400 w 5232400"/>
                <a:gd name="connsiteY111" fmla="*/ 463550 h 2470150"/>
                <a:gd name="connsiteX112" fmla="*/ 4870450 w 5232400"/>
                <a:gd name="connsiteY112" fmla="*/ 450850 h 2470150"/>
                <a:gd name="connsiteX113" fmla="*/ 4908550 w 5232400"/>
                <a:gd name="connsiteY113" fmla="*/ 419100 h 2470150"/>
                <a:gd name="connsiteX114" fmla="*/ 4914900 w 5232400"/>
                <a:gd name="connsiteY114" fmla="*/ 400050 h 2470150"/>
                <a:gd name="connsiteX115" fmla="*/ 4933950 w 5232400"/>
                <a:gd name="connsiteY115" fmla="*/ 381000 h 2470150"/>
                <a:gd name="connsiteX116" fmla="*/ 4940300 w 5232400"/>
                <a:gd name="connsiteY116" fmla="*/ 349250 h 2470150"/>
                <a:gd name="connsiteX117" fmla="*/ 4946650 w 5232400"/>
                <a:gd name="connsiteY117" fmla="*/ 184150 h 2470150"/>
                <a:gd name="connsiteX118" fmla="*/ 4972050 w 5232400"/>
                <a:gd name="connsiteY118" fmla="*/ 171450 h 2470150"/>
                <a:gd name="connsiteX119" fmla="*/ 5029200 w 5232400"/>
                <a:gd name="connsiteY119" fmla="*/ 152400 h 2470150"/>
                <a:gd name="connsiteX120" fmla="*/ 5048250 w 5232400"/>
                <a:gd name="connsiteY120" fmla="*/ 146050 h 2470150"/>
                <a:gd name="connsiteX121" fmla="*/ 5067300 w 5232400"/>
                <a:gd name="connsiteY121" fmla="*/ 139700 h 2470150"/>
                <a:gd name="connsiteX122" fmla="*/ 5080000 w 5232400"/>
                <a:gd name="connsiteY122" fmla="*/ 114300 h 2470150"/>
                <a:gd name="connsiteX123" fmla="*/ 5086350 w 5232400"/>
                <a:gd name="connsiteY123" fmla="*/ 82550 h 2470150"/>
                <a:gd name="connsiteX124" fmla="*/ 5156200 w 5232400"/>
                <a:gd name="connsiteY124" fmla="*/ 76200 h 2470150"/>
                <a:gd name="connsiteX125" fmla="*/ 5200650 w 5232400"/>
                <a:gd name="connsiteY125" fmla="*/ 69850 h 2470150"/>
                <a:gd name="connsiteX126" fmla="*/ 5207000 w 5232400"/>
                <a:gd name="connsiteY126" fmla="*/ 31750 h 2470150"/>
                <a:gd name="connsiteX127" fmla="*/ 5213350 w 5232400"/>
                <a:gd name="connsiteY127" fmla="*/ 6350 h 2470150"/>
                <a:gd name="connsiteX128" fmla="*/ 5232400 w 5232400"/>
                <a:gd name="connsiteY12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276600 w 5232400"/>
                <a:gd name="connsiteY56" fmla="*/ 1612900 h 2470150"/>
                <a:gd name="connsiteX57" fmla="*/ 3302000 w 5232400"/>
                <a:gd name="connsiteY57" fmla="*/ 1555750 h 2470150"/>
                <a:gd name="connsiteX58" fmla="*/ 3327400 w 5232400"/>
                <a:gd name="connsiteY58" fmla="*/ 1530350 h 2470150"/>
                <a:gd name="connsiteX59" fmla="*/ 3346450 w 5232400"/>
                <a:gd name="connsiteY59" fmla="*/ 1524000 h 2470150"/>
                <a:gd name="connsiteX60" fmla="*/ 3371850 w 5232400"/>
                <a:gd name="connsiteY60" fmla="*/ 1511300 h 2470150"/>
                <a:gd name="connsiteX61" fmla="*/ 3397250 w 5232400"/>
                <a:gd name="connsiteY61" fmla="*/ 1473200 h 2470150"/>
                <a:gd name="connsiteX62" fmla="*/ 3435350 w 5232400"/>
                <a:gd name="connsiteY62" fmla="*/ 1447800 h 2470150"/>
                <a:gd name="connsiteX63" fmla="*/ 3467100 w 5232400"/>
                <a:gd name="connsiteY63" fmla="*/ 1435100 h 2470150"/>
                <a:gd name="connsiteX64" fmla="*/ 3492500 w 5232400"/>
                <a:gd name="connsiteY64" fmla="*/ 1416050 h 2470150"/>
                <a:gd name="connsiteX65" fmla="*/ 3524250 w 5232400"/>
                <a:gd name="connsiteY65" fmla="*/ 1409700 h 2470150"/>
                <a:gd name="connsiteX66" fmla="*/ 3543300 w 5232400"/>
                <a:gd name="connsiteY66" fmla="*/ 1403350 h 2470150"/>
                <a:gd name="connsiteX67" fmla="*/ 3575050 w 5232400"/>
                <a:gd name="connsiteY67" fmla="*/ 1390650 h 2470150"/>
                <a:gd name="connsiteX68" fmla="*/ 3638550 w 5232400"/>
                <a:gd name="connsiteY68" fmla="*/ 1371600 h 2470150"/>
                <a:gd name="connsiteX69" fmla="*/ 3683000 w 5232400"/>
                <a:gd name="connsiteY69" fmla="*/ 1314450 h 2470150"/>
                <a:gd name="connsiteX70" fmla="*/ 3708400 w 5232400"/>
                <a:gd name="connsiteY70" fmla="*/ 1295400 h 2470150"/>
                <a:gd name="connsiteX71" fmla="*/ 3733800 w 5232400"/>
                <a:gd name="connsiteY71" fmla="*/ 1289050 h 2470150"/>
                <a:gd name="connsiteX72" fmla="*/ 3752850 w 5232400"/>
                <a:gd name="connsiteY72" fmla="*/ 1276350 h 2470150"/>
                <a:gd name="connsiteX73" fmla="*/ 3790950 w 5232400"/>
                <a:gd name="connsiteY73" fmla="*/ 1263650 h 2470150"/>
                <a:gd name="connsiteX74" fmla="*/ 3797300 w 5232400"/>
                <a:gd name="connsiteY74" fmla="*/ 1244600 h 2470150"/>
                <a:gd name="connsiteX75" fmla="*/ 3803650 w 5232400"/>
                <a:gd name="connsiteY75" fmla="*/ 1174750 h 2470150"/>
                <a:gd name="connsiteX76" fmla="*/ 3835400 w 5232400"/>
                <a:gd name="connsiteY76" fmla="*/ 1143000 h 2470150"/>
                <a:gd name="connsiteX77" fmla="*/ 3854450 w 5232400"/>
                <a:gd name="connsiteY77" fmla="*/ 1123950 h 2470150"/>
                <a:gd name="connsiteX78" fmla="*/ 3879850 w 5232400"/>
                <a:gd name="connsiteY78" fmla="*/ 1117600 h 2470150"/>
                <a:gd name="connsiteX79" fmla="*/ 3898900 w 5232400"/>
                <a:gd name="connsiteY79" fmla="*/ 1111250 h 2470150"/>
                <a:gd name="connsiteX80" fmla="*/ 3924300 w 5232400"/>
                <a:gd name="connsiteY80" fmla="*/ 1104900 h 2470150"/>
                <a:gd name="connsiteX81" fmla="*/ 3943350 w 5232400"/>
                <a:gd name="connsiteY81" fmla="*/ 1098550 h 2470150"/>
                <a:gd name="connsiteX82" fmla="*/ 4000500 w 5232400"/>
                <a:gd name="connsiteY82" fmla="*/ 1085850 h 2470150"/>
                <a:gd name="connsiteX83" fmla="*/ 4051300 w 5232400"/>
                <a:gd name="connsiteY83" fmla="*/ 1073150 h 2470150"/>
                <a:gd name="connsiteX84" fmla="*/ 4070350 w 5232400"/>
                <a:gd name="connsiteY84" fmla="*/ 1054100 h 2470150"/>
                <a:gd name="connsiteX85" fmla="*/ 4089400 w 5232400"/>
                <a:gd name="connsiteY85" fmla="*/ 1047750 h 2470150"/>
                <a:gd name="connsiteX86" fmla="*/ 4121150 w 5232400"/>
                <a:gd name="connsiteY86" fmla="*/ 1009650 h 2470150"/>
                <a:gd name="connsiteX87" fmla="*/ 4191000 w 5232400"/>
                <a:gd name="connsiteY87" fmla="*/ 990600 h 2470150"/>
                <a:gd name="connsiteX88" fmla="*/ 4210050 w 5232400"/>
                <a:gd name="connsiteY88" fmla="*/ 984250 h 2470150"/>
                <a:gd name="connsiteX89" fmla="*/ 4260850 w 5232400"/>
                <a:gd name="connsiteY89" fmla="*/ 971550 h 2470150"/>
                <a:gd name="connsiteX90" fmla="*/ 4273550 w 5232400"/>
                <a:gd name="connsiteY90" fmla="*/ 952500 h 2470150"/>
                <a:gd name="connsiteX91" fmla="*/ 4292600 w 5232400"/>
                <a:gd name="connsiteY91" fmla="*/ 946150 h 2470150"/>
                <a:gd name="connsiteX92" fmla="*/ 4356100 w 5232400"/>
                <a:gd name="connsiteY92" fmla="*/ 939800 h 2470150"/>
                <a:gd name="connsiteX93" fmla="*/ 4375150 w 5232400"/>
                <a:gd name="connsiteY93" fmla="*/ 920750 h 2470150"/>
                <a:gd name="connsiteX94" fmla="*/ 4400550 w 5232400"/>
                <a:gd name="connsiteY94" fmla="*/ 914400 h 2470150"/>
                <a:gd name="connsiteX95" fmla="*/ 4419600 w 5232400"/>
                <a:gd name="connsiteY95" fmla="*/ 908050 h 2470150"/>
                <a:gd name="connsiteX96" fmla="*/ 4432300 w 5232400"/>
                <a:gd name="connsiteY96" fmla="*/ 889000 h 2470150"/>
                <a:gd name="connsiteX97" fmla="*/ 4476750 w 5232400"/>
                <a:gd name="connsiteY97" fmla="*/ 863600 h 2470150"/>
                <a:gd name="connsiteX98" fmla="*/ 4495800 w 5232400"/>
                <a:gd name="connsiteY98" fmla="*/ 850900 h 2470150"/>
                <a:gd name="connsiteX99" fmla="*/ 4552950 w 5232400"/>
                <a:gd name="connsiteY99" fmla="*/ 831850 h 2470150"/>
                <a:gd name="connsiteX100" fmla="*/ 4559300 w 5232400"/>
                <a:gd name="connsiteY100" fmla="*/ 812800 h 2470150"/>
                <a:gd name="connsiteX101" fmla="*/ 4591050 w 5232400"/>
                <a:gd name="connsiteY101" fmla="*/ 774700 h 2470150"/>
                <a:gd name="connsiteX102" fmla="*/ 4610100 w 5232400"/>
                <a:gd name="connsiteY102" fmla="*/ 762000 h 2470150"/>
                <a:gd name="connsiteX103" fmla="*/ 4635500 w 5232400"/>
                <a:gd name="connsiteY103" fmla="*/ 755650 h 2470150"/>
                <a:gd name="connsiteX104" fmla="*/ 4699000 w 5232400"/>
                <a:gd name="connsiteY104" fmla="*/ 723900 h 2470150"/>
                <a:gd name="connsiteX105" fmla="*/ 4749800 w 5232400"/>
                <a:gd name="connsiteY105" fmla="*/ 647700 h 2470150"/>
                <a:gd name="connsiteX106" fmla="*/ 4762500 w 5232400"/>
                <a:gd name="connsiteY106" fmla="*/ 628650 h 2470150"/>
                <a:gd name="connsiteX107" fmla="*/ 4787900 w 5232400"/>
                <a:gd name="connsiteY107" fmla="*/ 571500 h 2470150"/>
                <a:gd name="connsiteX108" fmla="*/ 4794250 w 5232400"/>
                <a:gd name="connsiteY108" fmla="*/ 552450 h 2470150"/>
                <a:gd name="connsiteX109" fmla="*/ 4832350 w 5232400"/>
                <a:gd name="connsiteY109" fmla="*/ 488950 h 2470150"/>
                <a:gd name="connsiteX110" fmla="*/ 4851400 w 5232400"/>
                <a:gd name="connsiteY110" fmla="*/ 463550 h 2470150"/>
                <a:gd name="connsiteX111" fmla="*/ 4870450 w 5232400"/>
                <a:gd name="connsiteY111" fmla="*/ 450850 h 2470150"/>
                <a:gd name="connsiteX112" fmla="*/ 4908550 w 5232400"/>
                <a:gd name="connsiteY112" fmla="*/ 419100 h 2470150"/>
                <a:gd name="connsiteX113" fmla="*/ 4914900 w 5232400"/>
                <a:gd name="connsiteY113" fmla="*/ 400050 h 2470150"/>
                <a:gd name="connsiteX114" fmla="*/ 4933950 w 5232400"/>
                <a:gd name="connsiteY114" fmla="*/ 381000 h 2470150"/>
                <a:gd name="connsiteX115" fmla="*/ 4940300 w 5232400"/>
                <a:gd name="connsiteY115" fmla="*/ 349250 h 2470150"/>
                <a:gd name="connsiteX116" fmla="*/ 4946650 w 5232400"/>
                <a:gd name="connsiteY116" fmla="*/ 184150 h 2470150"/>
                <a:gd name="connsiteX117" fmla="*/ 4972050 w 5232400"/>
                <a:gd name="connsiteY117" fmla="*/ 171450 h 2470150"/>
                <a:gd name="connsiteX118" fmla="*/ 5029200 w 5232400"/>
                <a:gd name="connsiteY118" fmla="*/ 152400 h 2470150"/>
                <a:gd name="connsiteX119" fmla="*/ 5048250 w 5232400"/>
                <a:gd name="connsiteY119" fmla="*/ 146050 h 2470150"/>
                <a:gd name="connsiteX120" fmla="*/ 5067300 w 5232400"/>
                <a:gd name="connsiteY120" fmla="*/ 139700 h 2470150"/>
                <a:gd name="connsiteX121" fmla="*/ 5080000 w 5232400"/>
                <a:gd name="connsiteY121" fmla="*/ 114300 h 2470150"/>
                <a:gd name="connsiteX122" fmla="*/ 5086350 w 5232400"/>
                <a:gd name="connsiteY122" fmla="*/ 82550 h 2470150"/>
                <a:gd name="connsiteX123" fmla="*/ 5156200 w 5232400"/>
                <a:gd name="connsiteY123" fmla="*/ 76200 h 2470150"/>
                <a:gd name="connsiteX124" fmla="*/ 5200650 w 5232400"/>
                <a:gd name="connsiteY124" fmla="*/ 69850 h 2470150"/>
                <a:gd name="connsiteX125" fmla="*/ 5207000 w 5232400"/>
                <a:gd name="connsiteY125" fmla="*/ 31750 h 2470150"/>
                <a:gd name="connsiteX126" fmla="*/ 5213350 w 5232400"/>
                <a:gd name="connsiteY126" fmla="*/ 6350 h 2470150"/>
                <a:gd name="connsiteX127" fmla="*/ 5232400 w 5232400"/>
                <a:gd name="connsiteY127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397250 w 5232400"/>
                <a:gd name="connsiteY60" fmla="*/ 1473200 h 2470150"/>
                <a:gd name="connsiteX61" fmla="*/ 3435350 w 5232400"/>
                <a:gd name="connsiteY61" fmla="*/ 1447800 h 2470150"/>
                <a:gd name="connsiteX62" fmla="*/ 3467100 w 5232400"/>
                <a:gd name="connsiteY62" fmla="*/ 1435100 h 2470150"/>
                <a:gd name="connsiteX63" fmla="*/ 3492500 w 5232400"/>
                <a:gd name="connsiteY63" fmla="*/ 1416050 h 2470150"/>
                <a:gd name="connsiteX64" fmla="*/ 3524250 w 5232400"/>
                <a:gd name="connsiteY64" fmla="*/ 1409700 h 2470150"/>
                <a:gd name="connsiteX65" fmla="*/ 3543300 w 5232400"/>
                <a:gd name="connsiteY65" fmla="*/ 1403350 h 2470150"/>
                <a:gd name="connsiteX66" fmla="*/ 3575050 w 5232400"/>
                <a:gd name="connsiteY66" fmla="*/ 1390650 h 2470150"/>
                <a:gd name="connsiteX67" fmla="*/ 3638550 w 5232400"/>
                <a:gd name="connsiteY67" fmla="*/ 1371600 h 2470150"/>
                <a:gd name="connsiteX68" fmla="*/ 3683000 w 5232400"/>
                <a:gd name="connsiteY68" fmla="*/ 1314450 h 2470150"/>
                <a:gd name="connsiteX69" fmla="*/ 3708400 w 5232400"/>
                <a:gd name="connsiteY69" fmla="*/ 1295400 h 2470150"/>
                <a:gd name="connsiteX70" fmla="*/ 3733800 w 5232400"/>
                <a:gd name="connsiteY70" fmla="*/ 1289050 h 2470150"/>
                <a:gd name="connsiteX71" fmla="*/ 3752850 w 5232400"/>
                <a:gd name="connsiteY71" fmla="*/ 1276350 h 2470150"/>
                <a:gd name="connsiteX72" fmla="*/ 3790950 w 5232400"/>
                <a:gd name="connsiteY72" fmla="*/ 1263650 h 2470150"/>
                <a:gd name="connsiteX73" fmla="*/ 3797300 w 5232400"/>
                <a:gd name="connsiteY73" fmla="*/ 1244600 h 2470150"/>
                <a:gd name="connsiteX74" fmla="*/ 3803650 w 5232400"/>
                <a:gd name="connsiteY74" fmla="*/ 1174750 h 2470150"/>
                <a:gd name="connsiteX75" fmla="*/ 3835400 w 5232400"/>
                <a:gd name="connsiteY75" fmla="*/ 1143000 h 2470150"/>
                <a:gd name="connsiteX76" fmla="*/ 3854450 w 5232400"/>
                <a:gd name="connsiteY76" fmla="*/ 1123950 h 2470150"/>
                <a:gd name="connsiteX77" fmla="*/ 3879850 w 5232400"/>
                <a:gd name="connsiteY77" fmla="*/ 1117600 h 2470150"/>
                <a:gd name="connsiteX78" fmla="*/ 3898900 w 5232400"/>
                <a:gd name="connsiteY78" fmla="*/ 1111250 h 2470150"/>
                <a:gd name="connsiteX79" fmla="*/ 3924300 w 5232400"/>
                <a:gd name="connsiteY79" fmla="*/ 1104900 h 2470150"/>
                <a:gd name="connsiteX80" fmla="*/ 3943350 w 5232400"/>
                <a:gd name="connsiteY80" fmla="*/ 1098550 h 2470150"/>
                <a:gd name="connsiteX81" fmla="*/ 4000500 w 5232400"/>
                <a:gd name="connsiteY81" fmla="*/ 1085850 h 2470150"/>
                <a:gd name="connsiteX82" fmla="*/ 4051300 w 5232400"/>
                <a:gd name="connsiteY82" fmla="*/ 1073150 h 2470150"/>
                <a:gd name="connsiteX83" fmla="*/ 4070350 w 5232400"/>
                <a:gd name="connsiteY83" fmla="*/ 1054100 h 2470150"/>
                <a:gd name="connsiteX84" fmla="*/ 4089400 w 5232400"/>
                <a:gd name="connsiteY84" fmla="*/ 1047750 h 2470150"/>
                <a:gd name="connsiteX85" fmla="*/ 4121150 w 5232400"/>
                <a:gd name="connsiteY85" fmla="*/ 1009650 h 2470150"/>
                <a:gd name="connsiteX86" fmla="*/ 4191000 w 5232400"/>
                <a:gd name="connsiteY86" fmla="*/ 990600 h 2470150"/>
                <a:gd name="connsiteX87" fmla="*/ 4210050 w 5232400"/>
                <a:gd name="connsiteY87" fmla="*/ 984250 h 2470150"/>
                <a:gd name="connsiteX88" fmla="*/ 4260850 w 5232400"/>
                <a:gd name="connsiteY88" fmla="*/ 971550 h 2470150"/>
                <a:gd name="connsiteX89" fmla="*/ 4273550 w 5232400"/>
                <a:gd name="connsiteY89" fmla="*/ 952500 h 2470150"/>
                <a:gd name="connsiteX90" fmla="*/ 4292600 w 5232400"/>
                <a:gd name="connsiteY90" fmla="*/ 946150 h 2470150"/>
                <a:gd name="connsiteX91" fmla="*/ 4356100 w 5232400"/>
                <a:gd name="connsiteY91" fmla="*/ 939800 h 2470150"/>
                <a:gd name="connsiteX92" fmla="*/ 4375150 w 5232400"/>
                <a:gd name="connsiteY92" fmla="*/ 920750 h 2470150"/>
                <a:gd name="connsiteX93" fmla="*/ 4400550 w 5232400"/>
                <a:gd name="connsiteY93" fmla="*/ 914400 h 2470150"/>
                <a:gd name="connsiteX94" fmla="*/ 4419600 w 5232400"/>
                <a:gd name="connsiteY94" fmla="*/ 908050 h 2470150"/>
                <a:gd name="connsiteX95" fmla="*/ 4432300 w 5232400"/>
                <a:gd name="connsiteY95" fmla="*/ 889000 h 2470150"/>
                <a:gd name="connsiteX96" fmla="*/ 4476750 w 5232400"/>
                <a:gd name="connsiteY96" fmla="*/ 863600 h 2470150"/>
                <a:gd name="connsiteX97" fmla="*/ 4495800 w 5232400"/>
                <a:gd name="connsiteY97" fmla="*/ 850900 h 2470150"/>
                <a:gd name="connsiteX98" fmla="*/ 4552950 w 5232400"/>
                <a:gd name="connsiteY98" fmla="*/ 831850 h 2470150"/>
                <a:gd name="connsiteX99" fmla="*/ 4559300 w 5232400"/>
                <a:gd name="connsiteY99" fmla="*/ 812800 h 2470150"/>
                <a:gd name="connsiteX100" fmla="*/ 4591050 w 5232400"/>
                <a:gd name="connsiteY100" fmla="*/ 774700 h 2470150"/>
                <a:gd name="connsiteX101" fmla="*/ 4610100 w 5232400"/>
                <a:gd name="connsiteY101" fmla="*/ 762000 h 2470150"/>
                <a:gd name="connsiteX102" fmla="*/ 4635500 w 5232400"/>
                <a:gd name="connsiteY102" fmla="*/ 755650 h 2470150"/>
                <a:gd name="connsiteX103" fmla="*/ 4699000 w 5232400"/>
                <a:gd name="connsiteY103" fmla="*/ 723900 h 2470150"/>
                <a:gd name="connsiteX104" fmla="*/ 4749800 w 5232400"/>
                <a:gd name="connsiteY104" fmla="*/ 647700 h 2470150"/>
                <a:gd name="connsiteX105" fmla="*/ 4762500 w 5232400"/>
                <a:gd name="connsiteY105" fmla="*/ 628650 h 2470150"/>
                <a:gd name="connsiteX106" fmla="*/ 4787900 w 5232400"/>
                <a:gd name="connsiteY106" fmla="*/ 571500 h 2470150"/>
                <a:gd name="connsiteX107" fmla="*/ 4794250 w 5232400"/>
                <a:gd name="connsiteY107" fmla="*/ 552450 h 2470150"/>
                <a:gd name="connsiteX108" fmla="*/ 4832350 w 5232400"/>
                <a:gd name="connsiteY108" fmla="*/ 488950 h 2470150"/>
                <a:gd name="connsiteX109" fmla="*/ 4851400 w 5232400"/>
                <a:gd name="connsiteY109" fmla="*/ 463550 h 2470150"/>
                <a:gd name="connsiteX110" fmla="*/ 4870450 w 5232400"/>
                <a:gd name="connsiteY110" fmla="*/ 450850 h 2470150"/>
                <a:gd name="connsiteX111" fmla="*/ 4908550 w 5232400"/>
                <a:gd name="connsiteY111" fmla="*/ 419100 h 2470150"/>
                <a:gd name="connsiteX112" fmla="*/ 4914900 w 5232400"/>
                <a:gd name="connsiteY112" fmla="*/ 400050 h 2470150"/>
                <a:gd name="connsiteX113" fmla="*/ 4933950 w 5232400"/>
                <a:gd name="connsiteY113" fmla="*/ 381000 h 2470150"/>
                <a:gd name="connsiteX114" fmla="*/ 4940300 w 5232400"/>
                <a:gd name="connsiteY114" fmla="*/ 349250 h 2470150"/>
                <a:gd name="connsiteX115" fmla="*/ 4946650 w 5232400"/>
                <a:gd name="connsiteY115" fmla="*/ 184150 h 2470150"/>
                <a:gd name="connsiteX116" fmla="*/ 4972050 w 5232400"/>
                <a:gd name="connsiteY116" fmla="*/ 171450 h 2470150"/>
                <a:gd name="connsiteX117" fmla="*/ 5029200 w 5232400"/>
                <a:gd name="connsiteY117" fmla="*/ 152400 h 2470150"/>
                <a:gd name="connsiteX118" fmla="*/ 5048250 w 5232400"/>
                <a:gd name="connsiteY118" fmla="*/ 146050 h 2470150"/>
                <a:gd name="connsiteX119" fmla="*/ 5067300 w 5232400"/>
                <a:gd name="connsiteY119" fmla="*/ 139700 h 2470150"/>
                <a:gd name="connsiteX120" fmla="*/ 5080000 w 5232400"/>
                <a:gd name="connsiteY120" fmla="*/ 114300 h 2470150"/>
                <a:gd name="connsiteX121" fmla="*/ 5086350 w 5232400"/>
                <a:gd name="connsiteY121" fmla="*/ 82550 h 2470150"/>
                <a:gd name="connsiteX122" fmla="*/ 5156200 w 5232400"/>
                <a:gd name="connsiteY122" fmla="*/ 76200 h 2470150"/>
                <a:gd name="connsiteX123" fmla="*/ 5200650 w 5232400"/>
                <a:gd name="connsiteY123" fmla="*/ 69850 h 2470150"/>
                <a:gd name="connsiteX124" fmla="*/ 5207000 w 5232400"/>
                <a:gd name="connsiteY124" fmla="*/ 31750 h 2470150"/>
                <a:gd name="connsiteX125" fmla="*/ 5213350 w 5232400"/>
                <a:gd name="connsiteY125" fmla="*/ 6350 h 2470150"/>
                <a:gd name="connsiteX126" fmla="*/ 5232400 w 5232400"/>
                <a:gd name="connsiteY126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435350 w 5232400"/>
                <a:gd name="connsiteY60" fmla="*/ 1447800 h 2470150"/>
                <a:gd name="connsiteX61" fmla="*/ 3467100 w 5232400"/>
                <a:gd name="connsiteY61" fmla="*/ 1435100 h 2470150"/>
                <a:gd name="connsiteX62" fmla="*/ 3492500 w 5232400"/>
                <a:gd name="connsiteY62" fmla="*/ 1416050 h 2470150"/>
                <a:gd name="connsiteX63" fmla="*/ 3524250 w 5232400"/>
                <a:gd name="connsiteY63" fmla="*/ 1409700 h 2470150"/>
                <a:gd name="connsiteX64" fmla="*/ 3543300 w 5232400"/>
                <a:gd name="connsiteY64" fmla="*/ 1403350 h 2470150"/>
                <a:gd name="connsiteX65" fmla="*/ 3575050 w 5232400"/>
                <a:gd name="connsiteY65" fmla="*/ 1390650 h 2470150"/>
                <a:gd name="connsiteX66" fmla="*/ 3638550 w 5232400"/>
                <a:gd name="connsiteY66" fmla="*/ 1371600 h 2470150"/>
                <a:gd name="connsiteX67" fmla="*/ 3683000 w 5232400"/>
                <a:gd name="connsiteY67" fmla="*/ 1314450 h 2470150"/>
                <a:gd name="connsiteX68" fmla="*/ 3708400 w 5232400"/>
                <a:gd name="connsiteY68" fmla="*/ 1295400 h 2470150"/>
                <a:gd name="connsiteX69" fmla="*/ 3733800 w 5232400"/>
                <a:gd name="connsiteY69" fmla="*/ 1289050 h 2470150"/>
                <a:gd name="connsiteX70" fmla="*/ 3752850 w 5232400"/>
                <a:gd name="connsiteY70" fmla="*/ 1276350 h 2470150"/>
                <a:gd name="connsiteX71" fmla="*/ 3790950 w 5232400"/>
                <a:gd name="connsiteY71" fmla="*/ 1263650 h 2470150"/>
                <a:gd name="connsiteX72" fmla="*/ 3797300 w 5232400"/>
                <a:gd name="connsiteY72" fmla="*/ 1244600 h 2470150"/>
                <a:gd name="connsiteX73" fmla="*/ 3803650 w 5232400"/>
                <a:gd name="connsiteY73" fmla="*/ 1174750 h 2470150"/>
                <a:gd name="connsiteX74" fmla="*/ 3835400 w 5232400"/>
                <a:gd name="connsiteY74" fmla="*/ 1143000 h 2470150"/>
                <a:gd name="connsiteX75" fmla="*/ 3854450 w 5232400"/>
                <a:gd name="connsiteY75" fmla="*/ 1123950 h 2470150"/>
                <a:gd name="connsiteX76" fmla="*/ 3879850 w 5232400"/>
                <a:gd name="connsiteY76" fmla="*/ 1117600 h 2470150"/>
                <a:gd name="connsiteX77" fmla="*/ 3898900 w 5232400"/>
                <a:gd name="connsiteY77" fmla="*/ 1111250 h 2470150"/>
                <a:gd name="connsiteX78" fmla="*/ 3924300 w 5232400"/>
                <a:gd name="connsiteY78" fmla="*/ 1104900 h 2470150"/>
                <a:gd name="connsiteX79" fmla="*/ 3943350 w 5232400"/>
                <a:gd name="connsiteY79" fmla="*/ 1098550 h 2470150"/>
                <a:gd name="connsiteX80" fmla="*/ 4000500 w 5232400"/>
                <a:gd name="connsiteY80" fmla="*/ 1085850 h 2470150"/>
                <a:gd name="connsiteX81" fmla="*/ 4051300 w 5232400"/>
                <a:gd name="connsiteY81" fmla="*/ 1073150 h 2470150"/>
                <a:gd name="connsiteX82" fmla="*/ 4070350 w 5232400"/>
                <a:gd name="connsiteY82" fmla="*/ 1054100 h 2470150"/>
                <a:gd name="connsiteX83" fmla="*/ 4089400 w 5232400"/>
                <a:gd name="connsiteY83" fmla="*/ 1047750 h 2470150"/>
                <a:gd name="connsiteX84" fmla="*/ 4121150 w 5232400"/>
                <a:gd name="connsiteY84" fmla="*/ 1009650 h 2470150"/>
                <a:gd name="connsiteX85" fmla="*/ 4191000 w 5232400"/>
                <a:gd name="connsiteY85" fmla="*/ 990600 h 2470150"/>
                <a:gd name="connsiteX86" fmla="*/ 4210050 w 5232400"/>
                <a:gd name="connsiteY86" fmla="*/ 984250 h 2470150"/>
                <a:gd name="connsiteX87" fmla="*/ 4260850 w 5232400"/>
                <a:gd name="connsiteY87" fmla="*/ 971550 h 2470150"/>
                <a:gd name="connsiteX88" fmla="*/ 4273550 w 5232400"/>
                <a:gd name="connsiteY88" fmla="*/ 952500 h 2470150"/>
                <a:gd name="connsiteX89" fmla="*/ 4292600 w 5232400"/>
                <a:gd name="connsiteY89" fmla="*/ 946150 h 2470150"/>
                <a:gd name="connsiteX90" fmla="*/ 4356100 w 5232400"/>
                <a:gd name="connsiteY90" fmla="*/ 939800 h 2470150"/>
                <a:gd name="connsiteX91" fmla="*/ 4375150 w 5232400"/>
                <a:gd name="connsiteY91" fmla="*/ 920750 h 2470150"/>
                <a:gd name="connsiteX92" fmla="*/ 4400550 w 5232400"/>
                <a:gd name="connsiteY92" fmla="*/ 914400 h 2470150"/>
                <a:gd name="connsiteX93" fmla="*/ 4419600 w 5232400"/>
                <a:gd name="connsiteY93" fmla="*/ 908050 h 2470150"/>
                <a:gd name="connsiteX94" fmla="*/ 4432300 w 5232400"/>
                <a:gd name="connsiteY94" fmla="*/ 889000 h 2470150"/>
                <a:gd name="connsiteX95" fmla="*/ 4476750 w 5232400"/>
                <a:gd name="connsiteY95" fmla="*/ 863600 h 2470150"/>
                <a:gd name="connsiteX96" fmla="*/ 4495800 w 5232400"/>
                <a:gd name="connsiteY96" fmla="*/ 850900 h 2470150"/>
                <a:gd name="connsiteX97" fmla="*/ 4552950 w 5232400"/>
                <a:gd name="connsiteY97" fmla="*/ 831850 h 2470150"/>
                <a:gd name="connsiteX98" fmla="*/ 4559300 w 5232400"/>
                <a:gd name="connsiteY98" fmla="*/ 812800 h 2470150"/>
                <a:gd name="connsiteX99" fmla="*/ 4591050 w 5232400"/>
                <a:gd name="connsiteY99" fmla="*/ 774700 h 2470150"/>
                <a:gd name="connsiteX100" fmla="*/ 4610100 w 5232400"/>
                <a:gd name="connsiteY100" fmla="*/ 762000 h 2470150"/>
                <a:gd name="connsiteX101" fmla="*/ 4635500 w 5232400"/>
                <a:gd name="connsiteY101" fmla="*/ 755650 h 2470150"/>
                <a:gd name="connsiteX102" fmla="*/ 4699000 w 5232400"/>
                <a:gd name="connsiteY102" fmla="*/ 723900 h 2470150"/>
                <a:gd name="connsiteX103" fmla="*/ 4749800 w 5232400"/>
                <a:gd name="connsiteY103" fmla="*/ 647700 h 2470150"/>
                <a:gd name="connsiteX104" fmla="*/ 4762500 w 5232400"/>
                <a:gd name="connsiteY104" fmla="*/ 628650 h 2470150"/>
                <a:gd name="connsiteX105" fmla="*/ 4787900 w 5232400"/>
                <a:gd name="connsiteY105" fmla="*/ 571500 h 2470150"/>
                <a:gd name="connsiteX106" fmla="*/ 4794250 w 5232400"/>
                <a:gd name="connsiteY106" fmla="*/ 552450 h 2470150"/>
                <a:gd name="connsiteX107" fmla="*/ 4832350 w 5232400"/>
                <a:gd name="connsiteY107" fmla="*/ 488950 h 2470150"/>
                <a:gd name="connsiteX108" fmla="*/ 4851400 w 5232400"/>
                <a:gd name="connsiteY108" fmla="*/ 463550 h 2470150"/>
                <a:gd name="connsiteX109" fmla="*/ 4870450 w 5232400"/>
                <a:gd name="connsiteY109" fmla="*/ 450850 h 2470150"/>
                <a:gd name="connsiteX110" fmla="*/ 4908550 w 5232400"/>
                <a:gd name="connsiteY110" fmla="*/ 419100 h 2470150"/>
                <a:gd name="connsiteX111" fmla="*/ 4914900 w 5232400"/>
                <a:gd name="connsiteY111" fmla="*/ 400050 h 2470150"/>
                <a:gd name="connsiteX112" fmla="*/ 4933950 w 5232400"/>
                <a:gd name="connsiteY112" fmla="*/ 381000 h 2470150"/>
                <a:gd name="connsiteX113" fmla="*/ 4940300 w 5232400"/>
                <a:gd name="connsiteY113" fmla="*/ 349250 h 2470150"/>
                <a:gd name="connsiteX114" fmla="*/ 4946650 w 5232400"/>
                <a:gd name="connsiteY114" fmla="*/ 184150 h 2470150"/>
                <a:gd name="connsiteX115" fmla="*/ 4972050 w 5232400"/>
                <a:gd name="connsiteY115" fmla="*/ 171450 h 2470150"/>
                <a:gd name="connsiteX116" fmla="*/ 5029200 w 5232400"/>
                <a:gd name="connsiteY116" fmla="*/ 152400 h 2470150"/>
                <a:gd name="connsiteX117" fmla="*/ 5048250 w 5232400"/>
                <a:gd name="connsiteY117" fmla="*/ 146050 h 2470150"/>
                <a:gd name="connsiteX118" fmla="*/ 5067300 w 5232400"/>
                <a:gd name="connsiteY118" fmla="*/ 139700 h 2470150"/>
                <a:gd name="connsiteX119" fmla="*/ 5080000 w 5232400"/>
                <a:gd name="connsiteY119" fmla="*/ 114300 h 2470150"/>
                <a:gd name="connsiteX120" fmla="*/ 5086350 w 5232400"/>
                <a:gd name="connsiteY120" fmla="*/ 82550 h 2470150"/>
                <a:gd name="connsiteX121" fmla="*/ 5156200 w 5232400"/>
                <a:gd name="connsiteY121" fmla="*/ 76200 h 2470150"/>
                <a:gd name="connsiteX122" fmla="*/ 5200650 w 5232400"/>
                <a:gd name="connsiteY122" fmla="*/ 69850 h 2470150"/>
                <a:gd name="connsiteX123" fmla="*/ 5207000 w 5232400"/>
                <a:gd name="connsiteY123" fmla="*/ 31750 h 2470150"/>
                <a:gd name="connsiteX124" fmla="*/ 5213350 w 5232400"/>
                <a:gd name="connsiteY124" fmla="*/ 6350 h 2470150"/>
                <a:gd name="connsiteX125" fmla="*/ 5232400 w 5232400"/>
                <a:gd name="connsiteY125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467100 w 5232400"/>
                <a:gd name="connsiteY60" fmla="*/ 1435100 h 2470150"/>
                <a:gd name="connsiteX61" fmla="*/ 3492500 w 5232400"/>
                <a:gd name="connsiteY61" fmla="*/ 1416050 h 2470150"/>
                <a:gd name="connsiteX62" fmla="*/ 3524250 w 5232400"/>
                <a:gd name="connsiteY62" fmla="*/ 1409700 h 2470150"/>
                <a:gd name="connsiteX63" fmla="*/ 3543300 w 5232400"/>
                <a:gd name="connsiteY63" fmla="*/ 1403350 h 2470150"/>
                <a:gd name="connsiteX64" fmla="*/ 3575050 w 5232400"/>
                <a:gd name="connsiteY64" fmla="*/ 1390650 h 2470150"/>
                <a:gd name="connsiteX65" fmla="*/ 3638550 w 5232400"/>
                <a:gd name="connsiteY65" fmla="*/ 1371600 h 2470150"/>
                <a:gd name="connsiteX66" fmla="*/ 3683000 w 5232400"/>
                <a:gd name="connsiteY66" fmla="*/ 1314450 h 2470150"/>
                <a:gd name="connsiteX67" fmla="*/ 3708400 w 5232400"/>
                <a:gd name="connsiteY67" fmla="*/ 1295400 h 2470150"/>
                <a:gd name="connsiteX68" fmla="*/ 3733800 w 5232400"/>
                <a:gd name="connsiteY68" fmla="*/ 1289050 h 2470150"/>
                <a:gd name="connsiteX69" fmla="*/ 3752850 w 5232400"/>
                <a:gd name="connsiteY69" fmla="*/ 1276350 h 2470150"/>
                <a:gd name="connsiteX70" fmla="*/ 3790950 w 5232400"/>
                <a:gd name="connsiteY70" fmla="*/ 1263650 h 2470150"/>
                <a:gd name="connsiteX71" fmla="*/ 3797300 w 5232400"/>
                <a:gd name="connsiteY71" fmla="*/ 1244600 h 2470150"/>
                <a:gd name="connsiteX72" fmla="*/ 3803650 w 5232400"/>
                <a:gd name="connsiteY72" fmla="*/ 1174750 h 2470150"/>
                <a:gd name="connsiteX73" fmla="*/ 3835400 w 5232400"/>
                <a:gd name="connsiteY73" fmla="*/ 1143000 h 2470150"/>
                <a:gd name="connsiteX74" fmla="*/ 3854450 w 5232400"/>
                <a:gd name="connsiteY74" fmla="*/ 1123950 h 2470150"/>
                <a:gd name="connsiteX75" fmla="*/ 3879850 w 5232400"/>
                <a:gd name="connsiteY75" fmla="*/ 1117600 h 2470150"/>
                <a:gd name="connsiteX76" fmla="*/ 3898900 w 5232400"/>
                <a:gd name="connsiteY76" fmla="*/ 1111250 h 2470150"/>
                <a:gd name="connsiteX77" fmla="*/ 3924300 w 5232400"/>
                <a:gd name="connsiteY77" fmla="*/ 1104900 h 2470150"/>
                <a:gd name="connsiteX78" fmla="*/ 3943350 w 5232400"/>
                <a:gd name="connsiteY78" fmla="*/ 1098550 h 2470150"/>
                <a:gd name="connsiteX79" fmla="*/ 4000500 w 5232400"/>
                <a:gd name="connsiteY79" fmla="*/ 1085850 h 2470150"/>
                <a:gd name="connsiteX80" fmla="*/ 4051300 w 5232400"/>
                <a:gd name="connsiteY80" fmla="*/ 1073150 h 2470150"/>
                <a:gd name="connsiteX81" fmla="*/ 4070350 w 5232400"/>
                <a:gd name="connsiteY81" fmla="*/ 1054100 h 2470150"/>
                <a:gd name="connsiteX82" fmla="*/ 4089400 w 5232400"/>
                <a:gd name="connsiteY82" fmla="*/ 1047750 h 2470150"/>
                <a:gd name="connsiteX83" fmla="*/ 4121150 w 5232400"/>
                <a:gd name="connsiteY83" fmla="*/ 1009650 h 2470150"/>
                <a:gd name="connsiteX84" fmla="*/ 4191000 w 5232400"/>
                <a:gd name="connsiteY84" fmla="*/ 990600 h 2470150"/>
                <a:gd name="connsiteX85" fmla="*/ 4210050 w 5232400"/>
                <a:gd name="connsiteY85" fmla="*/ 984250 h 2470150"/>
                <a:gd name="connsiteX86" fmla="*/ 4260850 w 5232400"/>
                <a:gd name="connsiteY86" fmla="*/ 971550 h 2470150"/>
                <a:gd name="connsiteX87" fmla="*/ 4273550 w 5232400"/>
                <a:gd name="connsiteY87" fmla="*/ 952500 h 2470150"/>
                <a:gd name="connsiteX88" fmla="*/ 4292600 w 5232400"/>
                <a:gd name="connsiteY88" fmla="*/ 946150 h 2470150"/>
                <a:gd name="connsiteX89" fmla="*/ 4356100 w 5232400"/>
                <a:gd name="connsiteY89" fmla="*/ 939800 h 2470150"/>
                <a:gd name="connsiteX90" fmla="*/ 4375150 w 5232400"/>
                <a:gd name="connsiteY90" fmla="*/ 920750 h 2470150"/>
                <a:gd name="connsiteX91" fmla="*/ 4400550 w 5232400"/>
                <a:gd name="connsiteY91" fmla="*/ 914400 h 2470150"/>
                <a:gd name="connsiteX92" fmla="*/ 4419600 w 5232400"/>
                <a:gd name="connsiteY92" fmla="*/ 908050 h 2470150"/>
                <a:gd name="connsiteX93" fmla="*/ 4432300 w 5232400"/>
                <a:gd name="connsiteY93" fmla="*/ 889000 h 2470150"/>
                <a:gd name="connsiteX94" fmla="*/ 4476750 w 5232400"/>
                <a:gd name="connsiteY94" fmla="*/ 863600 h 2470150"/>
                <a:gd name="connsiteX95" fmla="*/ 4495800 w 5232400"/>
                <a:gd name="connsiteY95" fmla="*/ 850900 h 2470150"/>
                <a:gd name="connsiteX96" fmla="*/ 4552950 w 5232400"/>
                <a:gd name="connsiteY96" fmla="*/ 831850 h 2470150"/>
                <a:gd name="connsiteX97" fmla="*/ 4559300 w 5232400"/>
                <a:gd name="connsiteY97" fmla="*/ 812800 h 2470150"/>
                <a:gd name="connsiteX98" fmla="*/ 4591050 w 5232400"/>
                <a:gd name="connsiteY98" fmla="*/ 774700 h 2470150"/>
                <a:gd name="connsiteX99" fmla="*/ 4610100 w 5232400"/>
                <a:gd name="connsiteY99" fmla="*/ 762000 h 2470150"/>
                <a:gd name="connsiteX100" fmla="*/ 4635500 w 5232400"/>
                <a:gd name="connsiteY100" fmla="*/ 755650 h 2470150"/>
                <a:gd name="connsiteX101" fmla="*/ 4699000 w 5232400"/>
                <a:gd name="connsiteY101" fmla="*/ 723900 h 2470150"/>
                <a:gd name="connsiteX102" fmla="*/ 4749800 w 5232400"/>
                <a:gd name="connsiteY102" fmla="*/ 647700 h 2470150"/>
                <a:gd name="connsiteX103" fmla="*/ 4762500 w 5232400"/>
                <a:gd name="connsiteY103" fmla="*/ 628650 h 2470150"/>
                <a:gd name="connsiteX104" fmla="*/ 4787900 w 5232400"/>
                <a:gd name="connsiteY104" fmla="*/ 571500 h 2470150"/>
                <a:gd name="connsiteX105" fmla="*/ 4794250 w 5232400"/>
                <a:gd name="connsiteY105" fmla="*/ 552450 h 2470150"/>
                <a:gd name="connsiteX106" fmla="*/ 4832350 w 5232400"/>
                <a:gd name="connsiteY106" fmla="*/ 488950 h 2470150"/>
                <a:gd name="connsiteX107" fmla="*/ 4851400 w 5232400"/>
                <a:gd name="connsiteY107" fmla="*/ 463550 h 2470150"/>
                <a:gd name="connsiteX108" fmla="*/ 4870450 w 5232400"/>
                <a:gd name="connsiteY108" fmla="*/ 450850 h 2470150"/>
                <a:gd name="connsiteX109" fmla="*/ 4908550 w 5232400"/>
                <a:gd name="connsiteY109" fmla="*/ 419100 h 2470150"/>
                <a:gd name="connsiteX110" fmla="*/ 4914900 w 5232400"/>
                <a:gd name="connsiteY110" fmla="*/ 400050 h 2470150"/>
                <a:gd name="connsiteX111" fmla="*/ 4933950 w 5232400"/>
                <a:gd name="connsiteY111" fmla="*/ 381000 h 2470150"/>
                <a:gd name="connsiteX112" fmla="*/ 4940300 w 5232400"/>
                <a:gd name="connsiteY112" fmla="*/ 349250 h 2470150"/>
                <a:gd name="connsiteX113" fmla="*/ 4946650 w 5232400"/>
                <a:gd name="connsiteY113" fmla="*/ 184150 h 2470150"/>
                <a:gd name="connsiteX114" fmla="*/ 4972050 w 5232400"/>
                <a:gd name="connsiteY114" fmla="*/ 171450 h 2470150"/>
                <a:gd name="connsiteX115" fmla="*/ 5029200 w 5232400"/>
                <a:gd name="connsiteY115" fmla="*/ 152400 h 2470150"/>
                <a:gd name="connsiteX116" fmla="*/ 5048250 w 5232400"/>
                <a:gd name="connsiteY116" fmla="*/ 146050 h 2470150"/>
                <a:gd name="connsiteX117" fmla="*/ 5067300 w 5232400"/>
                <a:gd name="connsiteY117" fmla="*/ 139700 h 2470150"/>
                <a:gd name="connsiteX118" fmla="*/ 5080000 w 5232400"/>
                <a:gd name="connsiteY118" fmla="*/ 114300 h 2470150"/>
                <a:gd name="connsiteX119" fmla="*/ 5086350 w 5232400"/>
                <a:gd name="connsiteY119" fmla="*/ 82550 h 2470150"/>
                <a:gd name="connsiteX120" fmla="*/ 5156200 w 5232400"/>
                <a:gd name="connsiteY120" fmla="*/ 76200 h 2470150"/>
                <a:gd name="connsiteX121" fmla="*/ 5200650 w 5232400"/>
                <a:gd name="connsiteY121" fmla="*/ 69850 h 2470150"/>
                <a:gd name="connsiteX122" fmla="*/ 5207000 w 5232400"/>
                <a:gd name="connsiteY122" fmla="*/ 31750 h 2470150"/>
                <a:gd name="connsiteX123" fmla="*/ 5213350 w 5232400"/>
                <a:gd name="connsiteY123" fmla="*/ 6350 h 2470150"/>
                <a:gd name="connsiteX124" fmla="*/ 5232400 w 5232400"/>
                <a:gd name="connsiteY12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492500 w 5232400"/>
                <a:gd name="connsiteY60" fmla="*/ 1416050 h 2470150"/>
                <a:gd name="connsiteX61" fmla="*/ 3524250 w 5232400"/>
                <a:gd name="connsiteY61" fmla="*/ 1409700 h 2470150"/>
                <a:gd name="connsiteX62" fmla="*/ 3543300 w 5232400"/>
                <a:gd name="connsiteY62" fmla="*/ 1403350 h 2470150"/>
                <a:gd name="connsiteX63" fmla="*/ 3575050 w 5232400"/>
                <a:gd name="connsiteY63" fmla="*/ 1390650 h 2470150"/>
                <a:gd name="connsiteX64" fmla="*/ 3638550 w 5232400"/>
                <a:gd name="connsiteY64" fmla="*/ 1371600 h 2470150"/>
                <a:gd name="connsiteX65" fmla="*/ 3683000 w 5232400"/>
                <a:gd name="connsiteY65" fmla="*/ 1314450 h 2470150"/>
                <a:gd name="connsiteX66" fmla="*/ 3708400 w 5232400"/>
                <a:gd name="connsiteY66" fmla="*/ 1295400 h 2470150"/>
                <a:gd name="connsiteX67" fmla="*/ 3733800 w 5232400"/>
                <a:gd name="connsiteY67" fmla="*/ 1289050 h 2470150"/>
                <a:gd name="connsiteX68" fmla="*/ 3752850 w 5232400"/>
                <a:gd name="connsiteY68" fmla="*/ 1276350 h 2470150"/>
                <a:gd name="connsiteX69" fmla="*/ 3790950 w 5232400"/>
                <a:gd name="connsiteY69" fmla="*/ 1263650 h 2470150"/>
                <a:gd name="connsiteX70" fmla="*/ 3797300 w 5232400"/>
                <a:gd name="connsiteY70" fmla="*/ 1244600 h 2470150"/>
                <a:gd name="connsiteX71" fmla="*/ 3803650 w 5232400"/>
                <a:gd name="connsiteY71" fmla="*/ 1174750 h 2470150"/>
                <a:gd name="connsiteX72" fmla="*/ 3835400 w 5232400"/>
                <a:gd name="connsiteY72" fmla="*/ 1143000 h 2470150"/>
                <a:gd name="connsiteX73" fmla="*/ 3854450 w 5232400"/>
                <a:gd name="connsiteY73" fmla="*/ 1123950 h 2470150"/>
                <a:gd name="connsiteX74" fmla="*/ 3879850 w 5232400"/>
                <a:gd name="connsiteY74" fmla="*/ 1117600 h 2470150"/>
                <a:gd name="connsiteX75" fmla="*/ 3898900 w 5232400"/>
                <a:gd name="connsiteY75" fmla="*/ 1111250 h 2470150"/>
                <a:gd name="connsiteX76" fmla="*/ 3924300 w 5232400"/>
                <a:gd name="connsiteY76" fmla="*/ 1104900 h 2470150"/>
                <a:gd name="connsiteX77" fmla="*/ 3943350 w 5232400"/>
                <a:gd name="connsiteY77" fmla="*/ 1098550 h 2470150"/>
                <a:gd name="connsiteX78" fmla="*/ 4000500 w 5232400"/>
                <a:gd name="connsiteY78" fmla="*/ 1085850 h 2470150"/>
                <a:gd name="connsiteX79" fmla="*/ 4051300 w 5232400"/>
                <a:gd name="connsiteY79" fmla="*/ 1073150 h 2470150"/>
                <a:gd name="connsiteX80" fmla="*/ 4070350 w 5232400"/>
                <a:gd name="connsiteY80" fmla="*/ 1054100 h 2470150"/>
                <a:gd name="connsiteX81" fmla="*/ 4089400 w 5232400"/>
                <a:gd name="connsiteY81" fmla="*/ 1047750 h 2470150"/>
                <a:gd name="connsiteX82" fmla="*/ 4121150 w 5232400"/>
                <a:gd name="connsiteY82" fmla="*/ 1009650 h 2470150"/>
                <a:gd name="connsiteX83" fmla="*/ 4191000 w 5232400"/>
                <a:gd name="connsiteY83" fmla="*/ 990600 h 2470150"/>
                <a:gd name="connsiteX84" fmla="*/ 4210050 w 5232400"/>
                <a:gd name="connsiteY84" fmla="*/ 984250 h 2470150"/>
                <a:gd name="connsiteX85" fmla="*/ 4260850 w 5232400"/>
                <a:gd name="connsiteY85" fmla="*/ 971550 h 2470150"/>
                <a:gd name="connsiteX86" fmla="*/ 4273550 w 5232400"/>
                <a:gd name="connsiteY86" fmla="*/ 952500 h 2470150"/>
                <a:gd name="connsiteX87" fmla="*/ 4292600 w 5232400"/>
                <a:gd name="connsiteY87" fmla="*/ 946150 h 2470150"/>
                <a:gd name="connsiteX88" fmla="*/ 4356100 w 5232400"/>
                <a:gd name="connsiteY88" fmla="*/ 939800 h 2470150"/>
                <a:gd name="connsiteX89" fmla="*/ 4375150 w 5232400"/>
                <a:gd name="connsiteY89" fmla="*/ 920750 h 2470150"/>
                <a:gd name="connsiteX90" fmla="*/ 4400550 w 5232400"/>
                <a:gd name="connsiteY90" fmla="*/ 914400 h 2470150"/>
                <a:gd name="connsiteX91" fmla="*/ 4419600 w 5232400"/>
                <a:gd name="connsiteY91" fmla="*/ 908050 h 2470150"/>
                <a:gd name="connsiteX92" fmla="*/ 4432300 w 5232400"/>
                <a:gd name="connsiteY92" fmla="*/ 889000 h 2470150"/>
                <a:gd name="connsiteX93" fmla="*/ 4476750 w 5232400"/>
                <a:gd name="connsiteY93" fmla="*/ 863600 h 2470150"/>
                <a:gd name="connsiteX94" fmla="*/ 4495800 w 5232400"/>
                <a:gd name="connsiteY94" fmla="*/ 850900 h 2470150"/>
                <a:gd name="connsiteX95" fmla="*/ 4552950 w 5232400"/>
                <a:gd name="connsiteY95" fmla="*/ 831850 h 2470150"/>
                <a:gd name="connsiteX96" fmla="*/ 4559300 w 5232400"/>
                <a:gd name="connsiteY96" fmla="*/ 812800 h 2470150"/>
                <a:gd name="connsiteX97" fmla="*/ 4591050 w 5232400"/>
                <a:gd name="connsiteY97" fmla="*/ 774700 h 2470150"/>
                <a:gd name="connsiteX98" fmla="*/ 4610100 w 5232400"/>
                <a:gd name="connsiteY98" fmla="*/ 762000 h 2470150"/>
                <a:gd name="connsiteX99" fmla="*/ 4635500 w 5232400"/>
                <a:gd name="connsiteY99" fmla="*/ 755650 h 2470150"/>
                <a:gd name="connsiteX100" fmla="*/ 4699000 w 5232400"/>
                <a:gd name="connsiteY100" fmla="*/ 723900 h 2470150"/>
                <a:gd name="connsiteX101" fmla="*/ 4749800 w 5232400"/>
                <a:gd name="connsiteY101" fmla="*/ 647700 h 2470150"/>
                <a:gd name="connsiteX102" fmla="*/ 4762500 w 5232400"/>
                <a:gd name="connsiteY102" fmla="*/ 628650 h 2470150"/>
                <a:gd name="connsiteX103" fmla="*/ 4787900 w 5232400"/>
                <a:gd name="connsiteY103" fmla="*/ 571500 h 2470150"/>
                <a:gd name="connsiteX104" fmla="*/ 4794250 w 5232400"/>
                <a:gd name="connsiteY104" fmla="*/ 552450 h 2470150"/>
                <a:gd name="connsiteX105" fmla="*/ 4832350 w 5232400"/>
                <a:gd name="connsiteY105" fmla="*/ 488950 h 2470150"/>
                <a:gd name="connsiteX106" fmla="*/ 4851400 w 5232400"/>
                <a:gd name="connsiteY106" fmla="*/ 463550 h 2470150"/>
                <a:gd name="connsiteX107" fmla="*/ 4870450 w 5232400"/>
                <a:gd name="connsiteY107" fmla="*/ 450850 h 2470150"/>
                <a:gd name="connsiteX108" fmla="*/ 4908550 w 5232400"/>
                <a:gd name="connsiteY108" fmla="*/ 419100 h 2470150"/>
                <a:gd name="connsiteX109" fmla="*/ 4914900 w 5232400"/>
                <a:gd name="connsiteY109" fmla="*/ 400050 h 2470150"/>
                <a:gd name="connsiteX110" fmla="*/ 4933950 w 5232400"/>
                <a:gd name="connsiteY110" fmla="*/ 381000 h 2470150"/>
                <a:gd name="connsiteX111" fmla="*/ 4940300 w 5232400"/>
                <a:gd name="connsiteY111" fmla="*/ 349250 h 2470150"/>
                <a:gd name="connsiteX112" fmla="*/ 4946650 w 5232400"/>
                <a:gd name="connsiteY112" fmla="*/ 184150 h 2470150"/>
                <a:gd name="connsiteX113" fmla="*/ 4972050 w 5232400"/>
                <a:gd name="connsiteY113" fmla="*/ 171450 h 2470150"/>
                <a:gd name="connsiteX114" fmla="*/ 5029200 w 5232400"/>
                <a:gd name="connsiteY114" fmla="*/ 152400 h 2470150"/>
                <a:gd name="connsiteX115" fmla="*/ 5048250 w 5232400"/>
                <a:gd name="connsiteY115" fmla="*/ 146050 h 2470150"/>
                <a:gd name="connsiteX116" fmla="*/ 5067300 w 5232400"/>
                <a:gd name="connsiteY116" fmla="*/ 139700 h 2470150"/>
                <a:gd name="connsiteX117" fmla="*/ 5080000 w 5232400"/>
                <a:gd name="connsiteY117" fmla="*/ 114300 h 2470150"/>
                <a:gd name="connsiteX118" fmla="*/ 5086350 w 5232400"/>
                <a:gd name="connsiteY118" fmla="*/ 82550 h 2470150"/>
                <a:gd name="connsiteX119" fmla="*/ 5156200 w 5232400"/>
                <a:gd name="connsiteY119" fmla="*/ 76200 h 2470150"/>
                <a:gd name="connsiteX120" fmla="*/ 5200650 w 5232400"/>
                <a:gd name="connsiteY120" fmla="*/ 69850 h 2470150"/>
                <a:gd name="connsiteX121" fmla="*/ 5207000 w 5232400"/>
                <a:gd name="connsiteY121" fmla="*/ 31750 h 2470150"/>
                <a:gd name="connsiteX122" fmla="*/ 5213350 w 5232400"/>
                <a:gd name="connsiteY122" fmla="*/ 6350 h 2470150"/>
                <a:gd name="connsiteX123" fmla="*/ 5232400 w 5232400"/>
                <a:gd name="connsiteY123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24250 w 5232400"/>
                <a:gd name="connsiteY60" fmla="*/ 1409700 h 2470150"/>
                <a:gd name="connsiteX61" fmla="*/ 3543300 w 5232400"/>
                <a:gd name="connsiteY61" fmla="*/ 1403350 h 2470150"/>
                <a:gd name="connsiteX62" fmla="*/ 3575050 w 5232400"/>
                <a:gd name="connsiteY62" fmla="*/ 1390650 h 2470150"/>
                <a:gd name="connsiteX63" fmla="*/ 3638550 w 5232400"/>
                <a:gd name="connsiteY63" fmla="*/ 1371600 h 2470150"/>
                <a:gd name="connsiteX64" fmla="*/ 3683000 w 5232400"/>
                <a:gd name="connsiteY64" fmla="*/ 1314450 h 2470150"/>
                <a:gd name="connsiteX65" fmla="*/ 3708400 w 5232400"/>
                <a:gd name="connsiteY65" fmla="*/ 1295400 h 2470150"/>
                <a:gd name="connsiteX66" fmla="*/ 3733800 w 5232400"/>
                <a:gd name="connsiteY66" fmla="*/ 1289050 h 2470150"/>
                <a:gd name="connsiteX67" fmla="*/ 3752850 w 5232400"/>
                <a:gd name="connsiteY67" fmla="*/ 1276350 h 2470150"/>
                <a:gd name="connsiteX68" fmla="*/ 3790950 w 5232400"/>
                <a:gd name="connsiteY68" fmla="*/ 1263650 h 2470150"/>
                <a:gd name="connsiteX69" fmla="*/ 3797300 w 5232400"/>
                <a:gd name="connsiteY69" fmla="*/ 1244600 h 2470150"/>
                <a:gd name="connsiteX70" fmla="*/ 3803650 w 5232400"/>
                <a:gd name="connsiteY70" fmla="*/ 1174750 h 2470150"/>
                <a:gd name="connsiteX71" fmla="*/ 3835400 w 5232400"/>
                <a:gd name="connsiteY71" fmla="*/ 1143000 h 2470150"/>
                <a:gd name="connsiteX72" fmla="*/ 3854450 w 5232400"/>
                <a:gd name="connsiteY72" fmla="*/ 1123950 h 2470150"/>
                <a:gd name="connsiteX73" fmla="*/ 3879850 w 5232400"/>
                <a:gd name="connsiteY73" fmla="*/ 1117600 h 2470150"/>
                <a:gd name="connsiteX74" fmla="*/ 3898900 w 5232400"/>
                <a:gd name="connsiteY74" fmla="*/ 1111250 h 2470150"/>
                <a:gd name="connsiteX75" fmla="*/ 3924300 w 5232400"/>
                <a:gd name="connsiteY75" fmla="*/ 1104900 h 2470150"/>
                <a:gd name="connsiteX76" fmla="*/ 3943350 w 5232400"/>
                <a:gd name="connsiteY76" fmla="*/ 1098550 h 2470150"/>
                <a:gd name="connsiteX77" fmla="*/ 4000500 w 5232400"/>
                <a:gd name="connsiteY77" fmla="*/ 1085850 h 2470150"/>
                <a:gd name="connsiteX78" fmla="*/ 4051300 w 5232400"/>
                <a:gd name="connsiteY78" fmla="*/ 1073150 h 2470150"/>
                <a:gd name="connsiteX79" fmla="*/ 4070350 w 5232400"/>
                <a:gd name="connsiteY79" fmla="*/ 1054100 h 2470150"/>
                <a:gd name="connsiteX80" fmla="*/ 4089400 w 5232400"/>
                <a:gd name="connsiteY80" fmla="*/ 1047750 h 2470150"/>
                <a:gd name="connsiteX81" fmla="*/ 4121150 w 5232400"/>
                <a:gd name="connsiteY81" fmla="*/ 1009650 h 2470150"/>
                <a:gd name="connsiteX82" fmla="*/ 4191000 w 5232400"/>
                <a:gd name="connsiteY82" fmla="*/ 990600 h 2470150"/>
                <a:gd name="connsiteX83" fmla="*/ 4210050 w 5232400"/>
                <a:gd name="connsiteY83" fmla="*/ 984250 h 2470150"/>
                <a:gd name="connsiteX84" fmla="*/ 4260850 w 5232400"/>
                <a:gd name="connsiteY84" fmla="*/ 971550 h 2470150"/>
                <a:gd name="connsiteX85" fmla="*/ 4273550 w 5232400"/>
                <a:gd name="connsiteY85" fmla="*/ 952500 h 2470150"/>
                <a:gd name="connsiteX86" fmla="*/ 4292600 w 5232400"/>
                <a:gd name="connsiteY86" fmla="*/ 946150 h 2470150"/>
                <a:gd name="connsiteX87" fmla="*/ 4356100 w 5232400"/>
                <a:gd name="connsiteY87" fmla="*/ 939800 h 2470150"/>
                <a:gd name="connsiteX88" fmla="*/ 4375150 w 5232400"/>
                <a:gd name="connsiteY88" fmla="*/ 920750 h 2470150"/>
                <a:gd name="connsiteX89" fmla="*/ 4400550 w 5232400"/>
                <a:gd name="connsiteY89" fmla="*/ 914400 h 2470150"/>
                <a:gd name="connsiteX90" fmla="*/ 4419600 w 5232400"/>
                <a:gd name="connsiteY90" fmla="*/ 908050 h 2470150"/>
                <a:gd name="connsiteX91" fmla="*/ 4432300 w 5232400"/>
                <a:gd name="connsiteY91" fmla="*/ 889000 h 2470150"/>
                <a:gd name="connsiteX92" fmla="*/ 4476750 w 5232400"/>
                <a:gd name="connsiteY92" fmla="*/ 863600 h 2470150"/>
                <a:gd name="connsiteX93" fmla="*/ 4495800 w 5232400"/>
                <a:gd name="connsiteY93" fmla="*/ 850900 h 2470150"/>
                <a:gd name="connsiteX94" fmla="*/ 4552950 w 5232400"/>
                <a:gd name="connsiteY94" fmla="*/ 831850 h 2470150"/>
                <a:gd name="connsiteX95" fmla="*/ 4559300 w 5232400"/>
                <a:gd name="connsiteY95" fmla="*/ 812800 h 2470150"/>
                <a:gd name="connsiteX96" fmla="*/ 4591050 w 5232400"/>
                <a:gd name="connsiteY96" fmla="*/ 774700 h 2470150"/>
                <a:gd name="connsiteX97" fmla="*/ 4610100 w 5232400"/>
                <a:gd name="connsiteY97" fmla="*/ 762000 h 2470150"/>
                <a:gd name="connsiteX98" fmla="*/ 4635500 w 5232400"/>
                <a:gd name="connsiteY98" fmla="*/ 755650 h 2470150"/>
                <a:gd name="connsiteX99" fmla="*/ 4699000 w 5232400"/>
                <a:gd name="connsiteY99" fmla="*/ 723900 h 2470150"/>
                <a:gd name="connsiteX100" fmla="*/ 4749800 w 5232400"/>
                <a:gd name="connsiteY100" fmla="*/ 647700 h 2470150"/>
                <a:gd name="connsiteX101" fmla="*/ 4762500 w 5232400"/>
                <a:gd name="connsiteY101" fmla="*/ 628650 h 2470150"/>
                <a:gd name="connsiteX102" fmla="*/ 4787900 w 5232400"/>
                <a:gd name="connsiteY102" fmla="*/ 571500 h 2470150"/>
                <a:gd name="connsiteX103" fmla="*/ 4794250 w 5232400"/>
                <a:gd name="connsiteY103" fmla="*/ 552450 h 2470150"/>
                <a:gd name="connsiteX104" fmla="*/ 4832350 w 5232400"/>
                <a:gd name="connsiteY104" fmla="*/ 488950 h 2470150"/>
                <a:gd name="connsiteX105" fmla="*/ 4851400 w 5232400"/>
                <a:gd name="connsiteY105" fmla="*/ 463550 h 2470150"/>
                <a:gd name="connsiteX106" fmla="*/ 4870450 w 5232400"/>
                <a:gd name="connsiteY106" fmla="*/ 450850 h 2470150"/>
                <a:gd name="connsiteX107" fmla="*/ 4908550 w 5232400"/>
                <a:gd name="connsiteY107" fmla="*/ 419100 h 2470150"/>
                <a:gd name="connsiteX108" fmla="*/ 4914900 w 5232400"/>
                <a:gd name="connsiteY108" fmla="*/ 400050 h 2470150"/>
                <a:gd name="connsiteX109" fmla="*/ 4933950 w 5232400"/>
                <a:gd name="connsiteY109" fmla="*/ 381000 h 2470150"/>
                <a:gd name="connsiteX110" fmla="*/ 4940300 w 5232400"/>
                <a:gd name="connsiteY110" fmla="*/ 349250 h 2470150"/>
                <a:gd name="connsiteX111" fmla="*/ 4946650 w 5232400"/>
                <a:gd name="connsiteY111" fmla="*/ 184150 h 2470150"/>
                <a:gd name="connsiteX112" fmla="*/ 4972050 w 5232400"/>
                <a:gd name="connsiteY112" fmla="*/ 171450 h 2470150"/>
                <a:gd name="connsiteX113" fmla="*/ 5029200 w 5232400"/>
                <a:gd name="connsiteY113" fmla="*/ 152400 h 2470150"/>
                <a:gd name="connsiteX114" fmla="*/ 5048250 w 5232400"/>
                <a:gd name="connsiteY114" fmla="*/ 146050 h 2470150"/>
                <a:gd name="connsiteX115" fmla="*/ 5067300 w 5232400"/>
                <a:gd name="connsiteY115" fmla="*/ 139700 h 2470150"/>
                <a:gd name="connsiteX116" fmla="*/ 5080000 w 5232400"/>
                <a:gd name="connsiteY116" fmla="*/ 114300 h 2470150"/>
                <a:gd name="connsiteX117" fmla="*/ 5086350 w 5232400"/>
                <a:gd name="connsiteY117" fmla="*/ 82550 h 2470150"/>
                <a:gd name="connsiteX118" fmla="*/ 5156200 w 5232400"/>
                <a:gd name="connsiteY118" fmla="*/ 76200 h 2470150"/>
                <a:gd name="connsiteX119" fmla="*/ 5200650 w 5232400"/>
                <a:gd name="connsiteY119" fmla="*/ 69850 h 2470150"/>
                <a:gd name="connsiteX120" fmla="*/ 5207000 w 5232400"/>
                <a:gd name="connsiteY120" fmla="*/ 31750 h 2470150"/>
                <a:gd name="connsiteX121" fmla="*/ 5213350 w 5232400"/>
                <a:gd name="connsiteY121" fmla="*/ 6350 h 2470150"/>
                <a:gd name="connsiteX122" fmla="*/ 5232400 w 5232400"/>
                <a:gd name="connsiteY122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43300 w 5232400"/>
                <a:gd name="connsiteY60" fmla="*/ 1403350 h 2470150"/>
                <a:gd name="connsiteX61" fmla="*/ 3575050 w 5232400"/>
                <a:gd name="connsiteY61" fmla="*/ 1390650 h 2470150"/>
                <a:gd name="connsiteX62" fmla="*/ 3638550 w 5232400"/>
                <a:gd name="connsiteY62" fmla="*/ 1371600 h 2470150"/>
                <a:gd name="connsiteX63" fmla="*/ 3683000 w 5232400"/>
                <a:gd name="connsiteY63" fmla="*/ 1314450 h 2470150"/>
                <a:gd name="connsiteX64" fmla="*/ 3708400 w 5232400"/>
                <a:gd name="connsiteY64" fmla="*/ 1295400 h 2470150"/>
                <a:gd name="connsiteX65" fmla="*/ 3733800 w 5232400"/>
                <a:gd name="connsiteY65" fmla="*/ 1289050 h 2470150"/>
                <a:gd name="connsiteX66" fmla="*/ 3752850 w 5232400"/>
                <a:gd name="connsiteY66" fmla="*/ 1276350 h 2470150"/>
                <a:gd name="connsiteX67" fmla="*/ 3790950 w 5232400"/>
                <a:gd name="connsiteY67" fmla="*/ 1263650 h 2470150"/>
                <a:gd name="connsiteX68" fmla="*/ 3797300 w 5232400"/>
                <a:gd name="connsiteY68" fmla="*/ 1244600 h 2470150"/>
                <a:gd name="connsiteX69" fmla="*/ 3803650 w 5232400"/>
                <a:gd name="connsiteY69" fmla="*/ 1174750 h 2470150"/>
                <a:gd name="connsiteX70" fmla="*/ 3835400 w 5232400"/>
                <a:gd name="connsiteY70" fmla="*/ 1143000 h 2470150"/>
                <a:gd name="connsiteX71" fmla="*/ 3854450 w 5232400"/>
                <a:gd name="connsiteY71" fmla="*/ 1123950 h 2470150"/>
                <a:gd name="connsiteX72" fmla="*/ 3879850 w 5232400"/>
                <a:gd name="connsiteY72" fmla="*/ 1117600 h 2470150"/>
                <a:gd name="connsiteX73" fmla="*/ 3898900 w 5232400"/>
                <a:gd name="connsiteY73" fmla="*/ 1111250 h 2470150"/>
                <a:gd name="connsiteX74" fmla="*/ 3924300 w 5232400"/>
                <a:gd name="connsiteY74" fmla="*/ 1104900 h 2470150"/>
                <a:gd name="connsiteX75" fmla="*/ 3943350 w 5232400"/>
                <a:gd name="connsiteY75" fmla="*/ 1098550 h 2470150"/>
                <a:gd name="connsiteX76" fmla="*/ 4000500 w 5232400"/>
                <a:gd name="connsiteY76" fmla="*/ 1085850 h 2470150"/>
                <a:gd name="connsiteX77" fmla="*/ 4051300 w 5232400"/>
                <a:gd name="connsiteY77" fmla="*/ 1073150 h 2470150"/>
                <a:gd name="connsiteX78" fmla="*/ 4070350 w 5232400"/>
                <a:gd name="connsiteY78" fmla="*/ 1054100 h 2470150"/>
                <a:gd name="connsiteX79" fmla="*/ 4089400 w 5232400"/>
                <a:gd name="connsiteY79" fmla="*/ 1047750 h 2470150"/>
                <a:gd name="connsiteX80" fmla="*/ 4121150 w 5232400"/>
                <a:gd name="connsiteY80" fmla="*/ 1009650 h 2470150"/>
                <a:gd name="connsiteX81" fmla="*/ 4191000 w 5232400"/>
                <a:gd name="connsiteY81" fmla="*/ 990600 h 2470150"/>
                <a:gd name="connsiteX82" fmla="*/ 4210050 w 5232400"/>
                <a:gd name="connsiteY82" fmla="*/ 984250 h 2470150"/>
                <a:gd name="connsiteX83" fmla="*/ 4260850 w 5232400"/>
                <a:gd name="connsiteY83" fmla="*/ 971550 h 2470150"/>
                <a:gd name="connsiteX84" fmla="*/ 4273550 w 5232400"/>
                <a:gd name="connsiteY84" fmla="*/ 952500 h 2470150"/>
                <a:gd name="connsiteX85" fmla="*/ 4292600 w 5232400"/>
                <a:gd name="connsiteY85" fmla="*/ 946150 h 2470150"/>
                <a:gd name="connsiteX86" fmla="*/ 4356100 w 5232400"/>
                <a:gd name="connsiteY86" fmla="*/ 939800 h 2470150"/>
                <a:gd name="connsiteX87" fmla="*/ 4375150 w 5232400"/>
                <a:gd name="connsiteY87" fmla="*/ 920750 h 2470150"/>
                <a:gd name="connsiteX88" fmla="*/ 4400550 w 5232400"/>
                <a:gd name="connsiteY88" fmla="*/ 914400 h 2470150"/>
                <a:gd name="connsiteX89" fmla="*/ 4419600 w 5232400"/>
                <a:gd name="connsiteY89" fmla="*/ 908050 h 2470150"/>
                <a:gd name="connsiteX90" fmla="*/ 4432300 w 5232400"/>
                <a:gd name="connsiteY90" fmla="*/ 889000 h 2470150"/>
                <a:gd name="connsiteX91" fmla="*/ 4476750 w 5232400"/>
                <a:gd name="connsiteY91" fmla="*/ 863600 h 2470150"/>
                <a:gd name="connsiteX92" fmla="*/ 4495800 w 5232400"/>
                <a:gd name="connsiteY92" fmla="*/ 850900 h 2470150"/>
                <a:gd name="connsiteX93" fmla="*/ 4552950 w 5232400"/>
                <a:gd name="connsiteY93" fmla="*/ 831850 h 2470150"/>
                <a:gd name="connsiteX94" fmla="*/ 4559300 w 5232400"/>
                <a:gd name="connsiteY94" fmla="*/ 812800 h 2470150"/>
                <a:gd name="connsiteX95" fmla="*/ 4591050 w 5232400"/>
                <a:gd name="connsiteY95" fmla="*/ 774700 h 2470150"/>
                <a:gd name="connsiteX96" fmla="*/ 4610100 w 5232400"/>
                <a:gd name="connsiteY96" fmla="*/ 762000 h 2470150"/>
                <a:gd name="connsiteX97" fmla="*/ 4635500 w 5232400"/>
                <a:gd name="connsiteY97" fmla="*/ 755650 h 2470150"/>
                <a:gd name="connsiteX98" fmla="*/ 4699000 w 5232400"/>
                <a:gd name="connsiteY98" fmla="*/ 723900 h 2470150"/>
                <a:gd name="connsiteX99" fmla="*/ 4749800 w 5232400"/>
                <a:gd name="connsiteY99" fmla="*/ 647700 h 2470150"/>
                <a:gd name="connsiteX100" fmla="*/ 4762500 w 5232400"/>
                <a:gd name="connsiteY100" fmla="*/ 628650 h 2470150"/>
                <a:gd name="connsiteX101" fmla="*/ 4787900 w 5232400"/>
                <a:gd name="connsiteY101" fmla="*/ 571500 h 2470150"/>
                <a:gd name="connsiteX102" fmla="*/ 4794250 w 5232400"/>
                <a:gd name="connsiteY102" fmla="*/ 552450 h 2470150"/>
                <a:gd name="connsiteX103" fmla="*/ 4832350 w 5232400"/>
                <a:gd name="connsiteY103" fmla="*/ 488950 h 2470150"/>
                <a:gd name="connsiteX104" fmla="*/ 4851400 w 5232400"/>
                <a:gd name="connsiteY104" fmla="*/ 463550 h 2470150"/>
                <a:gd name="connsiteX105" fmla="*/ 4870450 w 5232400"/>
                <a:gd name="connsiteY105" fmla="*/ 450850 h 2470150"/>
                <a:gd name="connsiteX106" fmla="*/ 4908550 w 5232400"/>
                <a:gd name="connsiteY106" fmla="*/ 419100 h 2470150"/>
                <a:gd name="connsiteX107" fmla="*/ 4914900 w 5232400"/>
                <a:gd name="connsiteY107" fmla="*/ 400050 h 2470150"/>
                <a:gd name="connsiteX108" fmla="*/ 4933950 w 5232400"/>
                <a:gd name="connsiteY108" fmla="*/ 381000 h 2470150"/>
                <a:gd name="connsiteX109" fmla="*/ 4940300 w 5232400"/>
                <a:gd name="connsiteY109" fmla="*/ 349250 h 2470150"/>
                <a:gd name="connsiteX110" fmla="*/ 4946650 w 5232400"/>
                <a:gd name="connsiteY110" fmla="*/ 184150 h 2470150"/>
                <a:gd name="connsiteX111" fmla="*/ 4972050 w 5232400"/>
                <a:gd name="connsiteY111" fmla="*/ 171450 h 2470150"/>
                <a:gd name="connsiteX112" fmla="*/ 5029200 w 5232400"/>
                <a:gd name="connsiteY112" fmla="*/ 152400 h 2470150"/>
                <a:gd name="connsiteX113" fmla="*/ 5048250 w 5232400"/>
                <a:gd name="connsiteY113" fmla="*/ 146050 h 2470150"/>
                <a:gd name="connsiteX114" fmla="*/ 5067300 w 5232400"/>
                <a:gd name="connsiteY114" fmla="*/ 139700 h 2470150"/>
                <a:gd name="connsiteX115" fmla="*/ 5080000 w 5232400"/>
                <a:gd name="connsiteY115" fmla="*/ 114300 h 2470150"/>
                <a:gd name="connsiteX116" fmla="*/ 5086350 w 5232400"/>
                <a:gd name="connsiteY116" fmla="*/ 82550 h 2470150"/>
                <a:gd name="connsiteX117" fmla="*/ 5156200 w 5232400"/>
                <a:gd name="connsiteY117" fmla="*/ 76200 h 2470150"/>
                <a:gd name="connsiteX118" fmla="*/ 5200650 w 5232400"/>
                <a:gd name="connsiteY118" fmla="*/ 69850 h 2470150"/>
                <a:gd name="connsiteX119" fmla="*/ 5207000 w 5232400"/>
                <a:gd name="connsiteY119" fmla="*/ 31750 h 2470150"/>
                <a:gd name="connsiteX120" fmla="*/ 5213350 w 5232400"/>
                <a:gd name="connsiteY120" fmla="*/ 6350 h 2470150"/>
                <a:gd name="connsiteX121" fmla="*/ 5232400 w 5232400"/>
                <a:gd name="connsiteY12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390650 h 2470150"/>
                <a:gd name="connsiteX61" fmla="*/ 3638550 w 5232400"/>
                <a:gd name="connsiteY61" fmla="*/ 1371600 h 2470150"/>
                <a:gd name="connsiteX62" fmla="*/ 3683000 w 5232400"/>
                <a:gd name="connsiteY62" fmla="*/ 1314450 h 2470150"/>
                <a:gd name="connsiteX63" fmla="*/ 3708400 w 5232400"/>
                <a:gd name="connsiteY63" fmla="*/ 1295400 h 2470150"/>
                <a:gd name="connsiteX64" fmla="*/ 3733800 w 5232400"/>
                <a:gd name="connsiteY64" fmla="*/ 1289050 h 2470150"/>
                <a:gd name="connsiteX65" fmla="*/ 3752850 w 5232400"/>
                <a:gd name="connsiteY65" fmla="*/ 1276350 h 2470150"/>
                <a:gd name="connsiteX66" fmla="*/ 3790950 w 5232400"/>
                <a:gd name="connsiteY66" fmla="*/ 1263650 h 2470150"/>
                <a:gd name="connsiteX67" fmla="*/ 3797300 w 5232400"/>
                <a:gd name="connsiteY67" fmla="*/ 1244600 h 2470150"/>
                <a:gd name="connsiteX68" fmla="*/ 3803650 w 5232400"/>
                <a:gd name="connsiteY68" fmla="*/ 1174750 h 2470150"/>
                <a:gd name="connsiteX69" fmla="*/ 3835400 w 5232400"/>
                <a:gd name="connsiteY69" fmla="*/ 1143000 h 2470150"/>
                <a:gd name="connsiteX70" fmla="*/ 3854450 w 5232400"/>
                <a:gd name="connsiteY70" fmla="*/ 1123950 h 2470150"/>
                <a:gd name="connsiteX71" fmla="*/ 3879850 w 5232400"/>
                <a:gd name="connsiteY71" fmla="*/ 1117600 h 2470150"/>
                <a:gd name="connsiteX72" fmla="*/ 3898900 w 5232400"/>
                <a:gd name="connsiteY72" fmla="*/ 1111250 h 2470150"/>
                <a:gd name="connsiteX73" fmla="*/ 3924300 w 5232400"/>
                <a:gd name="connsiteY73" fmla="*/ 1104900 h 2470150"/>
                <a:gd name="connsiteX74" fmla="*/ 3943350 w 5232400"/>
                <a:gd name="connsiteY74" fmla="*/ 1098550 h 2470150"/>
                <a:gd name="connsiteX75" fmla="*/ 4000500 w 5232400"/>
                <a:gd name="connsiteY75" fmla="*/ 1085850 h 2470150"/>
                <a:gd name="connsiteX76" fmla="*/ 4051300 w 5232400"/>
                <a:gd name="connsiteY76" fmla="*/ 1073150 h 2470150"/>
                <a:gd name="connsiteX77" fmla="*/ 4070350 w 5232400"/>
                <a:gd name="connsiteY77" fmla="*/ 1054100 h 2470150"/>
                <a:gd name="connsiteX78" fmla="*/ 4089400 w 5232400"/>
                <a:gd name="connsiteY78" fmla="*/ 1047750 h 2470150"/>
                <a:gd name="connsiteX79" fmla="*/ 4121150 w 5232400"/>
                <a:gd name="connsiteY79" fmla="*/ 1009650 h 2470150"/>
                <a:gd name="connsiteX80" fmla="*/ 4191000 w 5232400"/>
                <a:gd name="connsiteY80" fmla="*/ 990600 h 2470150"/>
                <a:gd name="connsiteX81" fmla="*/ 4210050 w 5232400"/>
                <a:gd name="connsiteY81" fmla="*/ 984250 h 2470150"/>
                <a:gd name="connsiteX82" fmla="*/ 4260850 w 5232400"/>
                <a:gd name="connsiteY82" fmla="*/ 971550 h 2470150"/>
                <a:gd name="connsiteX83" fmla="*/ 4273550 w 5232400"/>
                <a:gd name="connsiteY83" fmla="*/ 952500 h 2470150"/>
                <a:gd name="connsiteX84" fmla="*/ 4292600 w 5232400"/>
                <a:gd name="connsiteY84" fmla="*/ 946150 h 2470150"/>
                <a:gd name="connsiteX85" fmla="*/ 4356100 w 5232400"/>
                <a:gd name="connsiteY85" fmla="*/ 939800 h 2470150"/>
                <a:gd name="connsiteX86" fmla="*/ 4375150 w 5232400"/>
                <a:gd name="connsiteY86" fmla="*/ 920750 h 2470150"/>
                <a:gd name="connsiteX87" fmla="*/ 4400550 w 5232400"/>
                <a:gd name="connsiteY87" fmla="*/ 914400 h 2470150"/>
                <a:gd name="connsiteX88" fmla="*/ 4419600 w 5232400"/>
                <a:gd name="connsiteY88" fmla="*/ 908050 h 2470150"/>
                <a:gd name="connsiteX89" fmla="*/ 4432300 w 5232400"/>
                <a:gd name="connsiteY89" fmla="*/ 889000 h 2470150"/>
                <a:gd name="connsiteX90" fmla="*/ 4476750 w 5232400"/>
                <a:gd name="connsiteY90" fmla="*/ 863600 h 2470150"/>
                <a:gd name="connsiteX91" fmla="*/ 4495800 w 5232400"/>
                <a:gd name="connsiteY91" fmla="*/ 850900 h 2470150"/>
                <a:gd name="connsiteX92" fmla="*/ 4552950 w 5232400"/>
                <a:gd name="connsiteY92" fmla="*/ 831850 h 2470150"/>
                <a:gd name="connsiteX93" fmla="*/ 4559300 w 5232400"/>
                <a:gd name="connsiteY93" fmla="*/ 812800 h 2470150"/>
                <a:gd name="connsiteX94" fmla="*/ 4591050 w 5232400"/>
                <a:gd name="connsiteY94" fmla="*/ 774700 h 2470150"/>
                <a:gd name="connsiteX95" fmla="*/ 4610100 w 5232400"/>
                <a:gd name="connsiteY95" fmla="*/ 762000 h 2470150"/>
                <a:gd name="connsiteX96" fmla="*/ 4635500 w 5232400"/>
                <a:gd name="connsiteY96" fmla="*/ 755650 h 2470150"/>
                <a:gd name="connsiteX97" fmla="*/ 4699000 w 5232400"/>
                <a:gd name="connsiteY97" fmla="*/ 723900 h 2470150"/>
                <a:gd name="connsiteX98" fmla="*/ 4749800 w 5232400"/>
                <a:gd name="connsiteY98" fmla="*/ 647700 h 2470150"/>
                <a:gd name="connsiteX99" fmla="*/ 4762500 w 5232400"/>
                <a:gd name="connsiteY99" fmla="*/ 628650 h 2470150"/>
                <a:gd name="connsiteX100" fmla="*/ 4787900 w 5232400"/>
                <a:gd name="connsiteY100" fmla="*/ 571500 h 2470150"/>
                <a:gd name="connsiteX101" fmla="*/ 4794250 w 5232400"/>
                <a:gd name="connsiteY101" fmla="*/ 552450 h 2470150"/>
                <a:gd name="connsiteX102" fmla="*/ 4832350 w 5232400"/>
                <a:gd name="connsiteY102" fmla="*/ 488950 h 2470150"/>
                <a:gd name="connsiteX103" fmla="*/ 4851400 w 5232400"/>
                <a:gd name="connsiteY103" fmla="*/ 463550 h 2470150"/>
                <a:gd name="connsiteX104" fmla="*/ 4870450 w 5232400"/>
                <a:gd name="connsiteY104" fmla="*/ 450850 h 2470150"/>
                <a:gd name="connsiteX105" fmla="*/ 4908550 w 5232400"/>
                <a:gd name="connsiteY105" fmla="*/ 419100 h 2470150"/>
                <a:gd name="connsiteX106" fmla="*/ 4914900 w 5232400"/>
                <a:gd name="connsiteY106" fmla="*/ 400050 h 2470150"/>
                <a:gd name="connsiteX107" fmla="*/ 4933950 w 5232400"/>
                <a:gd name="connsiteY107" fmla="*/ 381000 h 2470150"/>
                <a:gd name="connsiteX108" fmla="*/ 4940300 w 5232400"/>
                <a:gd name="connsiteY108" fmla="*/ 349250 h 2470150"/>
                <a:gd name="connsiteX109" fmla="*/ 4946650 w 5232400"/>
                <a:gd name="connsiteY109" fmla="*/ 184150 h 2470150"/>
                <a:gd name="connsiteX110" fmla="*/ 4972050 w 5232400"/>
                <a:gd name="connsiteY110" fmla="*/ 171450 h 2470150"/>
                <a:gd name="connsiteX111" fmla="*/ 5029200 w 5232400"/>
                <a:gd name="connsiteY111" fmla="*/ 152400 h 2470150"/>
                <a:gd name="connsiteX112" fmla="*/ 5048250 w 5232400"/>
                <a:gd name="connsiteY112" fmla="*/ 146050 h 2470150"/>
                <a:gd name="connsiteX113" fmla="*/ 5067300 w 5232400"/>
                <a:gd name="connsiteY113" fmla="*/ 139700 h 2470150"/>
                <a:gd name="connsiteX114" fmla="*/ 5080000 w 5232400"/>
                <a:gd name="connsiteY114" fmla="*/ 114300 h 2470150"/>
                <a:gd name="connsiteX115" fmla="*/ 5086350 w 5232400"/>
                <a:gd name="connsiteY115" fmla="*/ 82550 h 2470150"/>
                <a:gd name="connsiteX116" fmla="*/ 5156200 w 5232400"/>
                <a:gd name="connsiteY116" fmla="*/ 76200 h 2470150"/>
                <a:gd name="connsiteX117" fmla="*/ 5200650 w 5232400"/>
                <a:gd name="connsiteY117" fmla="*/ 69850 h 2470150"/>
                <a:gd name="connsiteX118" fmla="*/ 5207000 w 5232400"/>
                <a:gd name="connsiteY118" fmla="*/ 31750 h 2470150"/>
                <a:gd name="connsiteX119" fmla="*/ 5213350 w 5232400"/>
                <a:gd name="connsiteY119" fmla="*/ 6350 h 2470150"/>
                <a:gd name="connsiteX120" fmla="*/ 5232400 w 5232400"/>
                <a:gd name="connsiteY12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390650 h 2470150"/>
                <a:gd name="connsiteX61" fmla="*/ 3638550 w 5232400"/>
                <a:gd name="connsiteY61" fmla="*/ 1371600 h 2470150"/>
                <a:gd name="connsiteX62" fmla="*/ 3683000 w 5232400"/>
                <a:gd name="connsiteY62" fmla="*/ 1314450 h 2470150"/>
                <a:gd name="connsiteX63" fmla="*/ 3708400 w 5232400"/>
                <a:gd name="connsiteY63" fmla="*/ 1295400 h 2470150"/>
                <a:gd name="connsiteX64" fmla="*/ 3733800 w 5232400"/>
                <a:gd name="connsiteY64" fmla="*/ 1289050 h 2470150"/>
                <a:gd name="connsiteX65" fmla="*/ 3752850 w 5232400"/>
                <a:gd name="connsiteY65" fmla="*/ 1276350 h 2470150"/>
                <a:gd name="connsiteX66" fmla="*/ 3790950 w 5232400"/>
                <a:gd name="connsiteY66" fmla="*/ 1263650 h 2470150"/>
                <a:gd name="connsiteX67" fmla="*/ 3797300 w 5232400"/>
                <a:gd name="connsiteY67" fmla="*/ 1244600 h 2470150"/>
                <a:gd name="connsiteX68" fmla="*/ 3803650 w 5232400"/>
                <a:gd name="connsiteY68" fmla="*/ 1174750 h 2470150"/>
                <a:gd name="connsiteX69" fmla="*/ 3835400 w 5232400"/>
                <a:gd name="connsiteY69" fmla="*/ 1143000 h 2470150"/>
                <a:gd name="connsiteX70" fmla="*/ 3854450 w 5232400"/>
                <a:gd name="connsiteY70" fmla="*/ 1123950 h 2470150"/>
                <a:gd name="connsiteX71" fmla="*/ 3879850 w 5232400"/>
                <a:gd name="connsiteY71" fmla="*/ 1117600 h 2470150"/>
                <a:gd name="connsiteX72" fmla="*/ 3898900 w 5232400"/>
                <a:gd name="connsiteY72" fmla="*/ 1111250 h 2470150"/>
                <a:gd name="connsiteX73" fmla="*/ 3924300 w 5232400"/>
                <a:gd name="connsiteY73" fmla="*/ 1104900 h 2470150"/>
                <a:gd name="connsiteX74" fmla="*/ 3943350 w 5232400"/>
                <a:gd name="connsiteY74" fmla="*/ 1098550 h 2470150"/>
                <a:gd name="connsiteX75" fmla="*/ 4000500 w 5232400"/>
                <a:gd name="connsiteY75" fmla="*/ 1085850 h 2470150"/>
                <a:gd name="connsiteX76" fmla="*/ 4051300 w 5232400"/>
                <a:gd name="connsiteY76" fmla="*/ 1073150 h 2470150"/>
                <a:gd name="connsiteX77" fmla="*/ 4070350 w 5232400"/>
                <a:gd name="connsiteY77" fmla="*/ 1054100 h 2470150"/>
                <a:gd name="connsiteX78" fmla="*/ 4089400 w 5232400"/>
                <a:gd name="connsiteY78" fmla="*/ 1047750 h 2470150"/>
                <a:gd name="connsiteX79" fmla="*/ 4121150 w 5232400"/>
                <a:gd name="connsiteY79" fmla="*/ 1009650 h 2470150"/>
                <a:gd name="connsiteX80" fmla="*/ 4191000 w 5232400"/>
                <a:gd name="connsiteY80" fmla="*/ 990600 h 2470150"/>
                <a:gd name="connsiteX81" fmla="*/ 4210050 w 5232400"/>
                <a:gd name="connsiteY81" fmla="*/ 984250 h 2470150"/>
                <a:gd name="connsiteX82" fmla="*/ 4260850 w 5232400"/>
                <a:gd name="connsiteY82" fmla="*/ 971550 h 2470150"/>
                <a:gd name="connsiteX83" fmla="*/ 4273550 w 5232400"/>
                <a:gd name="connsiteY83" fmla="*/ 952500 h 2470150"/>
                <a:gd name="connsiteX84" fmla="*/ 4292600 w 5232400"/>
                <a:gd name="connsiteY84" fmla="*/ 946150 h 2470150"/>
                <a:gd name="connsiteX85" fmla="*/ 4356100 w 5232400"/>
                <a:gd name="connsiteY85" fmla="*/ 939800 h 2470150"/>
                <a:gd name="connsiteX86" fmla="*/ 4375150 w 5232400"/>
                <a:gd name="connsiteY86" fmla="*/ 920750 h 2470150"/>
                <a:gd name="connsiteX87" fmla="*/ 4400550 w 5232400"/>
                <a:gd name="connsiteY87" fmla="*/ 914400 h 2470150"/>
                <a:gd name="connsiteX88" fmla="*/ 4419600 w 5232400"/>
                <a:gd name="connsiteY88" fmla="*/ 908050 h 2470150"/>
                <a:gd name="connsiteX89" fmla="*/ 4432300 w 5232400"/>
                <a:gd name="connsiteY89" fmla="*/ 889000 h 2470150"/>
                <a:gd name="connsiteX90" fmla="*/ 4476750 w 5232400"/>
                <a:gd name="connsiteY90" fmla="*/ 863600 h 2470150"/>
                <a:gd name="connsiteX91" fmla="*/ 4495800 w 5232400"/>
                <a:gd name="connsiteY91" fmla="*/ 850900 h 2470150"/>
                <a:gd name="connsiteX92" fmla="*/ 4552950 w 5232400"/>
                <a:gd name="connsiteY92" fmla="*/ 831850 h 2470150"/>
                <a:gd name="connsiteX93" fmla="*/ 4559300 w 5232400"/>
                <a:gd name="connsiteY93" fmla="*/ 812800 h 2470150"/>
                <a:gd name="connsiteX94" fmla="*/ 4591050 w 5232400"/>
                <a:gd name="connsiteY94" fmla="*/ 774700 h 2470150"/>
                <a:gd name="connsiteX95" fmla="*/ 4610100 w 5232400"/>
                <a:gd name="connsiteY95" fmla="*/ 762000 h 2470150"/>
                <a:gd name="connsiteX96" fmla="*/ 4635500 w 5232400"/>
                <a:gd name="connsiteY96" fmla="*/ 755650 h 2470150"/>
                <a:gd name="connsiteX97" fmla="*/ 4699000 w 5232400"/>
                <a:gd name="connsiteY97" fmla="*/ 723900 h 2470150"/>
                <a:gd name="connsiteX98" fmla="*/ 4749800 w 5232400"/>
                <a:gd name="connsiteY98" fmla="*/ 647700 h 2470150"/>
                <a:gd name="connsiteX99" fmla="*/ 4762500 w 5232400"/>
                <a:gd name="connsiteY99" fmla="*/ 628650 h 2470150"/>
                <a:gd name="connsiteX100" fmla="*/ 4787900 w 5232400"/>
                <a:gd name="connsiteY100" fmla="*/ 571500 h 2470150"/>
                <a:gd name="connsiteX101" fmla="*/ 4794250 w 5232400"/>
                <a:gd name="connsiteY101" fmla="*/ 552450 h 2470150"/>
                <a:gd name="connsiteX102" fmla="*/ 4832350 w 5232400"/>
                <a:gd name="connsiteY102" fmla="*/ 488950 h 2470150"/>
                <a:gd name="connsiteX103" fmla="*/ 4851400 w 5232400"/>
                <a:gd name="connsiteY103" fmla="*/ 463550 h 2470150"/>
                <a:gd name="connsiteX104" fmla="*/ 4870450 w 5232400"/>
                <a:gd name="connsiteY104" fmla="*/ 450850 h 2470150"/>
                <a:gd name="connsiteX105" fmla="*/ 4908550 w 5232400"/>
                <a:gd name="connsiteY105" fmla="*/ 419100 h 2470150"/>
                <a:gd name="connsiteX106" fmla="*/ 4914900 w 5232400"/>
                <a:gd name="connsiteY106" fmla="*/ 400050 h 2470150"/>
                <a:gd name="connsiteX107" fmla="*/ 4933950 w 5232400"/>
                <a:gd name="connsiteY107" fmla="*/ 381000 h 2470150"/>
                <a:gd name="connsiteX108" fmla="*/ 4940300 w 5232400"/>
                <a:gd name="connsiteY108" fmla="*/ 349250 h 2470150"/>
                <a:gd name="connsiteX109" fmla="*/ 4946650 w 5232400"/>
                <a:gd name="connsiteY109" fmla="*/ 184150 h 2470150"/>
                <a:gd name="connsiteX110" fmla="*/ 4972050 w 5232400"/>
                <a:gd name="connsiteY110" fmla="*/ 171450 h 2470150"/>
                <a:gd name="connsiteX111" fmla="*/ 5029200 w 5232400"/>
                <a:gd name="connsiteY111" fmla="*/ 152400 h 2470150"/>
                <a:gd name="connsiteX112" fmla="*/ 5048250 w 5232400"/>
                <a:gd name="connsiteY112" fmla="*/ 146050 h 2470150"/>
                <a:gd name="connsiteX113" fmla="*/ 5067300 w 5232400"/>
                <a:gd name="connsiteY113" fmla="*/ 139700 h 2470150"/>
                <a:gd name="connsiteX114" fmla="*/ 5080000 w 5232400"/>
                <a:gd name="connsiteY114" fmla="*/ 114300 h 2470150"/>
                <a:gd name="connsiteX115" fmla="*/ 5086350 w 5232400"/>
                <a:gd name="connsiteY115" fmla="*/ 82550 h 2470150"/>
                <a:gd name="connsiteX116" fmla="*/ 5156200 w 5232400"/>
                <a:gd name="connsiteY116" fmla="*/ 76200 h 2470150"/>
                <a:gd name="connsiteX117" fmla="*/ 5200650 w 5232400"/>
                <a:gd name="connsiteY117" fmla="*/ 69850 h 2470150"/>
                <a:gd name="connsiteX118" fmla="*/ 5207000 w 5232400"/>
                <a:gd name="connsiteY118" fmla="*/ 31750 h 2470150"/>
                <a:gd name="connsiteX119" fmla="*/ 5213350 w 5232400"/>
                <a:gd name="connsiteY119" fmla="*/ 6350 h 2470150"/>
                <a:gd name="connsiteX120" fmla="*/ 5232400 w 5232400"/>
                <a:gd name="connsiteY12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683000 w 5232400"/>
                <a:gd name="connsiteY62" fmla="*/ 1314450 h 2470150"/>
                <a:gd name="connsiteX63" fmla="*/ 3708400 w 5232400"/>
                <a:gd name="connsiteY63" fmla="*/ 1295400 h 2470150"/>
                <a:gd name="connsiteX64" fmla="*/ 3733800 w 5232400"/>
                <a:gd name="connsiteY64" fmla="*/ 1289050 h 2470150"/>
                <a:gd name="connsiteX65" fmla="*/ 3752850 w 5232400"/>
                <a:gd name="connsiteY65" fmla="*/ 1276350 h 2470150"/>
                <a:gd name="connsiteX66" fmla="*/ 3790950 w 5232400"/>
                <a:gd name="connsiteY66" fmla="*/ 1263650 h 2470150"/>
                <a:gd name="connsiteX67" fmla="*/ 3797300 w 5232400"/>
                <a:gd name="connsiteY67" fmla="*/ 1244600 h 2470150"/>
                <a:gd name="connsiteX68" fmla="*/ 3803650 w 5232400"/>
                <a:gd name="connsiteY68" fmla="*/ 1174750 h 2470150"/>
                <a:gd name="connsiteX69" fmla="*/ 3835400 w 5232400"/>
                <a:gd name="connsiteY69" fmla="*/ 1143000 h 2470150"/>
                <a:gd name="connsiteX70" fmla="*/ 3854450 w 5232400"/>
                <a:gd name="connsiteY70" fmla="*/ 1123950 h 2470150"/>
                <a:gd name="connsiteX71" fmla="*/ 3879850 w 5232400"/>
                <a:gd name="connsiteY71" fmla="*/ 1117600 h 2470150"/>
                <a:gd name="connsiteX72" fmla="*/ 3898900 w 5232400"/>
                <a:gd name="connsiteY72" fmla="*/ 1111250 h 2470150"/>
                <a:gd name="connsiteX73" fmla="*/ 3924300 w 5232400"/>
                <a:gd name="connsiteY73" fmla="*/ 1104900 h 2470150"/>
                <a:gd name="connsiteX74" fmla="*/ 3943350 w 5232400"/>
                <a:gd name="connsiteY74" fmla="*/ 1098550 h 2470150"/>
                <a:gd name="connsiteX75" fmla="*/ 4000500 w 5232400"/>
                <a:gd name="connsiteY75" fmla="*/ 1085850 h 2470150"/>
                <a:gd name="connsiteX76" fmla="*/ 4051300 w 5232400"/>
                <a:gd name="connsiteY76" fmla="*/ 1073150 h 2470150"/>
                <a:gd name="connsiteX77" fmla="*/ 4070350 w 5232400"/>
                <a:gd name="connsiteY77" fmla="*/ 1054100 h 2470150"/>
                <a:gd name="connsiteX78" fmla="*/ 4089400 w 5232400"/>
                <a:gd name="connsiteY78" fmla="*/ 1047750 h 2470150"/>
                <a:gd name="connsiteX79" fmla="*/ 4121150 w 5232400"/>
                <a:gd name="connsiteY79" fmla="*/ 1009650 h 2470150"/>
                <a:gd name="connsiteX80" fmla="*/ 4191000 w 5232400"/>
                <a:gd name="connsiteY80" fmla="*/ 990600 h 2470150"/>
                <a:gd name="connsiteX81" fmla="*/ 4210050 w 5232400"/>
                <a:gd name="connsiteY81" fmla="*/ 984250 h 2470150"/>
                <a:gd name="connsiteX82" fmla="*/ 4260850 w 5232400"/>
                <a:gd name="connsiteY82" fmla="*/ 971550 h 2470150"/>
                <a:gd name="connsiteX83" fmla="*/ 4273550 w 5232400"/>
                <a:gd name="connsiteY83" fmla="*/ 952500 h 2470150"/>
                <a:gd name="connsiteX84" fmla="*/ 4292600 w 5232400"/>
                <a:gd name="connsiteY84" fmla="*/ 946150 h 2470150"/>
                <a:gd name="connsiteX85" fmla="*/ 4356100 w 5232400"/>
                <a:gd name="connsiteY85" fmla="*/ 939800 h 2470150"/>
                <a:gd name="connsiteX86" fmla="*/ 4375150 w 5232400"/>
                <a:gd name="connsiteY86" fmla="*/ 920750 h 2470150"/>
                <a:gd name="connsiteX87" fmla="*/ 4400550 w 5232400"/>
                <a:gd name="connsiteY87" fmla="*/ 914400 h 2470150"/>
                <a:gd name="connsiteX88" fmla="*/ 4419600 w 5232400"/>
                <a:gd name="connsiteY88" fmla="*/ 908050 h 2470150"/>
                <a:gd name="connsiteX89" fmla="*/ 4432300 w 5232400"/>
                <a:gd name="connsiteY89" fmla="*/ 889000 h 2470150"/>
                <a:gd name="connsiteX90" fmla="*/ 4476750 w 5232400"/>
                <a:gd name="connsiteY90" fmla="*/ 863600 h 2470150"/>
                <a:gd name="connsiteX91" fmla="*/ 4495800 w 5232400"/>
                <a:gd name="connsiteY91" fmla="*/ 850900 h 2470150"/>
                <a:gd name="connsiteX92" fmla="*/ 4552950 w 5232400"/>
                <a:gd name="connsiteY92" fmla="*/ 831850 h 2470150"/>
                <a:gd name="connsiteX93" fmla="*/ 4559300 w 5232400"/>
                <a:gd name="connsiteY93" fmla="*/ 812800 h 2470150"/>
                <a:gd name="connsiteX94" fmla="*/ 4591050 w 5232400"/>
                <a:gd name="connsiteY94" fmla="*/ 774700 h 2470150"/>
                <a:gd name="connsiteX95" fmla="*/ 4610100 w 5232400"/>
                <a:gd name="connsiteY95" fmla="*/ 762000 h 2470150"/>
                <a:gd name="connsiteX96" fmla="*/ 4635500 w 5232400"/>
                <a:gd name="connsiteY96" fmla="*/ 755650 h 2470150"/>
                <a:gd name="connsiteX97" fmla="*/ 4699000 w 5232400"/>
                <a:gd name="connsiteY97" fmla="*/ 723900 h 2470150"/>
                <a:gd name="connsiteX98" fmla="*/ 4749800 w 5232400"/>
                <a:gd name="connsiteY98" fmla="*/ 647700 h 2470150"/>
                <a:gd name="connsiteX99" fmla="*/ 4762500 w 5232400"/>
                <a:gd name="connsiteY99" fmla="*/ 628650 h 2470150"/>
                <a:gd name="connsiteX100" fmla="*/ 4787900 w 5232400"/>
                <a:gd name="connsiteY100" fmla="*/ 571500 h 2470150"/>
                <a:gd name="connsiteX101" fmla="*/ 4794250 w 5232400"/>
                <a:gd name="connsiteY101" fmla="*/ 552450 h 2470150"/>
                <a:gd name="connsiteX102" fmla="*/ 4832350 w 5232400"/>
                <a:gd name="connsiteY102" fmla="*/ 488950 h 2470150"/>
                <a:gd name="connsiteX103" fmla="*/ 4851400 w 5232400"/>
                <a:gd name="connsiteY103" fmla="*/ 463550 h 2470150"/>
                <a:gd name="connsiteX104" fmla="*/ 4870450 w 5232400"/>
                <a:gd name="connsiteY104" fmla="*/ 450850 h 2470150"/>
                <a:gd name="connsiteX105" fmla="*/ 4908550 w 5232400"/>
                <a:gd name="connsiteY105" fmla="*/ 419100 h 2470150"/>
                <a:gd name="connsiteX106" fmla="*/ 4914900 w 5232400"/>
                <a:gd name="connsiteY106" fmla="*/ 400050 h 2470150"/>
                <a:gd name="connsiteX107" fmla="*/ 4933950 w 5232400"/>
                <a:gd name="connsiteY107" fmla="*/ 381000 h 2470150"/>
                <a:gd name="connsiteX108" fmla="*/ 4940300 w 5232400"/>
                <a:gd name="connsiteY108" fmla="*/ 349250 h 2470150"/>
                <a:gd name="connsiteX109" fmla="*/ 4946650 w 5232400"/>
                <a:gd name="connsiteY109" fmla="*/ 184150 h 2470150"/>
                <a:gd name="connsiteX110" fmla="*/ 4972050 w 5232400"/>
                <a:gd name="connsiteY110" fmla="*/ 171450 h 2470150"/>
                <a:gd name="connsiteX111" fmla="*/ 5029200 w 5232400"/>
                <a:gd name="connsiteY111" fmla="*/ 152400 h 2470150"/>
                <a:gd name="connsiteX112" fmla="*/ 5048250 w 5232400"/>
                <a:gd name="connsiteY112" fmla="*/ 146050 h 2470150"/>
                <a:gd name="connsiteX113" fmla="*/ 5067300 w 5232400"/>
                <a:gd name="connsiteY113" fmla="*/ 139700 h 2470150"/>
                <a:gd name="connsiteX114" fmla="*/ 5080000 w 5232400"/>
                <a:gd name="connsiteY114" fmla="*/ 114300 h 2470150"/>
                <a:gd name="connsiteX115" fmla="*/ 5086350 w 5232400"/>
                <a:gd name="connsiteY115" fmla="*/ 82550 h 2470150"/>
                <a:gd name="connsiteX116" fmla="*/ 5156200 w 5232400"/>
                <a:gd name="connsiteY116" fmla="*/ 76200 h 2470150"/>
                <a:gd name="connsiteX117" fmla="*/ 5200650 w 5232400"/>
                <a:gd name="connsiteY117" fmla="*/ 69850 h 2470150"/>
                <a:gd name="connsiteX118" fmla="*/ 5207000 w 5232400"/>
                <a:gd name="connsiteY118" fmla="*/ 31750 h 2470150"/>
                <a:gd name="connsiteX119" fmla="*/ 5213350 w 5232400"/>
                <a:gd name="connsiteY119" fmla="*/ 6350 h 2470150"/>
                <a:gd name="connsiteX120" fmla="*/ 5232400 w 5232400"/>
                <a:gd name="connsiteY12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08400 w 5232400"/>
                <a:gd name="connsiteY62" fmla="*/ 1295400 h 2470150"/>
                <a:gd name="connsiteX63" fmla="*/ 3733800 w 5232400"/>
                <a:gd name="connsiteY63" fmla="*/ 1289050 h 2470150"/>
                <a:gd name="connsiteX64" fmla="*/ 3752850 w 5232400"/>
                <a:gd name="connsiteY64" fmla="*/ 1276350 h 2470150"/>
                <a:gd name="connsiteX65" fmla="*/ 3790950 w 5232400"/>
                <a:gd name="connsiteY65" fmla="*/ 1263650 h 2470150"/>
                <a:gd name="connsiteX66" fmla="*/ 3797300 w 5232400"/>
                <a:gd name="connsiteY66" fmla="*/ 1244600 h 2470150"/>
                <a:gd name="connsiteX67" fmla="*/ 3803650 w 5232400"/>
                <a:gd name="connsiteY67" fmla="*/ 1174750 h 2470150"/>
                <a:gd name="connsiteX68" fmla="*/ 3835400 w 5232400"/>
                <a:gd name="connsiteY68" fmla="*/ 1143000 h 2470150"/>
                <a:gd name="connsiteX69" fmla="*/ 3854450 w 5232400"/>
                <a:gd name="connsiteY69" fmla="*/ 1123950 h 2470150"/>
                <a:gd name="connsiteX70" fmla="*/ 3879850 w 5232400"/>
                <a:gd name="connsiteY70" fmla="*/ 1117600 h 2470150"/>
                <a:gd name="connsiteX71" fmla="*/ 3898900 w 5232400"/>
                <a:gd name="connsiteY71" fmla="*/ 1111250 h 2470150"/>
                <a:gd name="connsiteX72" fmla="*/ 3924300 w 5232400"/>
                <a:gd name="connsiteY72" fmla="*/ 1104900 h 2470150"/>
                <a:gd name="connsiteX73" fmla="*/ 3943350 w 5232400"/>
                <a:gd name="connsiteY73" fmla="*/ 1098550 h 2470150"/>
                <a:gd name="connsiteX74" fmla="*/ 4000500 w 5232400"/>
                <a:gd name="connsiteY74" fmla="*/ 1085850 h 2470150"/>
                <a:gd name="connsiteX75" fmla="*/ 4051300 w 5232400"/>
                <a:gd name="connsiteY75" fmla="*/ 1073150 h 2470150"/>
                <a:gd name="connsiteX76" fmla="*/ 4070350 w 5232400"/>
                <a:gd name="connsiteY76" fmla="*/ 1054100 h 2470150"/>
                <a:gd name="connsiteX77" fmla="*/ 4089400 w 5232400"/>
                <a:gd name="connsiteY77" fmla="*/ 1047750 h 2470150"/>
                <a:gd name="connsiteX78" fmla="*/ 4121150 w 5232400"/>
                <a:gd name="connsiteY78" fmla="*/ 1009650 h 2470150"/>
                <a:gd name="connsiteX79" fmla="*/ 4191000 w 5232400"/>
                <a:gd name="connsiteY79" fmla="*/ 990600 h 2470150"/>
                <a:gd name="connsiteX80" fmla="*/ 4210050 w 5232400"/>
                <a:gd name="connsiteY80" fmla="*/ 984250 h 2470150"/>
                <a:gd name="connsiteX81" fmla="*/ 4260850 w 5232400"/>
                <a:gd name="connsiteY81" fmla="*/ 971550 h 2470150"/>
                <a:gd name="connsiteX82" fmla="*/ 4273550 w 5232400"/>
                <a:gd name="connsiteY82" fmla="*/ 952500 h 2470150"/>
                <a:gd name="connsiteX83" fmla="*/ 4292600 w 5232400"/>
                <a:gd name="connsiteY83" fmla="*/ 946150 h 2470150"/>
                <a:gd name="connsiteX84" fmla="*/ 4356100 w 5232400"/>
                <a:gd name="connsiteY84" fmla="*/ 939800 h 2470150"/>
                <a:gd name="connsiteX85" fmla="*/ 4375150 w 5232400"/>
                <a:gd name="connsiteY85" fmla="*/ 920750 h 2470150"/>
                <a:gd name="connsiteX86" fmla="*/ 4400550 w 5232400"/>
                <a:gd name="connsiteY86" fmla="*/ 914400 h 2470150"/>
                <a:gd name="connsiteX87" fmla="*/ 4419600 w 5232400"/>
                <a:gd name="connsiteY87" fmla="*/ 908050 h 2470150"/>
                <a:gd name="connsiteX88" fmla="*/ 4432300 w 5232400"/>
                <a:gd name="connsiteY88" fmla="*/ 889000 h 2470150"/>
                <a:gd name="connsiteX89" fmla="*/ 4476750 w 5232400"/>
                <a:gd name="connsiteY89" fmla="*/ 863600 h 2470150"/>
                <a:gd name="connsiteX90" fmla="*/ 4495800 w 5232400"/>
                <a:gd name="connsiteY90" fmla="*/ 850900 h 2470150"/>
                <a:gd name="connsiteX91" fmla="*/ 4552950 w 5232400"/>
                <a:gd name="connsiteY91" fmla="*/ 831850 h 2470150"/>
                <a:gd name="connsiteX92" fmla="*/ 4559300 w 5232400"/>
                <a:gd name="connsiteY92" fmla="*/ 812800 h 2470150"/>
                <a:gd name="connsiteX93" fmla="*/ 4591050 w 5232400"/>
                <a:gd name="connsiteY93" fmla="*/ 774700 h 2470150"/>
                <a:gd name="connsiteX94" fmla="*/ 4610100 w 5232400"/>
                <a:gd name="connsiteY94" fmla="*/ 762000 h 2470150"/>
                <a:gd name="connsiteX95" fmla="*/ 4635500 w 5232400"/>
                <a:gd name="connsiteY95" fmla="*/ 755650 h 2470150"/>
                <a:gd name="connsiteX96" fmla="*/ 4699000 w 5232400"/>
                <a:gd name="connsiteY96" fmla="*/ 723900 h 2470150"/>
                <a:gd name="connsiteX97" fmla="*/ 4749800 w 5232400"/>
                <a:gd name="connsiteY97" fmla="*/ 647700 h 2470150"/>
                <a:gd name="connsiteX98" fmla="*/ 4762500 w 5232400"/>
                <a:gd name="connsiteY98" fmla="*/ 628650 h 2470150"/>
                <a:gd name="connsiteX99" fmla="*/ 4787900 w 5232400"/>
                <a:gd name="connsiteY99" fmla="*/ 571500 h 2470150"/>
                <a:gd name="connsiteX100" fmla="*/ 4794250 w 5232400"/>
                <a:gd name="connsiteY100" fmla="*/ 552450 h 2470150"/>
                <a:gd name="connsiteX101" fmla="*/ 4832350 w 5232400"/>
                <a:gd name="connsiteY101" fmla="*/ 488950 h 2470150"/>
                <a:gd name="connsiteX102" fmla="*/ 4851400 w 5232400"/>
                <a:gd name="connsiteY102" fmla="*/ 463550 h 2470150"/>
                <a:gd name="connsiteX103" fmla="*/ 4870450 w 5232400"/>
                <a:gd name="connsiteY103" fmla="*/ 450850 h 2470150"/>
                <a:gd name="connsiteX104" fmla="*/ 4908550 w 5232400"/>
                <a:gd name="connsiteY104" fmla="*/ 419100 h 2470150"/>
                <a:gd name="connsiteX105" fmla="*/ 4914900 w 5232400"/>
                <a:gd name="connsiteY105" fmla="*/ 400050 h 2470150"/>
                <a:gd name="connsiteX106" fmla="*/ 4933950 w 5232400"/>
                <a:gd name="connsiteY106" fmla="*/ 381000 h 2470150"/>
                <a:gd name="connsiteX107" fmla="*/ 4940300 w 5232400"/>
                <a:gd name="connsiteY107" fmla="*/ 349250 h 2470150"/>
                <a:gd name="connsiteX108" fmla="*/ 4946650 w 5232400"/>
                <a:gd name="connsiteY108" fmla="*/ 184150 h 2470150"/>
                <a:gd name="connsiteX109" fmla="*/ 4972050 w 5232400"/>
                <a:gd name="connsiteY109" fmla="*/ 171450 h 2470150"/>
                <a:gd name="connsiteX110" fmla="*/ 5029200 w 5232400"/>
                <a:gd name="connsiteY110" fmla="*/ 152400 h 2470150"/>
                <a:gd name="connsiteX111" fmla="*/ 5048250 w 5232400"/>
                <a:gd name="connsiteY111" fmla="*/ 146050 h 2470150"/>
                <a:gd name="connsiteX112" fmla="*/ 5067300 w 5232400"/>
                <a:gd name="connsiteY112" fmla="*/ 139700 h 2470150"/>
                <a:gd name="connsiteX113" fmla="*/ 5080000 w 5232400"/>
                <a:gd name="connsiteY113" fmla="*/ 114300 h 2470150"/>
                <a:gd name="connsiteX114" fmla="*/ 5086350 w 5232400"/>
                <a:gd name="connsiteY114" fmla="*/ 82550 h 2470150"/>
                <a:gd name="connsiteX115" fmla="*/ 5156200 w 5232400"/>
                <a:gd name="connsiteY115" fmla="*/ 76200 h 2470150"/>
                <a:gd name="connsiteX116" fmla="*/ 5200650 w 5232400"/>
                <a:gd name="connsiteY116" fmla="*/ 69850 h 2470150"/>
                <a:gd name="connsiteX117" fmla="*/ 5207000 w 5232400"/>
                <a:gd name="connsiteY117" fmla="*/ 31750 h 2470150"/>
                <a:gd name="connsiteX118" fmla="*/ 5213350 w 5232400"/>
                <a:gd name="connsiteY118" fmla="*/ 6350 h 2470150"/>
                <a:gd name="connsiteX119" fmla="*/ 5232400 w 5232400"/>
                <a:gd name="connsiteY11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3800 w 5232400"/>
                <a:gd name="connsiteY62" fmla="*/ 1289050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854450 w 5232400"/>
                <a:gd name="connsiteY68" fmla="*/ 1123950 h 2470150"/>
                <a:gd name="connsiteX69" fmla="*/ 3879850 w 5232400"/>
                <a:gd name="connsiteY69" fmla="*/ 1117600 h 2470150"/>
                <a:gd name="connsiteX70" fmla="*/ 3898900 w 5232400"/>
                <a:gd name="connsiteY70" fmla="*/ 1111250 h 2470150"/>
                <a:gd name="connsiteX71" fmla="*/ 3924300 w 5232400"/>
                <a:gd name="connsiteY71" fmla="*/ 1104900 h 2470150"/>
                <a:gd name="connsiteX72" fmla="*/ 3943350 w 5232400"/>
                <a:gd name="connsiteY72" fmla="*/ 1098550 h 2470150"/>
                <a:gd name="connsiteX73" fmla="*/ 4000500 w 5232400"/>
                <a:gd name="connsiteY73" fmla="*/ 1085850 h 2470150"/>
                <a:gd name="connsiteX74" fmla="*/ 4051300 w 5232400"/>
                <a:gd name="connsiteY74" fmla="*/ 1073150 h 2470150"/>
                <a:gd name="connsiteX75" fmla="*/ 4070350 w 5232400"/>
                <a:gd name="connsiteY75" fmla="*/ 1054100 h 2470150"/>
                <a:gd name="connsiteX76" fmla="*/ 4089400 w 5232400"/>
                <a:gd name="connsiteY76" fmla="*/ 1047750 h 2470150"/>
                <a:gd name="connsiteX77" fmla="*/ 4121150 w 5232400"/>
                <a:gd name="connsiteY77" fmla="*/ 1009650 h 2470150"/>
                <a:gd name="connsiteX78" fmla="*/ 4191000 w 5232400"/>
                <a:gd name="connsiteY78" fmla="*/ 990600 h 2470150"/>
                <a:gd name="connsiteX79" fmla="*/ 4210050 w 5232400"/>
                <a:gd name="connsiteY79" fmla="*/ 984250 h 2470150"/>
                <a:gd name="connsiteX80" fmla="*/ 4260850 w 5232400"/>
                <a:gd name="connsiteY80" fmla="*/ 971550 h 2470150"/>
                <a:gd name="connsiteX81" fmla="*/ 4273550 w 5232400"/>
                <a:gd name="connsiteY81" fmla="*/ 952500 h 2470150"/>
                <a:gd name="connsiteX82" fmla="*/ 4292600 w 5232400"/>
                <a:gd name="connsiteY82" fmla="*/ 946150 h 2470150"/>
                <a:gd name="connsiteX83" fmla="*/ 4356100 w 5232400"/>
                <a:gd name="connsiteY83" fmla="*/ 939800 h 2470150"/>
                <a:gd name="connsiteX84" fmla="*/ 4375150 w 5232400"/>
                <a:gd name="connsiteY84" fmla="*/ 920750 h 2470150"/>
                <a:gd name="connsiteX85" fmla="*/ 4400550 w 5232400"/>
                <a:gd name="connsiteY85" fmla="*/ 914400 h 2470150"/>
                <a:gd name="connsiteX86" fmla="*/ 4419600 w 5232400"/>
                <a:gd name="connsiteY86" fmla="*/ 908050 h 2470150"/>
                <a:gd name="connsiteX87" fmla="*/ 4432300 w 5232400"/>
                <a:gd name="connsiteY87" fmla="*/ 889000 h 2470150"/>
                <a:gd name="connsiteX88" fmla="*/ 4476750 w 5232400"/>
                <a:gd name="connsiteY88" fmla="*/ 863600 h 2470150"/>
                <a:gd name="connsiteX89" fmla="*/ 4495800 w 5232400"/>
                <a:gd name="connsiteY89" fmla="*/ 850900 h 2470150"/>
                <a:gd name="connsiteX90" fmla="*/ 4552950 w 5232400"/>
                <a:gd name="connsiteY90" fmla="*/ 831850 h 2470150"/>
                <a:gd name="connsiteX91" fmla="*/ 4559300 w 5232400"/>
                <a:gd name="connsiteY91" fmla="*/ 812800 h 2470150"/>
                <a:gd name="connsiteX92" fmla="*/ 4591050 w 5232400"/>
                <a:gd name="connsiteY92" fmla="*/ 774700 h 2470150"/>
                <a:gd name="connsiteX93" fmla="*/ 4610100 w 5232400"/>
                <a:gd name="connsiteY93" fmla="*/ 762000 h 2470150"/>
                <a:gd name="connsiteX94" fmla="*/ 4635500 w 5232400"/>
                <a:gd name="connsiteY94" fmla="*/ 755650 h 2470150"/>
                <a:gd name="connsiteX95" fmla="*/ 4699000 w 5232400"/>
                <a:gd name="connsiteY95" fmla="*/ 723900 h 2470150"/>
                <a:gd name="connsiteX96" fmla="*/ 4749800 w 5232400"/>
                <a:gd name="connsiteY96" fmla="*/ 647700 h 2470150"/>
                <a:gd name="connsiteX97" fmla="*/ 4762500 w 5232400"/>
                <a:gd name="connsiteY97" fmla="*/ 628650 h 2470150"/>
                <a:gd name="connsiteX98" fmla="*/ 4787900 w 5232400"/>
                <a:gd name="connsiteY98" fmla="*/ 571500 h 2470150"/>
                <a:gd name="connsiteX99" fmla="*/ 4794250 w 5232400"/>
                <a:gd name="connsiteY99" fmla="*/ 552450 h 2470150"/>
                <a:gd name="connsiteX100" fmla="*/ 4832350 w 5232400"/>
                <a:gd name="connsiteY100" fmla="*/ 488950 h 2470150"/>
                <a:gd name="connsiteX101" fmla="*/ 4851400 w 5232400"/>
                <a:gd name="connsiteY101" fmla="*/ 463550 h 2470150"/>
                <a:gd name="connsiteX102" fmla="*/ 4870450 w 5232400"/>
                <a:gd name="connsiteY102" fmla="*/ 450850 h 2470150"/>
                <a:gd name="connsiteX103" fmla="*/ 4908550 w 5232400"/>
                <a:gd name="connsiteY103" fmla="*/ 419100 h 2470150"/>
                <a:gd name="connsiteX104" fmla="*/ 4914900 w 5232400"/>
                <a:gd name="connsiteY104" fmla="*/ 400050 h 2470150"/>
                <a:gd name="connsiteX105" fmla="*/ 4933950 w 5232400"/>
                <a:gd name="connsiteY105" fmla="*/ 381000 h 2470150"/>
                <a:gd name="connsiteX106" fmla="*/ 4940300 w 5232400"/>
                <a:gd name="connsiteY106" fmla="*/ 349250 h 2470150"/>
                <a:gd name="connsiteX107" fmla="*/ 4946650 w 5232400"/>
                <a:gd name="connsiteY107" fmla="*/ 184150 h 2470150"/>
                <a:gd name="connsiteX108" fmla="*/ 4972050 w 5232400"/>
                <a:gd name="connsiteY108" fmla="*/ 171450 h 2470150"/>
                <a:gd name="connsiteX109" fmla="*/ 5029200 w 5232400"/>
                <a:gd name="connsiteY109" fmla="*/ 152400 h 2470150"/>
                <a:gd name="connsiteX110" fmla="*/ 5048250 w 5232400"/>
                <a:gd name="connsiteY110" fmla="*/ 146050 h 2470150"/>
                <a:gd name="connsiteX111" fmla="*/ 5067300 w 5232400"/>
                <a:gd name="connsiteY111" fmla="*/ 139700 h 2470150"/>
                <a:gd name="connsiteX112" fmla="*/ 5080000 w 5232400"/>
                <a:gd name="connsiteY112" fmla="*/ 114300 h 2470150"/>
                <a:gd name="connsiteX113" fmla="*/ 5086350 w 5232400"/>
                <a:gd name="connsiteY113" fmla="*/ 82550 h 2470150"/>
                <a:gd name="connsiteX114" fmla="*/ 5156200 w 5232400"/>
                <a:gd name="connsiteY114" fmla="*/ 76200 h 2470150"/>
                <a:gd name="connsiteX115" fmla="*/ 5200650 w 5232400"/>
                <a:gd name="connsiteY115" fmla="*/ 69850 h 2470150"/>
                <a:gd name="connsiteX116" fmla="*/ 5207000 w 5232400"/>
                <a:gd name="connsiteY116" fmla="*/ 31750 h 2470150"/>
                <a:gd name="connsiteX117" fmla="*/ 5213350 w 5232400"/>
                <a:gd name="connsiteY117" fmla="*/ 6350 h 2470150"/>
                <a:gd name="connsiteX118" fmla="*/ 5232400 w 5232400"/>
                <a:gd name="connsiteY11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3800 w 5232400"/>
                <a:gd name="connsiteY62" fmla="*/ 1289050 h 2470150"/>
                <a:gd name="connsiteX63" fmla="*/ 3735388 w 5232400"/>
                <a:gd name="connsiteY63" fmla="*/ 1344613 h 2470150"/>
                <a:gd name="connsiteX64" fmla="*/ 3752850 w 5232400"/>
                <a:gd name="connsiteY64" fmla="*/ 1276350 h 2470150"/>
                <a:gd name="connsiteX65" fmla="*/ 3790950 w 5232400"/>
                <a:gd name="connsiteY65" fmla="*/ 1263650 h 2470150"/>
                <a:gd name="connsiteX66" fmla="*/ 3797300 w 5232400"/>
                <a:gd name="connsiteY66" fmla="*/ 1244600 h 2470150"/>
                <a:gd name="connsiteX67" fmla="*/ 3803650 w 5232400"/>
                <a:gd name="connsiteY67" fmla="*/ 1174750 h 2470150"/>
                <a:gd name="connsiteX68" fmla="*/ 3835400 w 5232400"/>
                <a:gd name="connsiteY68" fmla="*/ 1143000 h 2470150"/>
                <a:gd name="connsiteX69" fmla="*/ 3854450 w 5232400"/>
                <a:gd name="connsiteY69" fmla="*/ 1123950 h 2470150"/>
                <a:gd name="connsiteX70" fmla="*/ 3879850 w 5232400"/>
                <a:gd name="connsiteY70" fmla="*/ 1117600 h 2470150"/>
                <a:gd name="connsiteX71" fmla="*/ 3898900 w 5232400"/>
                <a:gd name="connsiteY71" fmla="*/ 1111250 h 2470150"/>
                <a:gd name="connsiteX72" fmla="*/ 3924300 w 5232400"/>
                <a:gd name="connsiteY72" fmla="*/ 1104900 h 2470150"/>
                <a:gd name="connsiteX73" fmla="*/ 3943350 w 5232400"/>
                <a:gd name="connsiteY73" fmla="*/ 1098550 h 2470150"/>
                <a:gd name="connsiteX74" fmla="*/ 4000500 w 5232400"/>
                <a:gd name="connsiteY74" fmla="*/ 1085850 h 2470150"/>
                <a:gd name="connsiteX75" fmla="*/ 4051300 w 5232400"/>
                <a:gd name="connsiteY75" fmla="*/ 1073150 h 2470150"/>
                <a:gd name="connsiteX76" fmla="*/ 4070350 w 5232400"/>
                <a:gd name="connsiteY76" fmla="*/ 1054100 h 2470150"/>
                <a:gd name="connsiteX77" fmla="*/ 4089400 w 5232400"/>
                <a:gd name="connsiteY77" fmla="*/ 1047750 h 2470150"/>
                <a:gd name="connsiteX78" fmla="*/ 4121150 w 5232400"/>
                <a:gd name="connsiteY78" fmla="*/ 1009650 h 2470150"/>
                <a:gd name="connsiteX79" fmla="*/ 4191000 w 5232400"/>
                <a:gd name="connsiteY79" fmla="*/ 990600 h 2470150"/>
                <a:gd name="connsiteX80" fmla="*/ 4210050 w 5232400"/>
                <a:gd name="connsiteY80" fmla="*/ 984250 h 2470150"/>
                <a:gd name="connsiteX81" fmla="*/ 4260850 w 5232400"/>
                <a:gd name="connsiteY81" fmla="*/ 971550 h 2470150"/>
                <a:gd name="connsiteX82" fmla="*/ 4273550 w 5232400"/>
                <a:gd name="connsiteY82" fmla="*/ 952500 h 2470150"/>
                <a:gd name="connsiteX83" fmla="*/ 4292600 w 5232400"/>
                <a:gd name="connsiteY83" fmla="*/ 946150 h 2470150"/>
                <a:gd name="connsiteX84" fmla="*/ 4356100 w 5232400"/>
                <a:gd name="connsiteY84" fmla="*/ 939800 h 2470150"/>
                <a:gd name="connsiteX85" fmla="*/ 4375150 w 5232400"/>
                <a:gd name="connsiteY85" fmla="*/ 920750 h 2470150"/>
                <a:gd name="connsiteX86" fmla="*/ 4400550 w 5232400"/>
                <a:gd name="connsiteY86" fmla="*/ 914400 h 2470150"/>
                <a:gd name="connsiteX87" fmla="*/ 4419600 w 5232400"/>
                <a:gd name="connsiteY87" fmla="*/ 908050 h 2470150"/>
                <a:gd name="connsiteX88" fmla="*/ 4432300 w 5232400"/>
                <a:gd name="connsiteY88" fmla="*/ 889000 h 2470150"/>
                <a:gd name="connsiteX89" fmla="*/ 4476750 w 5232400"/>
                <a:gd name="connsiteY89" fmla="*/ 863600 h 2470150"/>
                <a:gd name="connsiteX90" fmla="*/ 4495800 w 5232400"/>
                <a:gd name="connsiteY90" fmla="*/ 850900 h 2470150"/>
                <a:gd name="connsiteX91" fmla="*/ 4552950 w 5232400"/>
                <a:gd name="connsiteY91" fmla="*/ 831850 h 2470150"/>
                <a:gd name="connsiteX92" fmla="*/ 4559300 w 5232400"/>
                <a:gd name="connsiteY92" fmla="*/ 812800 h 2470150"/>
                <a:gd name="connsiteX93" fmla="*/ 4591050 w 5232400"/>
                <a:gd name="connsiteY93" fmla="*/ 774700 h 2470150"/>
                <a:gd name="connsiteX94" fmla="*/ 4610100 w 5232400"/>
                <a:gd name="connsiteY94" fmla="*/ 762000 h 2470150"/>
                <a:gd name="connsiteX95" fmla="*/ 4635500 w 5232400"/>
                <a:gd name="connsiteY95" fmla="*/ 755650 h 2470150"/>
                <a:gd name="connsiteX96" fmla="*/ 4699000 w 5232400"/>
                <a:gd name="connsiteY96" fmla="*/ 723900 h 2470150"/>
                <a:gd name="connsiteX97" fmla="*/ 4749800 w 5232400"/>
                <a:gd name="connsiteY97" fmla="*/ 647700 h 2470150"/>
                <a:gd name="connsiteX98" fmla="*/ 4762500 w 5232400"/>
                <a:gd name="connsiteY98" fmla="*/ 628650 h 2470150"/>
                <a:gd name="connsiteX99" fmla="*/ 4787900 w 5232400"/>
                <a:gd name="connsiteY99" fmla="*/ 571500 h 2470150"/>
                <a:gd name="connsiteX100" fmla="*/ 4794250 w 5232400"/>
                <a:gd name="connsiteY100" fmla="*/ 552450 h 2470150"/>
                <a:gd name="connsiteX101" fmla="*/ 4832350 w 5232400"/>
                <a:gd name="connsiteY101" fmla="*/ 488950 h 2470150"/>
                <a:gd name="connsiteX102" fmla="*/ 4851400 w 5232400"/>
                <a:gd name="connsiteY102" fmla="*/ 463550 h 2470150"/>
                <a:gd name="connsiteX103" fmla="*/ 4870450 w 5232400"/>
                <a:gd name="connsiteY103" fmla="*/ 450850 h 2470150"/>
                <a:gd name="connsiteX104" fmla="*/ 4908550 w 5232400"/>
                <a:gd name="connsiteY104" fmla="*/ 419100 h 2470150"/>
                <a:gd name="connsiteX105" fmla="*/ 4914900 w 5232400"/>
                <a:gd name="connsiteY105" fmla="*/ 400050 h 2470150"/>
                <a:gd name="connsiteX106" fmla="*/ 4933950 w 5232400"/>
                <a:gd name="connsiteY106" fmla="*/ 381000 h 2470150"/>
                <a:gd name="connsiteX107" fmla="*/ 4940300 w 5232400"/>
                <a:gd name="connsiteY107" fmla="*/ 349250 h 2470150"/>
                <a:gd name="connsiteX108" fmla="*/ 4946650 w 5232400"/>
                <a:gd name="connsiteY108" fmla="*/ 184150 h 2470150"/>
                <a:gd name="connsiteX109" fmla="*/ 4972050 w 5232400"/>
                <a:gd name="connsiteY109" fmla="*/ 171450 h 2470150"/>
                <a:gd name="connsiteX110" fmla="*/ 5029200 w 5232400"/>
                <a:gd name="connsiteY110" fmla="*/ 152400 h 2470150"/>
                <a:gd name="connsiteX111" fmla="*/ 5048250 w 5232400"/>
                <a:gd name="connsiteY111" fmla="*/ 146050 h 2470150"/>
                <a:gd name="connsiteX112" fmla="*/ 5067300 w 5232400"/>
                <a:gd name="connsiteY112" fmla="*/ 139700 h 2470150"/>
                <a:gd name="connsiteX113" fmla="*/ 5080000 w 5232400"/>
                <a:gd name="connsiteY113" fmla="*/ 114300 h 2470150"/>
                <a:gd name="connsiteX114" fmla="*/ 5086350 w 5232400"/>
                <a:gd name="connsiteY114" fmla="*/ 82550 h 2470150"/>
                <a:gd name="connsiteX115" fmla="*/ 5156200 w 5232400"/>
                <a:gd name="connsiteY115" fmla="*/ 76200 h 2470150"/>
                <a:gd name="connsiteX116" fmla="*/ 5200650 w 5232400"/>
                <a:gd name="connsiteY116" fmla="*/ 69850 h 2470150"/>
                <a:gd name="connsiteX117" fmla="*/ 5207000 w 5232400"/>
                <a:gd name="connsiteY117" fmla="*/ 31750 h 2470150"/>
                <a:gd name="connsiteX118" fmla="*/ 5213350 w 5232400"/>
                <a:gd name="connsiteY118" fmla="*/ 6350 h 2470150"/>
                <a:gd name="connsiteX119" fmla="*/ 5232400 w 5232400"/>
                <a:gd name="connsiteY11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854450 w 5232400"/>
                <a:gd name="connsiteY68" fmla="*/ 1123950 h 2470150"/>
                <a:gd name="connsiteX69" fmla="*/ 3879850 w 5232400"/>
                <a:gd name="connsiteY69" fmla="*/ 1117600 h 2470150"/>
                <a:gd name="connsiteX70" fmla="*/ 3898900 w 5232400"/>
                <a:gd name="connsiteY70" fmla="*/ 1111250 h 2470150"/>
                <a:gd name="connsiteX71" fmla="*/ 3924300 w 5232400"/>
                <a:gd name="connsiteY71" fmla="*/ 1104900 h 2470150"/>
                <a:gd name="connsiteX72" fmla="*/ 3943350 w 5232400"/>
                <a:gd name="connsiteY72" fmla="*/ 1098550 h 2470150"/>
                <a:gd name="connsiteX73" fmla="*/ 4000500 w 5232400"/>
                <a:gd name="connsiteY73" fmla="*/ 1085850 h 2470150"/>
                <a:gd name="connsiteX74" fmla="*/ 4051300 w 5232400"/>
                <a:gd name="connsiteY74" fmla="*/ 1073150 h 2470150"/>
                <a:gd name="connsiteX75" fmla="*/ 4070350 w 5232400"/>
                <a:gd name="connsiteY75" fmla="*/ 1054100 h 2470150"/>
                <a:gd name="connsiteX76" fmla="*/ 4089400 w 5232400"/>
                <a:gd name="connsiteY76" fmla="*/ 1047750 h 2470150"/>
                <a:gd name="connsiteX77" fmla="*/ 4121150 w 5232400"/>
                <a:gd name="connsiteY77" fmla="*/ 1009650 h 2470150"/>
                <a:gd name="connsiteX78" fmla="*/ 4191000 w 5232400"/>
                <a:gd name="connsiteY78" fmla="*/ 990600 h 2470150"/>
                <a:gd name="connsiteX79" fmla="*/ 4210050 w 5232400"/>
                <a:gd name="connsiteY79" fmla="*/ 984250 h 2470150"/>
                <a:gd name="connsiteX80" fmla="*/ 4260850 w 5232400"/>
                <a:gd name="connsiteY80" fmla="*/ 971550 h 2470150"/>
                <a:gd name="connsiteX81" fmla="*/ 4273550 w 5232400"/>
                <a:gd name="connsiteY81" fmla="*/ 952500 h 2470150"/>
                <a:gd name="connsiteX82" fmla="*/ 4292600 w 5232400"/>
                <a:gd name="connsiteY82" fmla="*/ 946150 h 2470150"/>
                <a:gd name="connsiteX83" fmla="*/ 4356100 w 5232400"/>
                <a:gd name="connsiteY83" fmla="*/ 939800 h 2470150"/>
                <a:gd name="connsiteX84" fmla="*/ 4375150 w 5232400"/>
                <a:gd name="connsiteY84" fmla="*/ 920750 h 2470150"/>
                <a:gd name="connsiteX85" fmla="*/ 4400550 w 5232400"/>
                <a:gd name="connsiteY85" fmla="*/ 914400 h 2470150"/>
                <a:gd name="connsiteX86" fmla="*/ 4419600 w 5232400"/>
                <a:gd name="connsiteY86" fmla="*/ 908050 h 2470150"/>
                <a:gd name="connsiteX87" fmla="*/ 4432300 w 5232400"/>
                <a:gd name="connsiteY87" fmla="*/ 889000 h 2470150"/>
                <a:gd name="connsiteX88" fmla="*/ 4476750 w 5232400"/>
                <a:gd name="connsiteY88" fmla="*/ 863600 h 2470150"/>
                <a:gd name="connsiteX89" fmla="*/ 4495800 w 5232400"/>
                <a:gd name="connsiteY89" fmla="*/ 850900 h 2470150"/>
                <a:gd name="connsiteX90" fmla="*/ 4552950 w 5232400"/>
                <a:gd name="connsiteY90" fmla="*/ 831850 h 2470150"/>
                <a:gd name="connsiteX91" fmla="*/ 4559300 w 5232400"/>
                <a:gd name="connsiteY91" fmla="*/ 812800 h 2470150"/>
                <a:gd name="connsiteX92" fmla="*/ 4591050 w 5232400"/>
                <a:gd name="connsiteY92" fmla="*/ 774700 h 2470150"/>
                <a:gd name="connsiteX93" fmla="*/ 4610100 w 5232400"/>
                <a:gd name="connsiteY93" fmla="*/ 762000 h 2470150"/>
                <a:gd name="connsiteX94" fmla="*/ 4635500 w 5232400"/>
                <a:gd name="connsiteY94" fmla="*/ 755650 h 2470150"/>
                <a:gd name="connsiteX95" fmla="*/ 4699000 w 5232400"/>
                <a:gd name="connsiteY95" fmla="*/ 723900 h 2470150"/>
                <a:gd name="connsiteX96" fmla="*/ 4749800 w 5232400"/>
                <a:gd name="connsiteY96" fmla="*/ 647700 h 2470150"/>
                <a:gd name="connsiteX97" fmla="*/ 4762500 w 5232400"/>
                <a:gd name="connsiteY97" fmla="*/ 628650 h 2470150"/>
                <a:gd name="connsiteX98" fmla="*/ 4787900 w 5232400"/>
                <a:gd name="connsiteY98" fmla="*/ 571500 h 2470150"/>
                <a:gd name="connsiteX99" fmla="*/ 4794250 w 5232400"/>
                <a:gd name="connsiteY99" fmla="*/ 552450 h 2470150"/>
                <a:gd name="connsiteX100" fmla="*/ 4832350 w 5232400"/>
                <a:gd name="connsiteY100" fmla="*/ 488950 h 2470150"/>
                <a:gd name="connsiteX101" fmla="*/ 4851400 w 5232400"/>
                <a:gd name="connsiteY101" fmla="*/ 463550 h 2470150"/>
                <a:gd name="connsiteX102" fmla="*/ 4870450 w 5232400"/>
                <a:gd name="connsiteY102" fmla="*/ 450850 h 2470150"/>
                <a:gd name="connsiteX103" fmla="*/ 4908550 w 5232400"/>
                <a:gd name="connsiteY103" fmla="*/ 419100 h 2470150"/>
                <a:gd name="connsiteX104" fmla="*/ 4914900 w 5232400"/>
                <a:gd name="connsiteY104" fmla="*/ 400050 h 2470150"/>
                <a:gd name="connsiteX105" fmla="*/ 4933950 w 5232400"/>
                <a:gd name="connsiteY105" fmla="*/ 381000 h 2470150"/>
                <a:gd name="connsiteX106" fmla="*/ 4940300 w 5232400"/>
                <a:gd name="connsiteY106" fmla="*/ 349250 h 2470150"/>
                <a:gd name="connsiteX107" fmla="*/ 4946650 w 5232400"/>
                <a:gd name="connsiteY107" fmla="*/ 184150 h 2470150"/>
                <a:gd name="connsiteX108" fmla="*/ 4972050 w 5232400"/>
                <a:gd name="connsiteY108" fmla="*/ 171450 h 2470150"/>
                <a:gd name="connsiteX109" fmla="*/ 5029200 w 5232400"/>
                <a:gd name="connsiteY109" fmla="*/ 152400 h 2470150"/>
                <a:gd name="connsiteX110" fmla="*/ 5048250 w 5232400"/>
                <a:gd name="connsiteY110" fmla="*/ 146050 h 2470150"/>
                <a:gd name="connsiteX111" fmla="*/ 5067300 w 5232400"/>
                <a:gd name="connsiteY111" fmla="*/ 139700 h 2470150"/>
                <a:gd name="connsiteX112" fmla="*/ 5080000 w 5232400"/>
                <a:gd name="connsiteY112" fmla="*/ 114300 h 2470150"/>
                <a:gd name="connsiteX113" fmla="*/ 5086350 w 5232400"/>
                <a:gd name="connsiteY113" fmla="*/ 82550 h 2470150"/>
                <a:gd name="connsiteX114" fmla="*/ 5156200 w 5232400"/>
                <a:gd name="connsiteY114" fmla="*/ 76200 h 2470150"/>
                <a:gd name="connsiteX115" fmla="*/ 5200650 w 5232400"/>
                <a:gd name="connsiteY115" fmla="*/ 69850 h 2470150"/>
                <a:gd name="connsiteX116" fmla="*/ 5207000 w 5232400"/>
                <a:gd name="connsiteY116" fmla="*/ 31750 h 2470150"/>
                <a:gd name="connsiteX117" fmla="*/ 5213350 w 5232400"/>
                <a:gd name="connsiteY117" fmla="*/ 6350 h 2470150"/>
                <a:gd name="connsiteX118" fmla="*/ 5232400 w 5232400"/>
                <a:gd name="connsiteY11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854450 w 5232400"/>
                <a:gd name="connsiteY68" fmla="*/ 1123950 h 2470150"/>
                <a:gd name="connsiteX69" fmla="*/ 3879850 w 5232400"/>
                <a:gd name="connsiteY69" fmla="*/ 1117600 h 2470150"/>
                <a:gd name="connsiteX70" fmla="*/ 3898900 w 5232400"/>
                <a:gd name="connsiteY70" fmla="*/ 1111250 h 2470150"/>
                <a:gd name="connsiteX71" fmla="*/ 3924300 w 5232400"/>
                <a:gd name="connsiteY71" fmla="*/ 1104900 h 2470150"/>
                <a:gd name="connsiteX72" fmla="*/ 3943350 w 5232400"/>
                <a:gd name="connsiteY72" fmla="*/ 1098550 h 2470150"/>
                <a:gd name="connsiteX73" fmla="*/ 4000500 w 5232400"/>
                <a:gd name="connsiteY73" fmla="*/ 1085850 h 2470150"/>
                <a:gd name="connsiteX74" fmla="*/ 4070350 w 5232400"/>
                <a:gd name="connsiteY74" fmla="*/ 1054100 h 2470150"/>
                <a:gd name="connsiteX75" fmla="*/ 4089400 w 5232400"/>
                <a:gd name="connsiteY75" fmla="*/ 1047750 h 2470150"/>
                <a:gd name="connsiteX76" fmla="*/ 4121150 w 5232400"/>
                <a:gd name="connsiteY76" fmla="*/ 1009650 h 2470150"/>
                <a:gd name="connsiteX77" fmla="*/ 4191000 w 5232400"/>
                <a:gd name="connsiteY77" fmla="*/ 990600 h 2470150"/>
                <a:gd name="connsiteX78" fmla="*/ 4210050 w 5232400"/>
                <a:gd name="connsiteY78" fmla="*/ 984250 h 2470150"/>
                <a:gd name="connsiteX79" fmla="*/ 4260850 w 5232400"/>
                <a:gd name="connsiteY79" fmla="*/ 971550 h 2470150"/>
                <a:gd name="connsiteX80" fmla="*/ 4273550 w 5232400"/>
                <a:gd name="connsiteY80" fmla="*/ 952500 h 2470150"/>
                <a:gd name="connsiteX81" fmla="*/ 4292600 w 5232400"/>
                <a:gd name="connsiteY81" fmla="*/ 946150 h 2470150"/>
                <a:gd name="connsiteX82" fmla="*/ 4356100 w 5232400"/>
                <a:gd name="connsiteY82" fmla="*/ 939800 h 2470150"/>
                <a:gd name="connsiteX83" fmla="*/ 4375150 w 5232400"/>
                <a:gd name="connsiteY83" fmla="*/ 920750 h 2470150"/>
                <a:gd name="connsiteX84" fmla="*/ 4400550 w 5232400"/>
                <a:gd name="connsiteY84" fmla="*/ 914400 h 2470150"/>
                <a:gd name="connsiteX85" fmla="*/ 4419600 w 5232400"/>
                <a:gd name="connsiteY85" fmla="*/ 908050 h 2470150"/>
                <a:gd name="connsiteX86" fmla="*/ 4432300 w 5232400"/>
                <a:gd name="connsiteY86" fmla="*/ 889000 h 2470150"/>
                <a:gd name="connsiteX87" fmla="*/ 4476750 w 5232400"/>
                <a:gd name="connsiteY87" fmla="*/ 863600 h 2470150"/>
                <a:gd name="connsiteX88" fmla="*/ 4495800 w 5232400"/>
                <a:gd name="connsiteY88" fmla="*/ 850900 h 2470150"/>
                <a:gd name="connsiteX89" fmla="*/ 4552950 w 5232400"/>
                <a:gd name="connsiteY89" fmla="*/ 831850 h 2470150"/>
                <a:gd name="connsiteX90" fmla="*/ 4559300 w 5232400"/>
                <a:gd name="connsiteY90" fmla="*/ 812800 h 2470150"/>
                <a:gd name="connsiteX91" fmla="*/ 4591050 w 5232400"/>
                <a:gd name="connsiteY91" fmla="*/ 774700 h 2470150"/>
                <a:gd name="connsiteX92" fmla="*/ 4610100 w 5232400"/>
                <a:gd name="connsiteY92" fmla="*/ 762000 h 2470150"/>
                <a:gd name="connsiteX93" fmla="*/ 4635500 w 5232400"/>
                <a:gd name="connsiteY93" fmla="*/ 755650 h 2470150"/>
                <a:gd name="connsiteX94" fmla="*/ 4699000 w 5232400"/>
                <a:gd name="connsiteY94" fmla="*/ 723900 h 2470150"/>
                <a:gd name="connsiteX95" fmla="*/ 4749800 w 5232400"/>
                <a:gd name="connsiteY95" fmla="*/ 647700 h 2470150"/>
                <a:gd name="connsiteX96" fmla="*/ 4762500 w 5232400"/>
                <a:gd name="connsiteY96" fmla="*/ 628650 h 2470150"/>
                <a:gd name="connsiteX97" fmla="*/ 4787900 w 5232400"/>
                <a:gd name="connsiteY97" fmla="*/ 571500 h 2470150"/>
                <a:gd name="connsiteX98" fmla="*/ 4794250 w 5232400"/>
                <a:gd name="connsiteY98" fmla="*/ 552450 h 2470150"/>
                <a:gd name="connsiteX99" fmla="*/ 4832350 w 5232400"/>
                <a:gd name="connsiteY99" fmla="*/ 488950 h 2470150"/>
                <a:gd name="connsiteX100" fmla="*/ 4851400 w 5232400"/>
                <a:gd name="connsiteY100" fmla="*/ 463550 h 2470150"/>
                <a:gd name="connsiteX101" fmla="*/ 4870450 w 5232400"/>
                <a:gd name="connsiteY101" fmla="*/ 450850 h 2470150"/>
                <a:gd name="connsiteX102" fmla="*/ 4908550 w 5232400"/>
                <a:gd name="connsiteY102" fmla="*/ 419100 h 2470150"/>
                <a:gd name="connsiteX103" fmla="*/ 4914900 w 5232400"/>
                <a:gd name="connsiteY103" fmla="*/ 400050 h 2470150"/>
                <a:gd name="connsiteX104" fmla="*/ 4933950 w 5232400"/>
                <a:gd name="connsiteY104" fmla="*/ 381000 h 2470150"/>
                <a:gd name="connsiteX105" fmla="*/ 4940300 w 5232400"/>
                <a:gd name="connsiteY105" fmla="*/ 349250 h 2470150"/>
                <a:gd name="connsiteX106" fmla="*/ 4946650 w 5232400"/>
                <a:gd name="connsiteY106" fmla="*/ 184150 h 2470150"/>
                <a:gd name="connsiteX107" fmla="*/ 4972050 w 5232400"/>
                <a:gd name="connsiteY107" fmla="*/ 171450 h 2470150"/>
                <a:gd name="connsiteX108" fmla="*/ 5029200 w 5232400"/>
                <a:gd name="connsiteY108" fmla="*/ 152400 h 2470150"/>
                <a:gd name="connsiteX109" fmla="*/ 5048250 w 5232400"/>
                <a:gd name="connsiteY109" fmla="*/ 146050 h 2470150"/>
                <a:gd name="connsiteX110" fmla="*/ 5067300 w 5232400"/>
                <a:gd name="connsiteY110" fmla="*/ 139700 h 2470150"/>
                <a:gd name="connsiteX111" fmla="*/ 5080000 w 5232400"/>
                <a:gd name="connsiteY111" fmla="*/ 114300 h 2470150"/>
                <a:gd name="connsiteX112" fmla="*/ 5086350 w 5232400"/>
                <a:gd name="connsiteY112" fmla="*/ 82550 h 2470150"/>
                <a:gd name="connsiteX113" fmla="*/ 5156200 w 5232400"/>
                <a:gd name="connsiteY113" fmla="*/ 76200 h 2470150"/>
                <a:gd name="connsiteX114" fmla="*/ 5200650 w 5232400"/>
                <a:gd name="connsiteY114" fmla="*/ 69850 h 2470150"/>
                <a:gd name="connsiteX115" fmla="*/ 5207000 w 5232400"/>
                <a:gd name="connsiteY115" fmla="*/ 31750 h 2470150"/>
                <a:gd name="connsiteX116" fmla="*/ 5213350 w 5232400"/>
                <a:gd name="connsiteY116" fmla="*/ 6350 h 2470150"/>
                <a:gd name="connsiteX117" fmla="*/ 5232400 w 5232400"/>
                <a:gd name="connsiteY117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854450 w 5232400"/>
                <a:gd name="connsiteY68" fmla="*/ 1123950 h 2470150"/>
                <a:gd name="connsiteX69" fmla="*/ 3898900 w 5232400"/>
                <a:gd name="connsiteY69" fmla="*/ 1111250 h 2470150"/>
                <a:gd name="connsiteX70" fmla="*/ 3924300 w 5232400"/>
                <a:gd name="connsiteY70" fmla="*/ 1104900 h 2470150"/>
                <a:gd name="connsiteX71" fmla="*/ 3943350 w 5232400"/>
                <a:gd name="connsiteY71" fmla="*/ 1098550 h 2470150"/>
                <a:gd name="connsiteX72" fmla="*/ 4000500 w 5232400"/>
                <a:gd name="connsiteY72" fmla="*/ 1085850 h 2470150"/>
                <a:gd name="connsiteX73" fmla="*/ 4070350 w 5232400"/>
                <a:gd name="connsiteY73" fmla="*/ 1054100 h 2470150"/>
                <a:gd name="connsiteX74" fmla="*/ 4089400 w 5232400"/>
                <a:gd name="connsiteY74" fmla="*/ 1047750 h 2470150"/>
                <a:gd name="connsiteX75" fmla="*/ 4121150 w 5232400"/>
                <a:gd name="connsiteY75" fmla="*/ 1009650 h 2470150"/>
                <a:gd name="connsiteX76" fmla="*/ 4191000 w 5232400"/>
                <a:gd name="connsiteY76" fmla="*/ 990600 h 2470150"/>
                <a:gd name="connsiteX77" fmla="*/ 4210050 w 5232400"/>
                <a:gd name="connsiteY77" fmla="*/ 984250 h 2470150"/>
                <a:gd name="connsiteX78" fmla="*/ 4260850 w 5232400"/>
                <a:gd name="connsiteY78" fmla="*/ 971550 h 2470150"/>
                <a:gd name="connsiteX79" fmla="*/ 4273550 w 5232400"/>
                <a:gd name="connsiteY79" fmla="*/ 952500 h 2470150"/>
                <a:gd name="connsiteX80" fmla="*/ 4292600 w 5232400"/>
                <a:gd name="connsiteY80" fmla="*/ 946150 h 2470150"/>
                <a:gd name="connsiteX81" fmla="*/ 4356100 w 5232400"/>
                <a:gd name="connsiteY81" fmla="*/ 939800 h 2470150"/>
                <a:gd name="connsiteX82" fmla="*/ 4375150 w 5232400"/>
                <a:gd name="connsiteY82" fmla="*/ 920750 h 2470150"/>
                <a:gd name="connsiteX83" fmla="*/ 4400550 w 5232400"/>
                <a:gd name="connsiteY83" fmla="*/ 914400 h 2470150"/>
                <a:gd name="connsiteX84" fmla="*/ 4419600 w 5232400"/>
                <a:gd name="connsiteY84" fmla="*/ 908050 h 2470150"/>
                <a:gd name="connsiteX85" fmla="*/ 4432300 w 5232400"/>
                <a:gd name="connsiteY85" fmla="*/ 889000 h 2470150"/>
                <a:gd name="connsiteX86" fmla="*/ 4476750 w 5232400"/>
                <a:gd name="connsiteY86" fmla="*/ 863600 h 2470150"/>
                <a:gd name="connsiteX87" fmla="*/ 4495800 w 5232400"/>
                <a:gd name="connsiteY87" fmla="*/ 850900 h 2470150"/>
                <a:gd name="connsiteX88" fmla="*/ 4552950 w 5232400"/>
                <a:gd name="connsiteY88" fmla="*/ 831850 h 2470150"/>
                <a:gd name="connsiteX89" fmla="*/ 4559300 w 5232400"/>
                <a:gd name="connsiteY89" fmla="*/ 812800 h 2470150"/>
                <a:gd name="connsiteX90" fmla="*/ 4591050 w 5232400"/>
                <a:gd name="connsiteY90" fmla="*/ 774700 h 2470150"/>
                <a:gd name="connsiteX91" fmla="*/ 4610100 w 5232400"/>
                <a:gd name="connsiteY91" fmla="*/ 762000 h 2470150"/>
                <a:gd name="connsiteX92" fmla="*/ 4635500 w 5232400"/>
                <a:gd name="connsiteY92" fmla="*/ 755650 h 2470150"/>
                <a:gd name="connsiteX93" fmla="*/ 4699000 w 5232400"/>
                <a:gd name="connsiteY93" fmla="*/ 723900 h 2470150"/>
                <a:gd name="connsiteX94" fmla="*/ 4749800 w 5232400"/>
                <a:gd name="connsiteY94" fmla="*/ 647700 h 2470150"/>
                <a:gd name="connsiteX95" fmla="*/ 4762500 w 5232400"/>
                <a:gd name="connsiteY95" fmla="*/ 628650 h 2470150"/>
                <a:gd name="connsiteX96" fmla="*/ 4787900 w 5232400"/>
                <a:gd name="connsiteY96" fmla="*/ 571500 h 2470150"/>
                <a:gd name="connsiteX97" fmla="*/ 4794250 w 5232400"/>
                <a:gd name="connsiteY97" fmla="*/ 552450 h 2470150"/>
                <a:gd name="connsiteX98" fmla="*/ 4832350 w 5232400"/>
                <a:gd name="connsiteY98" fmla="*/ 488950 h 2470150"/>
                <a:gd name="connsiteX99" fmla="*/ 4851400 w 5232400"/>
                <a:gd name="connsiteY99" fmla="*/ 463550 h 2470150"/>
                <a:gd name="connsiteX100" fmla="*/ 4870450 w 5232400"/>
                <a:gd name="connsiteY100" fmla="*/ 450850 h 2470150"/>
                <a:gd name="connsiteX101" fmla="*/ 4908550 w 5232400"/>
                <a:gd name="connsiteY101" fmla="*/ 419100 h 2470150"/>
                <a:gd name="connsiteX102" fmla="*/ 4914900 w 5232400"/>
                <a:gd name="connsiteY102" fmla="*/ 400050 h 2470150"/>
                <a:gd name="connsiteX103" fmla="*/ 4933950 w 5232400"/>
                <a:gd name="connsiteY103" fmla="*/ 381000 h 2470150"/>
                <a:gd name="connsiteX104" fmla="*/ 4940300 w 5232400"/>
                <a:gd name="connsiteY104" fmla="*/ 349250 h 2470150"/>
                <a:gd name="connsiteX105" fmla="*/ 4946650 w 5232400"/>
                <a:gd name="connsiteY105" fmla="*/ 184150 h 2470150"/>
                <a:gd name="connsiteX106" fmla="*/ 4972050 w 5232400"/>
                <a:gd name="connsiteY106" fmla="*/ 171450 h 2470150"/>
                <a:gd name="connsiteX107" fmla="*/ 5029200 w 5232400"/>
                <a:gd name="connsiteY107" fmla="*/ 152400 h 2470150"/>
                <a:gd name="connsiteX108" fmla="*/ 5048250 w 5232400"/>
                <a:gd name="connsiteY108" fmla="*/ 146050 h 2470150"/>
                <a:gd name="connsiteX109" fmla="*/ 5067300 w 5232400"/>
                <a:gd name="connsiteY109" fmla="*/ 139700 h 2470150"/>
                <a:gd name="connsiteX110" fmla="*/ 5080000 w 5232400"/>
                <a:gd name="connsiteY110" fmla="*/ 114300 h 2470150"/>
                <a:gd name="connsiteX111" fmla="*/ 5086350 w 5232400"/>
                <a:gd name="connsiteY111" fmla="*/ 82550 h 2470150"/>
                <a:gd name="connsiteX112" fmla="*/ 5156200 w 5232400"/>
                <a:gd name="connsiteY112" fmla="*/ 76200 h 2470150"/>
                <a:gd name="connsiteX113" fmla="*/ 5200650 w 5232400"/>
                <a:gd name="connsiteY113" fmla="*/ 69850 h 2470150"/>
                <a:gd name="connsiteX114" fmla="*/ 5207000 w 5232400"/>
                <a:gd name="connsiteY114" fmla="*/ 31750 h 2470150"/>
                <a:gd name="connsiteX115" fmla="*/ 5213350 w 5232400"/>
                <a:gd name="connsiteY115" fmla="*/ 6350 h 2470150"/>
                <a:gd name="connsiteX116" fmla="*/ 5232400 w 5232400"/>
                <a:gd name="connsiteY116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854450 w 5232400"/>
                <a:gd name="connsiteY68" fmla="*/ 1123950 h 2470150"/>
                <a:gd name="connsiteX69" fmla="*/ 3898900 w 5232400"/>
                <a:gd name="connsiteY69" fmla="*/ 1111250 h 2470150"/>
                <a:gd name="connsiteX70" fmla="*/ 3943350 w 5232400"/>
                <a:gd name="connsiteY70" fmla="*/ 1098550 h 2470150"/>
                <a:gd name="connsiteX71" fmla="*/ 4000500 w 5232400"/>
                <a:gd name="connsiteY71" fmla="*/ 1085850 h 2470150"/>
                <a:gd name="connsiteX72" fmla="*/ 4070350 w 5232400"/>
                <a:gd name="connsiteY72" fmla="*/ 1054100 h 2470150"/>
                <a:gd name="connsiteX73" fmla="*/ 4089400 w 5232400"/>
                <a:gd name="connsiteY73" fmla="*/ 1047750 h 2470150"/>
                <a:gd name="connsiteX74" fmla="*/ 4121150 w 5232400"/>
                <a:gd name="connsiteY74" fmla="*/ 1009650 h 2470150"/>
                <a:gd name="connsiteX75" fmla="*/ 4191000 w 5232400"/>
                <a:gd name="connsiteY75" fmla="*/ 990600 h 2470150"/>
                <a:gd name="connsiteX76" fmla="*/ 4210050 w 5232400"/>
                <a:gd name="connsiteY76" fmla="*/ 984250 h 2470150"/>
                <a:gd name="connsiteX77" fmla="*/ 4260850 w 5232400"/>
                <a:gd name="connsiteY77" fmla="*/ 971550 h 2470150"/>
                <a:gd name="connsiteX78" fmla="*/ 4273550 w 5232400"/>
                <a:gd name="connsiteY78" fmla="*/ 952500 h 2470150"/>
                <a:gd name="connsiteX79" fmla="*/ 4292600 w 5232400"/>
                <a:gd name="connsiteY79" fmla="*/ 946150 h 2470150"/>
                <a:gd name="connsiteX80" fmla="*/ 4356100 w 5232400"/>
                <a:gd name="connsiteY80" fmla="*/ 939800 h 2470150"/>
                <a:gd name="connsiteX81" fmla="*/ 4375150 w 5232400"/>
                <a:gd name="connsiteY81" fmla="*/ 920750 h 2470150"/>
                <a:gd name="connsiteX82" fmla="*/ 4400550 w 5232400"/>
                <a:gd name="connsiteY82" fmla="*/ 914400 h 2470150"/>
                <a:gd name="connsiteX83" fmla="*/ 4419600 w 5232400"/>
                <a:gd name="connsiteY83" fmla="*/ 908050 h 2470150"/>
                <a:gd name="connsiteX84" fmla="*/ 4432300 w 5232400"/>
                <a:gd name="connsiteY84" fmla="*/ 889000 h 2470150"/>
                <a:gd name="connsiteX85" fmla="*/ 4476750 w 5232400"/>
                <a:gd name="connsiteY85" fmla="*/ 863600 h 2470150"/>
                <a:gd name="connsiteX86" fmla="*/ 4495800 w 5232400"/>
                <a:gd name="connsiteY86" fmla="*/ 850900 h 2470150"/>
                <a:gd name="connsiteX87" fmla="*/ 4552950 w 5232400"/>
                <a:gd name="connsiteY87" fmla="*/ 831850 h 2470150"/>
                <a:gd name="connsiteX88" fmla="*/ 4559300 w 5232400"/>
                <a:gd name="connsiteY88" fmla="*/ 812800 h 2470150"/>
                <a:gd name="connsiteX89" fmla="*/ 4591050 w 5232400"/>
                <a:gd name="connsiteY89" fmla="*/ 774700 h 2470150"/>
                <a:gd name="connsiteX90" fmla="*/ 4610100 w 5232400"/>
                <a:gd name="connsiteY90" fmla="*/ 762000 h 2470150"/>
                <a:gd name="connsiteX91" fmla="*/ 4635500 w 5232400"/>
                <a:gd name="connsiteY91" fmla="*/ 755650 h 2470150"/>
                <a:gd name="connsiteX92" fmla="*/ 4699000 w 5232400"/>
                <a:gd name="connsiteY92" fmla="*/ 723900 h 2470150"/>
                <a:gd name="connsiteX93" fmla="*/ 4749800 w 5232400"/>
                <a:gd name="connsiteY93" fmla="*/ 647700 h 2470150"/>
                <a:gd name="connsiteX94" fmla="*/ 4762500 w 5232400"/>
                <a:gd name="connsiteY94" fmla="*/ 628650 h 2470150"/>
                <a:gd name="connsiteX95" fmla="*/ 4787900 w 5232400"/>
                <a:gd name="connsiteY95" fmla="*/ 571500 h 2470150"/>
                <a:gd name="connsiteX96" fmla="*/ 4794250 w 5232400"/>
                <a:gd name="connsiteY96" fmla="*/ 552450 h 2470150"/>
                <a:gd name="connsiteX97" fmla="*/ 4832350 w 5232400"/>
                <a:gd name="connsiteY97" fmla="*/ 488950 h 2470150"/>
                <a:gd name="connsiteX98" fmla="*/ 4851400 w 5232400"/>
                <a:gd name="connsiteY98" fmla="*/ 463550 h 2470150"/>
                <a:gd name="connsiteX99" fmla="*/ 4870450 w 5232400"/>
                <a:gd name="connsiteY99" fmla="*/ 450850 h 2470150"/>
                <a:gd name="connsiteX100" fmla="*/ 4908550 w 5232400"/>
                <a:gd name="connsiteY100" fmla="*/ 419100 h 2470150"/>
                <a:gd name="connsiteX101" fmla="*/ 4914900 w 5232400"/>
                <a:gd name="connsiteY101" fmla="*/ 400050 h 2470150"/>
                <a:gd name="connsiteX102" fmla="*/ 4933950 w 5232400"/>
                <a:gd name="connsiteY102" fmla="*/ 381000 h 2470150"/>
                <a:gd name="connsiteX103" fmla="*/ 4940300 w 5232400"/>
                <a:gd name="connsiteY103" fmla="*/ 349250 h 2470150"/>
                <a:gd name="connsiteX104" fmla="*/ 4946650 w 5232400"/>
                <a:gd name="connsiteY104" fmla="*/ 184150 h 2470150"/>
                <a:gd name="connsiteX105" fmla="*/ 4972050 w 5232400"/>
                <a:gd name="connsiteY105" fmla="*/ 171450 h 2470150"/>
                <a:gd name="connsiteX106" fmla="*/ 5029200 w 5232400"/>
                <a:gd name="connsiteY106" fmla="*/ 152400 h 2470150"/>
                <a:gd name="connsiteX107" fmla="*/ 5048250 w 5232400"/>
                <a:gd name="connsiteY107" fmla="*/ 146050 h 2470150"/>
                <a:gd name="connsiteX108" fmla="*/ 5067300 w 5232400"/>
                <a:gd name="connsiteY108" fmla="*/ 139700 h 2470150"/>
                <a:gd name="connsiteX109" fmla="*/ 5080000 w 5232400"/>
                <a:gd name="connsiteY109" fmla="*/ 114300 h 2470150"/>
                <a:gd name="connsiteX110" fmla="*/ 5086350 w 5232400"/>
                <a:gd name="connsiteY110" fmla="*/ 82550 h 2470150"/>
                <a:gd name="connsiteX111" fmla="*/ 5156200 w 5232400"/>
                <a:gd name="connsiteY111" fmla="*/ 76200 h 2470150"/>
                <a:gd name="connsiteX112" fmla="*/ 5200650 w 5232400"/>
                <a:gd name="connsiteY112" fmla="*/ 69850 h 2470150"/>
                <a:gd name="connsiteX113" fmla="*/ 5207000 w 5232400"/>
                <a:gd name="connsiteY113" fmla="*/ 31750 h 2470150"/>
                <a:gd name="connsiteX114" fmla="*/ 5213350 w 5232400"/>
                <a:gd name="connsiteY114" fmla="*/ 6350 h 2470150"/>
                <a:gd name="connsiteX115" fmla="*/ 5232400 w 5232400"/>
                <a:gd name="connsiteY115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898900 w 5232400"/>
                <a:gd name="connsiteY68" fmla="*/ 1111250 h 2470150"/>
                <a:gd name="connsiteX69" fmla="*/ 3943350 w 5232400"/>
                <a:gd name="connsiteY69" fmla="*/ 1098550 h 2470150"/>
                <a:gd name="connsiteX70" fmla="*/ 4000500 w 5232400"/>
                <a:gd name="connsiteY70" fmla="*/ 1085850 h 2470150"/>
                <a:gd name="connsiteX71" fmla="*/ 4070350 w 5232400"/>
                <a:gd name="connsiteY71" fmla="*/ 1054100 h 2470150"/>
                <a:gd name="connsiteX72" fmla="*/ 4089400 w 5232400"/>
                <a:gd name="connsiteY72" fmla="*/ 1047750 h 2470150"/>
                <a:gd name="connsiteX73" fmla="*/ 4121150 w 5232400"/>
                <a:gd name="connsiteY73" fmla="*/ 1009650 h 2470150"/>
                <a:gd name="connsiteX74" fmla="*/ 4191000 w 5232400"/>
                <a:gd name="connsiteY74" fmla="*/ 990600 h 2470150"/>
                <a:gd name="connsiteX75" fmla="*/ 4210050 w 5232400"/>
                <a:gd name="connsiteY75" fmla="*/ 984250 h 2470150"/>
                <a:gd name="connsiteX76" fmla="*/ 4260850 w 5232400"/>
                <a:gd name="connsiteY76" fmla="*/ 971550 h 2470150"/>
                <a:gd name="connsiteX77" fmla="*/ 4273550 w 5232400"/>
                <a:gd name="connsiteY77" fmla="*/ 952500 h 2470150"/>
                <a:gd name="connsiteX78" fmla="*/ 4292600 w 5232400"/>
                <a:gd name="connsiteY78" fmla="*/ 946150 h 2470150"/>
                <a:gd name="connsiteX79" fmla="*/ 4356100 w 5232400"/>
                <a:gd name="connsiteY79" fmla="*/ 939800 h 2470150"/>
                <a:gd name="connsiteX80" fmla="*/ 4375150 w 5232400"/>
                <a:gd name="connsiteY80" fmla="*/ 920750 h 2470150"/>
                <a:gd name="connsiteX81" fmla="*/ 4400550 w 5232400"/>
                <a:gd name="connsiteY81" fmla="*/ 914400 h 2470150"/>
                <a:gd name="connsiteX82" fmla="*/ 4419600 w 5232400"/>
                <a:gd name="connsiteY82" fmla="*/ 908050 h 2470150"/>
                <a:gd name="connsiteX83" fmla="*/ 4432300 w 5232400"/>
                <a:gd name="connsiteY83" fmla="*/ 889000 h 2470150"/>
                <a:gd name="connsiteX84" fmla="*/ 4476750 w 5232400"/>
                <a:gd name="connsiteY84" fmla="*/ 863600 h 2470150"/>
                <a:gd name="connsiteX85" fmla="*/ 4495800 w 5232400"/>
                <a:gd name="connsiteY85" fmla="*/ 850900 h 2470150"/>
                <a:gd name="connsiteX86" fmla="*/ 4552950 w 5232400"/>
                <a:gd name="connsiteY86" fmla="*/ 831850 h 2470150"/>
                <a:gd name="connsiteX87" fmla="*/ 4559300 w 5232400"/>
                <a:gd name="connsiteY87" fmla="*/ 812800 h 2470150"/>
                <a:gd name="connsiteX88" fmla="*/ 4591050 w 5232400"/>
                <a:gd name="connsiteY88" fmla="*/ 774700 h 2470150"/>
                <a:gd name="connsiteX89" fmla="*/ 4610100 w 5232400"/>
                <a:gd name="connsiteY89" fmla="*/ 762000 h 2470150"/>
                <a:gd name="connsiteX90" fmla="*/ 4635500 w 5232400"/>
                <a:gd name="connsiteY90" fmla="*/ 755650 h 2470150"/>
                <a:gd name="connsiteX91" fmla="*/ 4699000 w 5232400"/>
                <a:gd name="connsiteY91" fmla="*/ 723900 h 2470150"/>
                <a:gd name="connsiteX92" fmla="*/ 4749800 w 5232400"/>
                <a:gd name="connsiteY92" fmla="*/ 647700 h 2470150"/>
                <a:gd name="connsiteX93" fmla="*/ 4762500 w 5232400"/>
                <a:gd name="connsiteY93" fmla="*/ 628650 h 2470150"/>
                <a:gd name="connsiteX94" fmla="*/ 4787900 w 5232400"/>
                <a:gd name="connsiteY94" fmla="*/ 571500 h 2470150"/>
                <a:gd name="connsiteX95" fmla="*/ 4794250 w 5232400"/>
                <a:gd name="connsiteY95" fmla="*/ 552450 h 2470150"/>
                <a:gd name="connsiteX96" fmla="*/ 4832350 w 5232400"/>
                <a:gd name="connsiteY96" fmla="*/ 488950 h 2470150"/>
                <a:gd name="connsiteX97" fmla="*/ 4851400 w 5232400"/>
                <a:gd name="connsiteY97" fmla="*/ 463550 h 2470150"/>
                <a:gd name="connsiteX98" fmla="*/ 4870450 w 5232400"/>
                <a:gd name="connsiteY98" fmla="*/ 450850 h 2470150"/>
                <a:gd name="connsiteX99" fmla="*/ 4908550 w 5232400"/>
                <a:gd name="connsiteY99" fmla="*/ 419100 h 2470150"/>
                <a:gd name="connsiteX100" fmla="*/ 4914900 w 5232400"/>
                <a:gd name="connsiteY100" fmla="*/ 400050 h 2470150"/>
                <a:gd name="connsiteX101" fmla="*/ 4933950 w 5232400"/>
                <a:gd name="connsiteY101" fmla="*/ 381000 h 2470150"/>
                <a:gd name="connsiteX102" fmla="*/ 4940300 w 5232400"/>
                <a:gd name="connsiteY102" fmla="*/ 349250 h 2470150"/>
                <a:gd name="connsiteX103" fmla="*/ 4946650 w 5232400"/>
                <a:gd name="connsiteY103" fmla="*/ 184150 h 2470150"/>
                <a:gd name="connsiteX104" fmla="*/ 4972050 w 5232400"/>
                <a:gd name="connsiteY104" fmla="*/ 171450 h 2470150"/>
                <a:gd name="connsiteX105" fmla="*/ 5029200 w 5232400"/>
                <a:gd name="connsiteY105" fmla="*/ 152400 h 2470150"/>
                <a:gd name="connsiteX106" fmla="*/ 5048250 w 5232400"/>
                <a:gd name="connsiteY106" fmla="*/ 146050 h 2470150"/>
                <a:gd name="connsiteX107" fmla="*/ 5067300 w 5232400"/>
                <a:gd name="connsiteY107" fmla="*/ 139700 h 2470150"/>
                <a:gd name="connsiteX108" fmla="*/ 5080000 w 5232400"/>
                <a:gd name="connsiteY108" fmla="*/ 114300 h 2470150"/>
                <a:gd name="connsiteX109" fmla="*/ 5086350 w 5232400"/>
                <a:gd name="connsiteY109" fmla="*/ 82550 h 2470150"/>
                <a:gd name="connsiteX110" fmla="*/ 5156200 w 5232400"/>
                <a:gd name="connsiteY110" fmla="*/ 76200 h 2470150"/>
                <a:gd name="connsiteX111" fmla="*/ 5200650 w 5232400"/>
                <a:gd name="connsiteY111" fmla="*/ 69850 h 2470150"/>
                <a:gd name="connsiteX112" fmla="*/ 5207000 w 5232400"/>
                <a:gd name="connsiteY112" fmla="*/ 31750 h 2470150"/>
                <a:gd name="connsiteX113" fmla="*/ 5213350 w 5232400"/>
                <a:gd name="connsiteY113" fmla="*/ 6350 h 2470150"/>
                <a:gd name="connsiteX114" fmla="*/ 5232400 w 5232400"/>
                <a:gd name="connsiteY11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898900 w 5232400"/>
                <a:gd name="connsiteY68" fmla="*/ 1111250 h 2470150"/>
                <a:gd name="connsiteX69" fmla="*/ 3943350 w 5232400"/>
                <a:gd name="connsiteY69" fmla="*/ 1098550 h 2470150"/>
                <a:gd name="connsiteX70" fmla="*/ 4000500 w 5232400"/>
                <a:gd name="connsiteY70" fmla="*/ 1085850 h 2470150"/>
                <a:gd name="connsiteX71" fmla="*/ 4070350 w 5232400"/>
                <a:gd name="connsiteY71" fmla="*/ 1054100 h 2470150"/>
                <a:gd name="connsiteX72" fmla="*/ 4089400 w 5232400"/>
                <a:gd name="connsiteY72" fmla="*/ 1047750 h 2470150"/>
                <a:gd name="connsiteX73" fmla="*/ 4121150 w 5232400"/>
                <a:gd name="connsiteY73" fmla="*/ 1009650 h 2470150"/>
                <a:gd name="connsiteX74" fmla="*/ 4191000 w 5232400"/>
                <a:gd name="connsiteY74" fmla="*/ 990600 h 2470150"/>
                <a:gd name="connsiteX75" fmla="*/ 4210050 w 5232400"/>
                <a:gd name="connsiteY75" fmla="*/ 984250 h 2470150"/>
                <a:gd name="connsiteX76" fmla="*/ 4260850 w 5232400"/>
                <a:gd name="connsiteY76" fmla="*/ 971550 h 2470150"/>
                <a:gd name="connsiteX77" fmla="*/ 4273550 w 5232400"/>
                <a:gd name="connsiteY77" fmla="*/ 952500 h 2470150"/>
                <a:gd name="connsiteX78" fmla="*/ 4292600 w 5232400"/>
                <a:gd name="connsiteY78" fmla="*/ 946150 h 2470150"/>
                <a:gd name="connsiteX79" fmla="*/ 4356100 w 5232400"/>
                <a:gd name="connsiteY79" fmla="*/ 939800 h 2470150"/>
                <a:gd name="connsiteX80" fmla="*/ 4375150 w 5232400"/>
                <a:gd name="connsiteY80" fmla="*/ 920750 h 2470150"/>
                <a:gd name="connsiteX81" fmla="*/ 4400550 w 5232400"/>
                <a:gd name="connsiteY81" fmla="*/ 914400 h 2470150"/>
                <a:gd name="connsiteX82" fmla="*/ 4419600 w 5232400"/>
                <a:gd name="connsiteY82" fmla="*/ 908050 h 2470150"/>
                <a:gd name="connsiteX83" fmla="*/ 4432300 w 5232400"/>
                <a:gd name="connsiteY83" fmla="*/ 889000 h 2470150"/>
                <a:gd name="connsiteX84" fmla="*/ 4476750 w 5232400"/>
                <a:gd name="connsiteY84" fmla="*/ 863600 h 2470150"/>
                <a:gd name="connsiteX85" fmla="*/ 4495800 w 5232400"/>
                <a:gd name="connsiteY85" fmla="*/ 850900 h 2470150"/>
                <a:gd name="connsiteX86" fmla="*/ 4552950 w 5232400"/>
                <a:gd name="connsiteY86" fmla="*/ 831850 h 2470150"/>
                <a:gd name="connsiteX87" fmla="*/ 4559300 w 5232400"/>
                <a:gd name="connsiteY87" fmla="*/ 812800 h 2470150"/>
                <a:gd name="connsiteX88" fmla="*/ 4591050 w 5232400"/>
                <a:gd name="connsiteY88" fmla="*/ 774700 h 2470150"/>
                <a:gd name="connsiteX89" fmla="*/ 4610100 w 5232400"/>
                <a:gd name="connsiteY89" fmla="*/ 762000 h 2470150"/>
                <a:gd name="connsiteX90" fmla="*/ 4635500 w 5232400"/>
                <a:gd name="connsiteY90" fmla="*/ 755650 h 2470150"/>
                <a:gd name="connsiteX91" fmla="*/ 4699000 w 5232400"/>
                <a:gd name="connsiteY91" fmla="*/ 723900 h 2470150"/>
                <a:gd name="connsiteX92" fmla="*/ 4749800 w 5232400"/>
                <a:gd name="connsiteY92" fmla="*/ 647700 h 2470150"/>
                <a:gd name="connsiteX93" fmla="*/ 4762500 w 5232400"/>
                <a:gd name="connsiteY93" fmla="*/ 628650 h 2470150"/>
                <a:gd name="connsiteX94" fmla="*/ 4787900 w 5232400"/>
                <a:gd name="connsiteY94" fmla="*/ 571500 h 2470150"/>
                <a:gd name="connsiteX95" fmla="*/ 4794250 w 5232400"/>
                <a:gd name="connsiteY95" fmla="*/ 552450 h 2470150"/>
                <a:gd name="connsiteX96" fmla="*/ 4832350 w 5232400"/>
                <a:gd name="connsiteY96" fmla="*/ 488950 h 2470150"/>
                <a:gd name="connsiteX97" fmla="*/ 4851400 w 5232400"/>
                <a:gd name="connsiteY97" fmla="*/ 463550 h 2470150"/>
                <a:gd name="connsiteX98" fmla="*/ 4870450 w 5232400"/>
                <a:gd name="connsiteY98" fmla="*/ 450850 h 2470150"/>
                <a:gd name="connsiteX99" fmla="*/ 4908550 w 5232400"/>
                <a:gd name="connsiteY99" fmla="*/ 419100 h 2470150"/>
                <a:gd name="connsiteX100" fmla="*/ 4914900 w 5232400"/>
                <a:gd name="connsiteY100" fmla="*/ 400050 h 2470150"/>
                <a:gd name="connsiteX101" fmla="*/ 4933950 w 5232400"/>
                <a:gd name="connsiteY101" fmla="*/ 381000 h 2470150"/>
                <a:gd name="connsiteX102" fmla="*/ 4940300 w 5232400"/>
                <a:gd name="connsiteY102" fmla="*/ 349250 h 2470150"/>
                <a:gd name="connsiteX103" fmla="*/ 4946650 w 5232400"/>
                <a:gd name="connsiteY103" fmla="*/ 184150 h 2470150"/>
                <a:gd name="connsiteX104" fmla="*/ 4972050 w 5232400"/>
                <a:gd name="connsiteY104" fmla="*/ 171450 h 2470150"/>
                <a:gd name="connsiteX105" fmla="*/ 5029200 w 5232400"/>
                <a:gd name="connsiteY105" fmla="*/ 152400 h 2470150"/>
                <a:gd name="connsiteX106" fmla="*/ 5048250 w 5232400"/>
                <a:gd name="connsiteY106" fmla="*/ 146050 h 2470150"/>
                <a:gd name="connsiteX107" fmla="*/ 5067300 w 5232400"/>
                <a:gd name="connsiteY107" fmla="*/ 139700 h 2470150"/>
                <a:gd name="connsiteX108" fmla="*/ 5080000 w 5232400"/>
                <a:gd name="connsiteY108" fmla="*/ 114300 h 2470150"/>
                <a:gd name="connsiteX109" fmla="*/ 5086350 w 5232400"/>
                <a:gd name="connsiteY109" fmla="*/ 82550 h 2470150"/>
                <a:gd name="connsiteX110" fmla="*/ 5156200 w 5232400"/>
                <a:gd name="connsiteY110" fmla="*/ 76200 h 2470150"/>
                <a:gd name="connsiteX111" fmla="*/ 5200650 w 5232400"/>
                <a:gd name="connsiteY111" fmla="*/ 69850 h 2470150"/>
                <a:gd name="connsiteX112" fmla="*/ 5207000 w 5232400"/>
                <a:gd name="connsiteY112" fmla="*/ 31750 h 2470150"/>
                <a:gd name="connsiteX113" fmla="*/ 5213350 w 5232400"/>
                <a:gd name="connsiteY113" fmla="*/ 6350 h 2470150"/>
                <a:gd name="connsiteX114" fmla="*/ 5232400 w 5232400"/>
                <a:gd name="connsiteY11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943350 w 5232400"/>
                <a:gd name="connsiteY68" fmla="*/ 1098550 h 2470150"/>
                <a:gd name="connsiteX69" fmla="*/ 4000500 w 5232400"/>
                <a:gd name="connsiteY69" fmla="*/ 1085850 h 2470150"/>
                <a:gd name="connsiteX70" fmla="*/ 4070350 w 5232400"/>
                <a:gd name="connsiteY70" fmla="*/ 1054100 h 2470150"/>
                <a:gd name="connsiteX71" fmla="*/ 4089400 w 5232400"/>
                <a:gd name="connsiteY71" fmla="*/ 1047750 h 2470150"/>
                <a:gd name="connsiteX72" fmla="*/ 4121150 w 5232400"/>
                <a:gd name="connsiteY72" fmla="*/ 1009650 h 2470150"/>
                <a:gd name="connsiteX73" fmla="*/ 4191000 w 5232400"/>
                <a:gd name="connsiteY73" fmla="*/ 990600 h 2470150"/>
                <a:gd name="connsiteX74" fmla="*/ 4210050 w 5232400"/>
                <a:gd name="connsiteY74" fmla="*/ 984250 h 2470150"/>
                <a:gd name="connsiteX75" fmla="*/ 4260850 w 5232400"/>
                <a:gd name="connsiteY75" fmla="*/ 971550 h 2470150"/>
                <a:gd name="connsiteX76" fmla="*/ 4273550 w 5232400"/>
                <a:gd name="connsiteY76" fmla="*/ 952500 h 2470150"/>
                <a:gd name="connsiteX77" fmla="*/ 4292600 w 5232400"/>
                <a:gd name="connsiteY77" fmla="*/ 946150 h 2470150"/>
                <a:gd name="connsiteX78" fmla="*/ 4356100 w 5232400"/>
                <a:gd name="connsiteY78" fmla="*/ 939800 h 2470150"/>
                <a:gd name="connsiteX79" fmla="*/ 4375150 w 5232400"/>
                <a:gd name="connsiteY79" fmla="*/ 920750 h 2470150"/>
                <a:gd name="connsiteX80" fmla="*/ 4400550 w 5232400"/>
                <a:gd name="connsiteY80" fmla="*/ 914400 h 2470150"/>
                <a:gd name="connsiteX81" fmla="*/ 4419600 w 5232400"/>
                <a:gd name="connsiteY81" fmla="*/ 908050 h 2470150"/>
                <a:gd name="connsiteX82" fmla="*/ 4432300 w 5232400"/>
                <a:gd name="connsiteY82" fmla="*/ 889000 h 2470150"/>
                <a:gd name="connsiteX83" fmla="*/ 4476750 w 5232400"/>
                <a:gd name="connsiteY83" fmla="*/ 863600 h 2470150"/>
                <a:gd name="connsiteX84" fmla="*/ 4495800 w 5232400"/>
                <a:gd name="connsiteY84" fmla="*/ 850900 h 2470150"/>
                <a:gd name="connsiteX85" fmla="*/ 4552950 w 5232400"/>
                <a:gd name="connsiteY85" fmla="*/ 831850 h 2470150"/>
                <a:gd name="connsiteX86" fmla="*/ 4559300 w 5232400"/>
                <a:gd name="connsiteY86" fmla="*/ 812800 h 2470150"/>
                <a:gd name="connsiteX87" fmla="*/ 4591050 w 5232400"/>
                <a:gd name="connsiteY87" fmla="*/ 774700 h 2470150"/>
                <a:gd name="connsiteX88" fmla="*/ 4610100 w 5232400"/>
                <a:gd name="connsiteY88" fmla="*/ 762000 h 2470150"/>
                <a:gd name="connsiteX89" fmla="*/ 4635500 w 5232400"/>
                <a:gd name="connsiteY89" fmla="*/ 755650 h 2470150"/>
                <a:gd name="connsiteX90" fmla="*/ 4699000 w 5232400"/>
                <a:gd name="connsiteY90" fmla="*/ 723900 h 2470150"/>
                <a:gd name="connsiteX91" fmla="*/ 4749800 w 5232400"/>
                <a:gd name="connsiteY91" fmla="*/ 647700 h 2470150"/>
                <a:gd name="connsiteX92" fmla="*/ 4762500 w 5232400"/>
                <a:gd name="connsiteY92" fmla="*/ 628650 h 2470150"/>
                <a:gd name="connsiteX93" fmla="*/ 4787900 w 5232400"/>
                <a:gd name="connsiteY93" fmla="*/ 571500 h 2470150"/>
                <a:gd name="connsiteX94" fmla="*/ 4794250 w 5232400"/>
                <a:gd name="connsiteY94" fmla="*/ 552450 h 2470150"/>
                <a:gd name="connsiteX95" fmla="*/ 4832350 w 5232400"/>
                <a:gd name="connsiteY95" fmla="*/ 488950 h 2470150"/>
                <a:gd name="connsiteX96" fmla="*/ 4851400 w 5232400"/>
                <a:gd name="connsiteY96" fmla="*/ 463550 h 2470150"/>
                <a:gd name="connsiteX97" fmla="*/ 4870450 w 5232400"/>
                <a:gd name="connsiteY97" fmla="*/ 450850 h 2470150"/>
                <a:gd name="connsiteX98" fmla="*/ 4908550 w 5232400"/>
                <a:gd name="connsiteY98" fmla="*/ 419100 h 2470150"/>
                <a:gd name="connsiteX99" fmla="*/ 4914900 w 5232400"/>
                <a:gd name="connsiteY99" fmla="*/ 400050 h 2470150"/>
                <a:gd name="connsiteX100" fmla="*/ 4933950 w 5232400"/>
                <a:gd name="connsiteY100" fmla="*/ 381000 h 2470150"/>
                <a:gd name="connsiteX101" fmla="*/ 4940300 w 5232400"/>
                <a:gd name="connsiteY101" fmla="*/ 349250 h 2470150"/>
                <a:gd name="connsiteX102" fmla="*/ 4946650 w 5232400"/>
                <a:gd name="connsiteY102" fmla="*/ 184150 h 2470150"/>
                <a:gd name="connsiteX103" fmla="*/ 4972050 w 5232400"/>
                <a:gd name="connsiteY103" fmla="*/ 171450 h 2470150"/>
                <a:gd name="connsiteX104" fmla="*/ 5029200 w 5232400"/>
                <a:gd name="connsiteY104" fmla="*/ 152400 h 2470150"/>
                <a:gd name="connsiteX105" fmla="*/ 5048250 w 5232400"/>
                <a:gd name="connsiteY105" fmla="*/ 146050 h 2470150"/>
                <a:gd name="connsiteX106" fmla="*/ 5067300 w 5232400"/>
                <a:gd name="connsiteY106" fmla="*/ 139700 h 2470150"/>
                <a:gd name="connsiteX107" fmla="*/ 5080000 w 5232400"/>
                <a:gd name="connsiteY107" fmla="*/ 114300 h 2470150"/>
                <a:gd name="connsiteX108" fmla="*/ 5086350 w 5232400"/>
                <a:gd name="connsiteY108" fmla="*/ 82550 h 2470150"/>
                <a:gd name="connsiteX109" fmla="*/ 5156200 w 5232400"/>
                <a:gd name="connsiteY109" fmla="*/ 76200 h 2470150"/>
                <a:gd name="connsiteX110" fmla="*/ 5200650 w 5232400"/>
                <a:gd name="connsiteY110" fmla="*/ 69850 h 2470150"/>
                <a:gd name="connsiteX111" fmla="*/ 5207000 w 5232400"/>
                <a:gd name="connsiteY111" fmla="*/ 31750 h 2470150"/>
                <a:gd name="connsiteX112" fmla="*/ 5213350 w 5232400"/>
                <a:gd name="connsiteY112" fmla="*/ 6350 h 2470150"/>
                <a:gd name="connsiteX113" fmla="*/ 5232400 w 5232400"/>
                <a:gd name="connsiteY113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943350 w 5232400"/>
                <a:gd name="connsiteY68" fmla="*/ 1098550 h 2470150"/>
                <a:gd name="connsiteX69" fmla="*/ 4000500 w 5232400"/>
                <a:gd name="connsiteY69" fmla="*/ 1085850 h 2470150"/>
                <a:gd name="connsiteX70" fmla="*/ 4070350 w 5232400"/>
                <a:gd name="connsiteY70" fmla="*/ 1054100 h 2470150"/>
                <a:gd name="connsiteX71" fmla="*/ 4089400 w 5232400"/>
                <a:gd name="connsiteY71" fmla="*/ 1047750 h 2470150"/>
                <a:gd name="connsiteX72" fmla="*/ 4121150 w 5232400"/>
                <a:gd name="connsiteY72" fmla="*/ 1009650 h 2470150"/>
                <a:gd name="connsiteX73" fmla="*/ 4191000 w 5232400"/>
                <a:gd name="connsiteY73" fmla="*/ 990600 h 2470150"/>
                <a:gd name="connsiteX74" fmla="*/ 4210050 w 5232400"/>
                <a:gd name="connsiteY74" fmla="*/ 984250 h 2470150"/>
                <a:gd name="connsiteX75" fmla="*/ 4260850 w 5232400"/>
                <a:gd name="connsiteY75" fmla="*/ 971550 h 2470150"/>
                <a:gd name="connsiteX76" fmla="*/ 4273550 w 5232400"/>
                <a:gd name="connsiteY76" fmla="*/ 952500 h 2470150"/>
                <a:gd name="connsiteX77" fmla="*/ 4292600 w 5232400"/>
                <a:gd name="connsiteY77" fmla="*/ 946150 h 2470150"/>
                <a:gd name="connsiteX78" fmla="*/ 4356100 w 5232400"/>
                <a:gd name="connsiteY78" fmla="*/ 939800 h 2470150"/>
                <a:gd name="connsiteX79" fmla="*/ 4375150 w 5232400"/>
                <a:gd name="connsiteY79" fmla="*/ 920750 h 2470150"/>
                <a:gd name="connsiteX80" fmla="*/ 4400550 w 5232400"/>
                <a:gd name="connsiteY80" fmla="*/ 914400 h 2470150"/>
                <a:gd name="connsiteX81" fmla="*/ 4419600 w 5232400"/>
                <a:gd name="connsiteY81" fmla="*/ 908050 h 2470150"/>
                <a:gd name="connsiteX82" fmla="*/ 4432300 w 5232400"/>
                <a:gd name="connsiteY82" fmla="*/ 889000 h 2470150"/>
                <a:gd name="connsiteX83" fmla="*/ 4476750 w 5232400"/>
                <a:gd name="connsiteY83" fmla="*/ 863600 h 2470150"/>
                <a:gd name="connsiteX84" fmla="*/ 4495800 w 5232400"/>
                <a:gd name="connsiteY84" fmla="*/ 850900 h 2470150"/>
                <a:gd name="connsiteX85" fmla="*/ 4552950 w 5232400"/>
                <a:gd name="connsiteY85" fmla="*/ 831850 h 2470150"/>
                <a:gd name="connsiteX86" fmla="*/ 4559300 w 5232400"/>
                <a:gd name="connsiteY86" fmla="*/ 812800 h 2470150"/>
                <a:gd name="connsiteX87" fmla="*/ 4591050 w 5232400"/>
                <a:gd name="connsiteY87" fmla="*/ 774700 h 2470150"/>
                <a:gd name="connsiteX88" fmla="*/ 4610100 w 5232400"/>
                <a:gd name="connsiteY88" fmla="*/ 762000 h 2470150"/>
                <a:gd name="connsiteX89" fmla="*/ 4635500 w 5232400"/>
                <a:gd name="connsiteY89" fmla="*/ 755650 h 2470150"/>
                <a:gd name="connsiteX90" fmla="*/ 4699000 w 5232400"/>
                <a:gd name="connsiteY90" fmla="*/ 723900 h 2470150"/>
                <a:gd name="connsiteX91" fmla="*/ 4749800 w 5232400"/>
                <a:gd name="connsiteY91" fmla="*/ 647700 h 2470150"/>
                <a:gd name="connsiteX92" fmla="*/ 4762500 w 5232400"/>
                <a:gd name="connsiteY92" fmla="*/ 628650 h 2470150"/>
                <a:gd name="connsiteX93" fmla="*/ 4787900 w 5232400"/>
                <a:gd name="connsiteY93" fmla="*/ 571500 h 2470150"/>
                <a:gd name="connsiteX94" fmla="*/ 4794250 w 5232400"/>
                <a:gd name="connsiteY94" fmla="*/ 552450 h 2470150"/>
                <a:gd name="connsiteX95" fmla="*/ 4832350 w 5232400"/>
                <a:gd name="connsiteY95" fmla="*/ 488950 h 2470150"/>
                <a:gd name="connsiteX96" fmla="*/ 4851400 w 5232400"/>
                <a:gd name="connsiteY96" fmla="*/ 463550 h 2470150"/>
                <a:gd name="connsiteX97" fmla="*/ 4870450 w 5232400"/>
                <a:gd name="connsiteY97" fmla="*/ 450850 h 2470150"/>
                <a:gd name="connsiteX98" fmla="*/ 4908550 w 5232400"/>
                <a:gd name="connsiteY98" fmla="*/ 419100 h 2470150"/>
                <a:gd name="connsiteX99" fmla="*/ 4914900 w 5232400"/>
                <a:gd name="connsiteY99" fmla="*/ 400050 h 2470150"/>
                <a:gd name="connsiteX100" fmla="*/ 4933950 w 5232400"/>
                <a:gd name="connsiteY100" fmla="*/ 381000 h 2470150"/>
                <a:gd name="connsiteX101" fmla="*/ 4940300 w 5232400"/>
                <a:gd name="connsiteY101" fmla="*/ 349250 h 2470150"/>
                <a:gd name="connsiteX102" fmla="*/ 4946650 w 5232400"/>
                <a:gd name="connsiteY102" fmla="*/ 184150 h 2470150"/>
                <a:gd name="connsiteX103" fmla="*/ 4972050 w 5232400"/>
                <a:gd name="connsiteY103" fmla="*/ 171450 h 2470150"/>
                <a:gd name="connsiteX104" fmla="*/ 5029200 w 5232400"/>
                <a:gd name="connsiteY104" fmla="*/ 152400 h 2470150"/>
                <a:gd name="connsiteX105" fmla="*/ 5048250 w 5232400"/>
                <a:gd name="connsiteY105" fmla="*/ 146050 h 2470150"/>
                <a:gd name="connsiteX106" fmla="*/ 5067300 w 5232400"/>
                <a:gd name="connsiteY106" fmla="*/ 139700 h 2470150"/>
                <a:gd name="connsiteX107" fmla="*/ 5080000 w 5232400"/>
                <a:gd name="connsiteY107" fmla="*/ 114300 h 2470150"/>
                <a:gd name="connsiteX108" fmla="*/ 5086350 w 5232400"/>
                <a:gd name="connsiteY108" fmla="*/ 82550 h 2470150"/>
                <a:gd name="connsiteX109" fmla="*/ 5156200 w 5232400"/>
                <a:gd name="connsiteY109" fmla="*/ 76200 h 2470150"/>
                <a:gd name="connsiteX110" fmla="*/ 5200650 w 5232400"/>
                <a:gd name="connsiteY110" fmla="*/ 69850 h 2470150"/>
                <a:gd name="connsiteX111" fmla="*/ 5207000 w 5232400"/>
                <a:gd name="connsiteY111" fmla="*/ 31750 h 2470150"/>
                <a:gd name="connsiteX112" fmla="*/ 5213350 w 5232400"/>
                <a:gd name="connsiteY112" fmla="*/ 6350 h 2470150"/>
                <a:gd name="connsiteX113" fmla="*/ 5232400 w 5232400"/>
                <a:gd name="connsiteY113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942556 w 5232400"/>
                <a:gd name="connsiteY68" fmla="*/ 1148774 h 2470150"/>
                <a:gd name="connsiteX69" fmla="*/ 3943350 w 5232400"/>
                <a:gd name="connsiteY69" fmla="*/ 1098550 h 2470150"/>
                <a:gd name="connsiteX70" fmla="*/ 4000500 w 5232400"/>
                <a:gd name="connsiteY70" fmla="*/ 1085850 h 2470150"/>
                <a:gd name="connsiteX71" fmla="*/ 4070350 w 5232400"/>
                <a:gd name="connsiteY71" fmla="*/ 1054100 h 2470150"/>
                <a:gd name="connsiteX72" fmla="*/ 4089400 w 5232400"/>
                <a:gd name="connsiteY72" fmla="*/ 1047750 h 2470150"/>
                <a:gd name="connsiteX73" fmla="*/ 4121150 w 5232400"/>
                <a:gd name="connsiteY73" fmla="*/ 1009650 h 2470150"/>
                <a:gd name="connsiteX74" fmla="*/ 4191000 w 5232400"/>
                <a:gd name="connsiteY74" fmla="*/ 990600 h 2470150"/>
                <a:gd name="connsiteX75" fmla="*/ 4210050 w 5232400"/>
                <a:gd name="connsiteY75" fmla="*/ 984250 h 2470150"/>
                <a:gd name="connsiteX76" fmla="*/ 4260850 w 5232400"/>
                <a:gd name="connsiteY76" fmla="*/ 971550 h 2470150"/>
                <a:gd name="connsiteX77" fmla="*/ 4273550 w 5232400"/>
                <a:gd name="connsiteY77" fmla="*/ 952500 h 2470150"/>
                <a:gd name="connsiteX78" fmla="*/ 4292600 w 5232400"/>
                <a:gd name="connsiteY78" fmla="*/ 946150 h 2470150"/>
                <a:gd name="connsiteX79" fmla="*/ 4356100 w 5232400"/>
                <a:gd name="connsiteY79" fmla="*/ 939800 h 2470150"/>
                <a:gd name="connsiteX80" fmla="*/ 4375150 w 5232400"/>
                <a:gd name="connsiteY80" fmla="*/ 920750 h 2470150"/>
                <a:gd name="connsiteX81" fmla="*/ 4400550 w 5232400"/>
                <a:gd name="connsiteY81" fmla="*/ 914400 h 2470150"/>
                <a:gd name="connsiteX82" fmla="*/ 4419600 w 5232400"/>
                <a:gd name="connsiteY82" fmla="*/ 908050 h 2470150"/>
                <a:gd name="connsiteX83" fmla="*/ 4432300 w 5232400"/>
                <a:gd name="connsiteY83" fmla="*/ 889000 h 2470150"/>
                <a:gd name="connsiteX84" fmla="*/ 4476750 w 5232400"/>
                <a:gd name="connsiteY84" fmla="*/ 863600 h 2470150"/>
                <a:gd name="connsiteX85" fmla="*/ 4495800 w 5232400"/>
                <a:gd name="connsiteY85" fmla="*/ 850900 h 2470150"/>
                <a:gd name="connsiteX86" fmla="*/ 4552950 w 5232400"/>
                <a:gd name="connsiteY86" fmla="*/ 831850 h 2470150"/>
                <a:gd name="connsiteX87" fmla="*/ 4559300 w 5232400"/>
                <a:gd name="connsiteY87" fmla="*/ 812800 h 2470150"/>
                <a:gd name="connsiteX88" fmla="*/ 4591050 w 5232400"/>
                <a:gd name="connsiteY88" fmla="*/ 774700 h 2470150"/>
                <a:gd name="connsiteX89" fmla="*/ 4610100 w 5232400"/>
                <a:gd name="connsiteY89" fmla="*/ 762000 h 2470150"/>
                <a:gd name="connsiteX90" fmla="*/ 4635500 w 5232400"/>
                <a:gd name="connsiteY90" fmla="*/ 755650 h 2470150"/>
                <a:gd name="connsiteX91" fmla="*/ 4699000 w 5232400"/>
                <a:gd name="connsiteY91" fmla="*/ 723900 h 2470150"/>
                <a:gd name="connsiteX92" fmla="*/ 4749800 w 5232400"/>
                <a:gd name="connsiteY92" fmla="*/ 647700 h 2470150"/>
                <a:gd name="connsiteX93" fmla="*/ 4762500 w 5232400"/>
                <a:gd name="connsiteY93" fmla="*/ 628650 h 2470150"/>
                <a:gd name="connsiteX94" fmla="*/ 4787900 w 5232400"/>
                <a:gd name="connsiteY94" fmla="*/ 571500 h 2470150"/>
                <a:gd name="connsiteX95" fmla="*/ 4794250 w 5232400"/>
                <a:gd name="connsiteY95" fmla="*/ 552450 h 2470150"/>
                <a:gd name="connsiteX96" fmla="*/ 4832350 w 5232400"/>
                <a:gd name="connsiteY96" fmla="*/ 488950 h 2470150"/>
                <a:gd name="connsiteX97" fmla="*/ 4851400 w 5232400"/>
                <a:gd name="connsiteY97" fmla="*/ 463550 h 2470150"/>
                <a:gd name="connsiteX98" fmla="*/ 4870450 w 5232400"/>
                <a:gd name="connsiteY98" fmla="*/ 450850 h 2470150"/>
                <a:gd name="connsiteX99" fmla="*/ 4908550 w 5232400"/>
                <a:gd name="connsiteY99" fmla="*/ 419100 h 2470150"/>
                <a:gd name="connsiteX100" fmla="*/ 4914900 w 5232400"/>
                <a:gd name="connsiteY100" fmla="*/ 400050 h 2470150"/>
                <a:gd name="connsiteX101" fmla="*/ 4933950 w 5232400"/>
                <a:gd name="connsiteY101" fmla="*/ 381000 h 2470150"/>
                <a:gd name="connsiteX102" fmla="*/ 4940300 w 5232400"/>
                <a:gd name="connsiteY102" fmla="*/ 349250 h 2470150"/>
                <a:gd name="connsiteX103" fmla="*/ 4946650 w 5232400"/>
                <a:gd name="connsiteY103" fmla="*/ 184150 h 2470150"/>
                <a:gd name="connsiteX104" fmla="*/ 4972050 w 5232400"/>
                <a:gd name="connsiteY104" fmla="*/ 171450 h 2470150"/>
                <a:gd name="connsiteX105" fmla="*/ 5029200 w 5232400"/>
                <a:gd name="connsiteY105" fmla="*/ 152400 h 2470150"/>
                <a:gd name="connsiteX106" fmla="*/ 5048250 w 5232400"/>
                <a:gd name="connsiteY106" fmla="*/ 146050 h 2470150"/>
                <a:gd name="connsiteX107" fmla="*/ 5067300 w 5232400"/>
                <a:gd name="connsiteY107" fmla="*/ 139700 h 2470150"/>
                <a:gd name="connsiteX108" fmla="*/ 5080000 w 5232400"/>
                <a:gd name="connsiteY108" fmla="*/ 114300 h 2470150"/>
                <a:gd name="connsiteX109" fmla="*/ 5086350 w 5232400"/>
                <a:gd name="connsiteY109" fmla="*/ 82550 h 2470150"/>
                <a:gd name="connsiteX110" fmla="*/ 5156200 w 5232400"/>
                <a:gd name="connsiteY110" fmla="*/ 76200 h 2470150"/>
                <a:gd name="connsiteX111" fmla="*/ 5200650 w 5232400"/>
                <a:gd name="connsiteY111" fmla="*/ 69850 h 2470150"/>
                <a:gd name="connsiteX112" fmla="*/ 5207000 w 5232400"/>
                <a:gd name="connsiteY112" fmla="*/ 31750 h 2470150"/>
                <a:gd name="connsiteX113" fmla="*/ 5213350 w 5232400"/>
                <a:gd name="connsiteY113" fmla="*/ 6350 h 2470150"/>
                <a:gd name="connsiteX114" fmla="*/ 5232400 w 5232400"/>
                <a:gd name="connsiteY11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942556 w 5232400"/>
                <a:gd name="connsiteY68" fmla="*/ 1148774 h 2470150"/>
                <a:gd name="connsiteX69" fmla="*/ 3943350 w 5232400"/>
                <a:gd name="connsiteY69" fmla="*/ 1098550 h 2470150"/>
                <a:gd name="connsiteX70" fmla="*/ 4070350 w 5232400"/>
                <a:gd name="connsiteY70" fmla="*/ 1054100 h 2470150"/>
                <a:gd name="connsiteX71" fmla="*/ 4089400 w 5232400"/>
                <a:gd name="connsiteY71" fmla="*/ 1047750 h 2470150"/>
                <a:gd name="connsiteX72" fmla="*/ 4121150 w 5232400"/>
                <a:gd name="connsiteY72" fmla="*/ 1009650 h 2470150"/>
                <a:gd name="connsiteX73" fmla="*/ 4191000 w 5232400"/>
                <a:gd name="connsiteY73" fmla="*/ 990600 h 2470150"/>
                <a:gd name="connsiteX74" fmla="*/ 4210050 w 5232400"/>
                <a:gd name="connsiteY74" fmla="*/ 984250 h 2470150"/>
                <a:gd name="connsiteX75" fmla="*/ 4260850 w 5232400"/>
                <a:gd name="connsiteY75" fmla="*/ 971550 h 2470150"/>
                <a:gd name="connsiteX76" fmla="*/ 4273550 w 5232400"/>
                <a:gd name="connsiteY76" fmla="*/ 952500 h 2470150"/>
                <a:gd name="connsiteX77" fmla="*/ 4292600 w 5232400"/>
                <a:gd name="connsiteY77" fmla="*/ 946150 h 2470150"/>
                <a:gd name="connsiteX78" fmla="*/ 4356100 w 5232400"/>
                <a:gd name="connsiteY78" fmla="*/ 939800 h 2470150"/>
                <a:gd name="connsiteX79" fmla="*/ 4375150 w 5232400"/>
                <a:gd name="connsiteY79" fmla="*/ 920750 h 2470150"/>
                <a:gd name="connsiteX80" fmla="*/ 4400550 w 5232400"/>
                <a:gd name="connsiteY80" fmla="*/ 914400 h 2470150"/>
                <a:gd name="connsiteX81" fmla="*/ 4419600 w 5232400"/>
                <a:gd name="connsiteY81" fmla="*/ 908050 h 2470150"/>
                <a:gd name="connsiteX82" fmla="*/ 4432300 w 5232400"/>
                <a:gd name="connsiteY82" fmla="*/ 889000 h 2470150"/>
                <a:gd name="connsiteX83" fmla="*/ 4476750 w 5232400"/>
                <a:gd name="connsiteY83" fmla="*/ 863600 h 2470150"/>
                <a:gd name="connsiteX84" fmla="*/ 4495800 w 5232400"/>
                <a:gd name="connsiteY84" fmla="*/ 850900 h 2470150"/>
                <a:gd name="connsiteX85" fmla="*/ 4552950 w 5232400"/>
                <a:gd name="connsiteY85" fmla="*/ 831850 h 2470150"/>
                <a:gd name="connsiteX86" fmla="*/ 4559300 w 5232400"/>
                <a:gd name="connsiteY86" fmla="*/ 812800 h 2470150"/>
                <a:gd name="connsiteX87" fmla="*/ 4591050 w 5232400"/>
                <a:gd name="connsiteY87" fmla="*/ 774700 h 2470150"/>
                <a:gd name="connsiteX88" fmla="*/ 4610100 w 5232400"/>
                <a:gd name="connsiteY88" fmla="*/ 762000 h 2470150"/>
                <a:gd name="connsiteX89" fmla="*/ 4635500 w 5232400"/>
                <a:gd name="connsiteY89" fmla="*/ 755650 h 2470150"/>
                <a:gd name="connsiteX90" fmla="*/ 4699000 w 5232400"/>
                <a:gd name="connsiteY90" fmla="*/ 723900 h 2470150"/>
                <a:gd name="connsiteX91" fmla="*/ 4749800 w 5232400"/>
                <a:gd name="connsiteY91" fmla="*/ 647700 h 2470150"/>
                <a:gd name="connsiteX92" fmla="*/ 4762500 w 5232400"/>
                <a:gd name="connsiteY92" fmla="*/ 628650 h 2470150"/>
                <a:gd name="connsiteX93" fmla="*/ 4787900 w 5232400"/>
                <a:gd name="connsiteY93" fmla="*/ 571500 h 2470150"/>
                <a:gd name="connsiteX94" fmla="*/ 4794250 w 5232400"/>
                <a:gd name="connsiteY94" fmla="*/ 552450 h 2470150"/>
                <a:gd name="connsiteX95" fmla="*/ 4832350 w 5232400"/>
                <a:gd name="connsiteY95" fmla="*/ 488950 h 2470150"/>
                <a:gd name="connsiteX96" fmla="*/ 4851400 w 5232400"/>
                <a:gd name="connsiteY96" fmla="*/ 463550 h 2470150"/>
                <a:gd name="connsiteX97" fmla="*/ 4870450 w 5232400"/>
                <a:gd name="connsiteY97" fmla="*/ 450850 h 2470150"/>
                <a:gd name="connsiteX98" fmla="*/ 4908550 w 5232400"/>
                <a:gd name="connsiteY98" fmla="*/ 419100 h 2470150"/>
                <a:gd name="connsiteX99" fmla="*/ 4914900 w 5232400"/>
                <a:gd name="connsiteY99" fmla="*/ 400050 h 2470150"/>
                <a:gd name="connsiteX100" fmla="*/ 4933950 w 5232400"/>
                <a:gd name="connsiteY100" fmla="*/ 381000 h 2470150"/>
                <a:gd name="connsiteX101" fmla="*/ 4940300 w 5232400"/>
                <a:gd name="connsiteY101" fmla="*/ 349250 h 2470150"/>
                <a:gd name="connsiteX102" fmla="*/ 4946650 w 5232400"/>
                <a:gd name="connsiteY102" fmla="*/ 184150 h 2470150"/>
                <a:gd name="connsiteX103" fmla="*/ 4972050 w 5232400"/>
                <a:gd name="connsiteY103" fmla="*/ 171450 h 2470150"/>
                <a:gd name="connsiteX104" fmla="*/ 5029200 w 5232400"/>
                <a:gd name="connsiteY104" fmla="*/ 152400 h 2470150"/>
                <a:gd name="connsiteX105" fmla="*/ 5048250 w 5232400"/>
                <a:gd name="connsiteY105" fmla="*/ 146050 h 2470150"/>
                <a:gd name="connsiteX106" fmla="*/ 5067300 w 5232400"/>
                <a:gd name="connsiteY106" fmla="*/ 139700 h 2470150"/>
                <a:gd name="connsiteX107" fmla="*/ 5080000 w 5232400"/>
                <a:gd name="connsiteY107" fmla="*/ 114300 h 2470150"/>
                <a:gd name="connsiteX108" fmla="*/ 5086350 w 5232400"/>
                <a:gd name="connsiteY108" fmla="*/ 82550 h 2470150"/>
                <a:gd name="connsiteX109" fmla="*/ 5156200 w 5232400"/>
                <a:gd name="connsiteY109" fmla="*/ 76200 h 2470150"/>
                <a:gd name="connsiteX110" fmla="*/ 5200650 w 5232400"/>
                <a:gd name="connsiteY110" fmla="*/ 69850 h 2470150"/>
                <a:gd name="connsiteX111" fmla="*/ 5207000 w 5232400"/>
                <a:gd name="connsiteY111" fmla="*/ 31750 h 2470150"/>
                <a:gd name="connsiteX112" fmla="*/ 5213350 w 5232400"/>
                <a:gd name="connsiteY112" fmla="*/ 6350 h 2470150"/>
                <a:gd name="connsiteX113" fmla="*/ 5232400 w 5232400"/>
                <a:gd name="connsiteY113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942556 w 5232400"/>
                <a:gd name="connsiteY68" fmla="*/ 1148774 h 2470150"/>
                <a:gd name="connsiteX69" fmla="*/ 3943350 w 5232400"/>
                <a:gd name="connsiteY69" fmla="*/ 1098550 h 2470150"/>
                <a:gd name="connsiteX70" fmla="*/ 4089400 w 5232400"/>
                <a:gd name="connsiteY70" fmla="*/ 1047750 h 2470150"/>
                <a:gd name="connsiteX71" fmla="*/ 4121150 w 5232400"/>
                <a:gd name="connsiteY71" fmla="*/ 1009650 h 2470150"/>
                <a:gd name="connsiteX72" fmla="*/ 4191000 w 5232400"/>
                <a:gd name="connsiteY72" fmla="*/ 990600 h 2470150"/>
                <a:gd name="connsiteX73" fmla="*/ 4210050 w 5232400"/>
                <a:gd name="connsiteY73" fmla="*/ 984250 h 2470150"/>
                <a:gd name="connsiteX74" fmla="*/ 4260850 w 5232400"/>
                <a:gd name="connsiteY74" fmla="*/ 971550 h 2470150"/>
                <a:gd name="connsiteX75" fmla="*/ 4273550 w 5232400"/>
                <a:gd name="connsiteY75" fmla="*/ 952500 h 2470150"/>
                <a:gd name="connsiteX76" fmla="*/ 4292600 w 5232400"/>
                <a:gd name="connsiteY76" fmla="*/ 946150 h 2470150"/>
                <a:gd name="connsiteX77" fmla="*/ 4356100 w 5232400"/>
                <a:gd name="connsiteY77" fmla="*/ 939800 h 2470150"/>
                <a:gd name="connsiteX78" fmla="*/ 4375150 w 5232400"/>
                <a:gd name="connsiteY78" fmla="*/ 920750 h 2470150"/>
                <a:gd name="connsiteX79" fmla="*/ 4400550 w 5232400"/>
                <a:gd name="connsiteY79" fmla="*/ 914400 h 2470150"/>
                <a:gd name="connsiteX80" fmla="*/ 4419600 w 5232400"/>
                <a:gd name="connsiteY80" fmla="*/ 908050 h 2470150"/>
                <a:gd name="connsiteX81" fmla="*/ 4432300 w 5232400"/>
                <a:gd name="connsiteY81" fmla="*/ 889000 h 2470150"/>
                <a:gd name="connsiteX82" fmla="*/ 4476750 w 5232400"/>
                <a:gd name="connsiteY82" fmla="*/ 863600 h 2470150"/>
                <a:gd name="connsiteX83" fmla="*/ 4495800 w 5232400"/>
                <a:gd name="connsiteY83" fmla="*/ 850900 h 2470150"/>
                <a:gd name="connsiteX84" fmla="*/ 4552950 w 5232400"/>
                <a:gd name="connsiteY84" fmla="*/ 831850 h 2470150"/>
                <a:gd name="connsiteX85" fmla="*/ 4559300 w 5232400"/>
                <a:gd name="connsiteY85" fmla="*/ 812800 h 2470150"/>
                <a:gd name="connsiteX86" fmla="*/ 4591050 w 5232400"/>
                <a:gd name="connsiteY86" fmla="*/ 774700 h 2470150"/>
                <a:gd name="connsiteX87" fmla="*/ 4610100 w 5232400"/>
                <a:gd name="connsiteY87" fmla="*/ 762000 h 2470150"/>
                <a:gd name="connsiteX88" fmla="*/ 4635500 w 5232400"/>
                <a:gd name="connsiteY88" fmla="*/ 755650 h 2470150"/>
                <a:gd name="connsiteX89" fmla="*/ 4699000 w 5232400"/>
                <a:gd name="connsiteY89" fmla="*/ 723900 h 2470150"/>
                <a:gd name="connsiteX90" fmla="*/ 4749800 w 5232400"/>
                <a:gd name="connsiteY90" fmla="*/ 647700 h 2470150"/>
                <a:gd name="connsiteX91" fmla="*/ 4762500 w 5232400"/>
                <a:gd name="connsiteY91" fmla="*/ 628650 h 2470150"/>
                <a:gd name="connsiteX92" fmla="*/ 4787900 w 5232400"/>
                <a:gd name="connsiteY92" fmla="*/ 571500 h 2470150"/>
                <a:gd name="connsiteX93" fmla="*/ 4794250 w 5232400"/>
                <a:gd name="connsiteY93" fmla="*/ 552450 h 2470150"/>
                <a:gd name="connsiteX94" fmla="*/ 4832350 w 5232400"/>
                <a:gd name="connsiteY94" fmla="*/ 488950 h 2470150"/>
                <a:gd name="connsiteX95" fmla="*/ 4851400 w 5232400"/>
                <a:gd name="connsiteY95" fmla="*/ 463550 h 2470150"/>
                <a:gd name="connsiteX96" fmla="*/ 4870450 w 5232400"/>
                <a:gd name="connsiteY96" fmla="*/ 450850 h 2470150"/>
                <a:gd name="connsiteX97" fmla="*/ 4908550 w 5232400"/>
                <a:gd name="connsiteY97" fmla="*/ 419100 h 2470150"/>
                <a:gd name="connsiteX98" fmla="*/ 4914900 w 5232400"/>
                <a:gd name="connsiteY98" fmla="*/ 400050 h 2470150"/>
                <a:gd name="connsiteX99" fmla="*/ 4933950 w 5232400"/>
                <a:gd name="connsiteY99" fmla="*/ 381000 h 2470150"/>
                <a:gd name="connsiteX100" fmla="*/ 4940300 w 5232400"/>
                <a:gd name="connsiteY100" fmla="*/ 349250 h 2470150"/>
                <a:gd name="connsiteX101" fmla="*/ 4946650 w 5232400"/>
                <a:gd name="connsiteY101" fmla="*/ 184150 h 2470150"/>
                <a:gd name="connsiteX102" fmla="*/ 4972050 w 5232400"/>
                <a:gd name="connsiteY102" fmla="*/ 171450 h 2470150"/>
                <a:gd name="connsiteX103" fmla="*/ 5029200 w 5232400"/>
                <a:gd name="connsiteY103" fmla="*/ 152400 h 2470150"/>
                <a:gd name="connsiteX104" fmla="*/ 5048250 w 5232400"/>
                <a:gd name="connsiteY104" fmla="*/ 146050 h 2470150"/>
                <a:gd name="connsiteX105" fmla="*/ 5067300 w 5232400"/>
                <a:gd name="connsiteY105" fmla="*/ 139700 h 2470150"/>
                <a:gd name="connsiteX106" fmla="*/ 5080000 w 5232400"/>
                <a:gd name="connsiteY106" fmla="*/ 114300 h 2470150"/>
                <a:gd name="connsiteX107" fmla="*/ 5086350 w 5232400"/>
                <a:gd name="connsiteY107" fmla="*/ 82550 h 2470150"/>
                <a:gd name="connsiteX108" fmla="*/ 5156200 w 5232400"/>
                <a:gd name="connsiteY108" fmla="*/ 76200 h 2470150"/>
                <a:gd name="connsiteX109" fmla="*/ 5200650 w 5232400"/>
                <a:gd name="connsiteY109" fmla="*/ 69850 h 2470150"/>
                <a:gd name="connsiteX110" fmla="*/ 5207000 w 5232400"/>
                <a:gd name="connsiteY110" fmla="*/ 31750 h 2470150"/>
                <a:gd name="connsiteX111" fmla="*/ 5213350 w 5232400"/>
                <a:gd name="connsiteY111" fmla="*/ 6350 h 2470150"/>
                <a:gd name="connsiteX112" fmla="*/ 5232400 w 5232400"/>
                <a:gd name="connsiteY112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942556 w 5232400"/>
                <a:gd name="connsiteY68" fmla="*/ 1148774 h 2470150"/>
                <a:gd name="connsiteX69" fmla="*/ 3943350 w 5232400"/>
                <a:gd name="connsiteY69" fmla="*/ 1098550 h 2470150"/>
                <a:gd name="connsiteX70" fmla="*/ 4121150 w 5232400"/>
                <a:gd name="connsiteY70" fmla="*/ 1009650 h 2470150"/>
                <a:gd name="connsiteX71" fmla="*/ 4191000 w 5232400"/>
                <a:gd name="connsiteY71" fmla="*/ 990600 h 2470150"/>
                <a:gd name="connsiteX72" fmla="*/ 4210050 w 5232400"/>
                <a:gd name="connsiteY72" fmla="*/ 984250 h 2470150"/>
                <a:gd name="connsiteX73" fmla="*/ 4260850 w 5232400"/>
                <a:gd name="connsiteY73" fmla="*/ 971550 h 2470150"/>
                <a:gd name="connsiteX74" fmla="*/ 4273550 w 5232400"/>
                <a:gd name="connsiteY74" fmla="*/ 952500 h 2470150"/>
                <a:gd name="connsiteX75" fmla="*/ 4292600 w 5232400"/>
                <a:gd name="connsiteY75" fmla="*/ 946150 h 2470150"/>
                <a:gd name="connsiteX76" fmla="*/ 4356100 w 5232400"/>
                <a:gd name="connsiteY76" fmla="*/ 939800 h 2470150"/>
                <a:gd name="connsiteX77" fmla="*/ 4375150 w 5232400"/>
                <a:gd name="connsiteY77" fmla="*/ 920750 h 2470150"/>
                <a:gd name="connsiteX78" fmla="*/ 4400550 w 5232400"/>
                <a:gd name="connsiteY78" fmla="*/ 914400 h 2470150"/>
                <a:gd name="connsiteX79" fmla="*/ 4419600 w 5232400"/>
                <a:gd name="connsiteY79" fmla="*/ 908050 h 2470150"/>
                <a:gd name="connsiteX80" fmla="*/ 4432300 w 5232400"/>
                <a:gd name="connsiteY80" fmla="*/ 889000 h 2470150"/>
                <a:gd name="connsiteX81" fmla="*/ 4476750 w 5232400"/>
                <a:gd name="connsiteY81" fmla="*/ 863600 h 2470150"/>
                <a:gd name="connsiteX82" fmla="*/ 4495800 w 5232400"/>
                <a:gd name="connsiteY82" fmla="*/ 850900 h 2470150"/>
                <a:gd name="connsiteX83" fmla="*/ 4552950 w 5232400"/>
                <a:gd name="connsiteY83" fmla="*/ 831850 h 2470150"/>
                <a:gd name="connsiteX84" fmla="*/ 4559300 w 5232400"/>
                <a:gd name="connsiteY84" fmla="*/ 812800 h 2470150"/>
                <a:gd name="connsiteX85" fmla="*/ 4591050 w 5232400"/>
                <a:gd name="connsiteY85" fmla="*/ 774700 h 2470150"/>
                <a:gd name="connsiteX86" fmla="*/ 4610100 w 5232400"/>
                <a:gd name="connsiteY86" fmla="*/ 762000 h 2470150"/>
                <a:gd name="connsiteX87" fmla="*/ 4635500 w 5232400"/>
                <a:gd name="connsiteY87" fmla="*/ 755650 h 2470150"/>
                <a:gd name="connsiteX88" fmla="*/ 4699000 w 5232400"/>
                <a:gd name="connsiteY88" fmla="*/ 723900 h 2470150"/>
                <a:gd name="connsiteX89" fmla="*/ 4749800 w 5232400"/>
                <a:gd name="connsiteY89" fmla="*/ 647700 h 2470150"/>
                <a:gd name="connsiteX90" fmla="*/ 4762500 w 5232400"/>
                <a:gd name="connsiteY90" fmla="*/ 628650 h 2470150"/>
                <a:gd name="connsiteX91" fmla="*/ 4787900 w 5232400"/>
                <a:gd name="connsiteY91" fmla="*/ 571500 h 2470150"/>
                <a:gd name="connsiteX92" fmla="*/ 4794250 w 5232400"/>
                <a:gd name="connsiteY92" fmla="*/ 552450 h 2470150"/>
                <a:gd name="connsiteX93" fmla="*/ 4832350 w 5232400"/>
                <a:gd name="connsiteY93" fmla="*/ 488950 h 2470150"/>
                <a:gd name="connsiteX94" fmla="*/ 4851400 w 5232400"/>
                <a:gd name="connsiteY94" fmla="*/ 463550 h 2470150"/>
                <a:gd name="connsiteX95" fmla="*/ 4870450 w 5232400"/>
                <a:gd name="connsiteY95" fmla="*/ 450850 h 2470150"/>
                <a:gd name="connsiteX96" fmla="*/ 4908550 w 5232400"/>
                <a:gd name="connsiteY96" fmla="*/ 419100 h 2470150"/>
                <a:gd name="connsiteX97" fmla="*/ 4914900 w 5232400"/>
                <a:gd name="connsiteY97" fmla="*/ 400050 h 2470150"/>
                <a:gd name="connsiteX98" fmla="*/ 4933950 w 5232400"/>
                <a:gd name="connsiteY98" fmla="*/ 381000 h 2470150"/>
                <a:gd name="connsiteX99" fmla="*/ 4940300 w 5232400"/>
                <a:gd name="connsiteY99" fmla="*/ 349250 h 2470150"/>
                <a:gd name="connsiteX100" fmla="*/ 4946650 w 5232400"/>
                <a:gd name="connsiteY100" fmla="*/ 184150 h 2470150"/>
                <a:gd name="connsiteX101" fmla="*/ 4972050 w 5232400"/>
                <a:gd name="connsiteY101" fmla="*/ 171450 h 2470150"/>
                <a:gd name="connsiteX102" fmla="*/ 5029200 w 5232400"/>
                <a:gd name="connsiteY102" fmla="*/ 152400 h 2470150"/>
                <a:gd name="connsiteX103" fmla="*/ 5048250 w 5232400"/>
                <a:gd name="connsiteY103" fmla="*/ 146050 h 2470150"/>
                <a:gd name="connsiteX104" fmla="*/ 5067300 w 5232400"/>
                <a:gd name="connsiteY104" fmla="*/ 139700 h 2470150"/>
                <a:gd name="connsiteX105" fmla="*/ 5080000 w 5232400"/>
                <a:gd name="connsiteY105" fmla="*/ 114300 h 2470150"/>
                <a:gd name="connsiteX106" fmla="*/ 5086350 w 5232400"/>
                <a:gd name="connsiteY106" fmla="*/ 82550 h 2470150"/>
                <a:gd name="connsiteX107" fmla="*/ 5156200 w 5232400"/>
                <a:gd name="connsiteY107" fmla="*/ 76200 h 2470150"/>
                <a:gd name="connsiteX108" fmla="*/ 5200650 w 5232400"/>
                <a:gd name="connsiteY108" fmla="*/ 69850 h 2470150"/>
                <a:gd name="connsiteX109" fmla="*/ 5207000 w 5232400"/>
                <a:gd name="connsiteY109" fmla="*/ 31750 h 2470150"/>
                <a:gd name="connsiteX110" fmla="*/ 5213350 w 5232400"/>
                <a:gd name="connsiteY110" fmla="*/ 6350 h 2470150"/>
                <a:gd name="connsiteX111" fmla="*/ 5232400 w 5232400"/>
                <a:gd name="connsiteY11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942556 w 5232400"/>
                <a:gd name="connsiteY68" fmla="*/ 1148774 h 2470150"/>
                <a:gd name="connsiteX69" fmla="*/ 3943350 w 5232400"/>
                <a:gd name="connsiteY69" fmla="*/ 1098550 h 2470150"/>
                <a:gd name="connsiteX70" fmla="*/ 4121150 w 5232400"/>
                <a:gd name="connsiteY70" fmla="*/ 1009650 h 2470150"/>
                <a:gd name="connsiteX71" fmla="*/ 4191000 w 5232400"/>
                <a:gd name="connsiteY71" fmla="*/ 990600 h 2470150"/>
                <a:gd name="connsiteX72" fmla="*/ 4210050 w 5232400"/>
                <a:gd name="connsiteY72" fmla="*/ 984250 h 2470150"/>
                <a:gd name="connsiteX73" fmla="*/ 4260850 w 5232400"/>
                <a:gd name="connsiteY73" fmla="*/ 971550 h 2470150"/>
                <a:gd name="connsiteX74" fmla="*/ 4273550 w 5232400"/>
                <a:gd name="connsiteY74" fmla="*/ 952500 h 2470150"/>
                <a:gd name="connsiteX75" fmla="*/ 4292600 w 5232400"/>
                <a:gd name="connsiteY75" fmla="*/ 946150 h 2470150"/>
                <a:gd name="connsiteX76" fmla="*/ 4356100 w 5232400"/>
                <a:gd name="connsiteY76" fmla="*/ 939800 h 2470150"/>
                <a:gd name="connsiteX77" fmla="*/ 4375150 w 5232400"/>
                <a:gd name="connsiteY77" fmla="*/ 920750 h 2470150"/>
                <a:gd name="connsiteX78" fmla="*/ 4400550 w 5232400"/>
                <a:gd name="connsiteY78" fmla="*/ 914400 h 2470150"/>
                <a:gd name="connsiteX79" fmla="*/ 4419600 w 5232400"/>
                <a:gd name="connsiteY79" fmla="*/ 908050 h 2470150"/>
                <a:gd name="connsiteX80" fmla="*/ 4432300 w 5232400"/>
                <a:gd name="connsiteY80" fmla="*/ 889000 h 2470150"/>
                <a:gd name="connsiteX81" fmla="*/ 4476750 w 5232400"/>
                <a:gd name="connsiteY81" fmla="*/ 863600 h 2470150"/>
                <a:gd name="connsiteX82" fmla="*/ 4495800 w 5232400"/>
                <a:gd name="connsiteY82" fmla="*/ 850900 h 2470150"/>
                <a:gd name="connsiteX83" fmla="*/ 4552950 w 5232400"/>
                <a:gd name="connsiteY83" fmla="*/ 831850 h 2470150"/>
                <a:gd name="connsiteX84" fmla="*/ 4559300 w 5232400"/>
                <a:gd name="connsiteY84" fmla="*/ 812800 h 2470150"/>
                <a:gd name="connsiteX85" fmla="*/ 4591050 w 5232400"/>
                <a:gd name="connsiteY85" fmla="*/ 774700 h 2470150"/>
                <a:gd name="connsiteX86" fmla="*/ 4610100 w 5232400"/>
                <a:gd name="connsiteY86" fmla="*/ 762000 h 2470150"/>
                <a:gd name="connsiteX87" fmla="*/ 4635500 w 5232400"/>
                <a:gd name="connsiteY87" fmla="*/ 755650 h 2470150"/>
                <a:gd name="connsiteX88" fmla="*/ 4699000 w 5232400"/>
                <a:gd name="connsiteY88" fmla="*/ 723900 h 2470150"/>
                <a:gd name="connsiteX89" fmla="*/ 4749800 w 5232400"/>
                <a:gd name="connsiteY89" fmla="*/ 647700 h 2470150"/>
                <a:gd name="connsiteX90" fmla="*/ 4762500 w 5232400"/>
                <a:gd name="connsiteY90" fmla="*/ 628650 h 2470150"/>
                <a:gd name="connsiteX91" fmla="*/ 4787900 w 5232400"/>
                <a:gd name="connsiteY91" fmla="*/ 571500 h 2470150"/>
                <a:gd name="connsiteX92" fmla="*/ 4794250 w 5232400"/>
                <a:gd name="connsiteY92" fmla="*/ 552450 h 2470150"/>
                <a:gd name="connsiteX93" fmla="*/ 4832350 w 5232400"/>
                <a:gd name="connsiteY93" fmla="*/ 488950 h 2470150"/>
                <a:gd name="connsiteX94" fmla="*/ 4851400 w 5232400"/>
                <a:gd name="connsiteY94" fmla="*/ 463550 h 2470150"/>
                <a:gd name="connsiteX95" fmla="*/ 4870450 w 5232400"/>
                <a:gd name="connsiteY95" fmla="*/ 450850 h 2470150"/>
                <a:gd name="connsiteX96" fmla="*/ 4908550 w 5232400"/>
                <a:gd name="connsiteY96" fmla="*/ 419100 h 2470150"/>
                <a:gd name="connsiteX97" fmla="*/ 4914900 w 5232400"/>
                <a:gd name="connsiteY97" fmla="*/ 400050 h 2470150"/>
                <a:gd name="connsiteX98" fmla="*/ 4933950 w 5232400"/>
                <a:gd name="connsiteY98" fmla="*/ 381000 h 2470150"/>
                <a:gd name="connsiteX99" fmla="*/ 4940300 w 5232400"/>
                <a:gd name="connsiteY99" fmla="*/ 349250 h 2470150"/>
                <a:gd name="connsiteX100" fmla="*/ 4946650 w 5232400"/>
                <a:gd name="connsiteY100" fmla="*/ 184150 h 2470150"/>
                <a:gd name="connsiteX101" fmla="*/ 4972050 w 5232400"/>
                <a:gd name="connsiteY101" fmla="*/ 171450 h 2470150"/>
                <a:gd name="connsiteX102" fmla="*/ 5029200 w 5232400"/>
                <a:gd name="connsiteY102" fmla="*/ 152400 h 2470150"/>
                <a:gd name="connsiteX103" fmla="*/ 5048250 w 5232400"/>
                <a:gd name="connsiteY103" fmla="*/ 146050 h 2470150"/>
                <a:gd name="connsiteX104" fmla="*/ 5067300 w 5232400"/>
                <a:gd name="connsiteY104" fmla="*/ 139700 h 2470150"/>
                <a:gd name="connsiteX105" fmla="*/ 5080000 w 5232400"/>
                <a:gd name="connsiteY105" fmla="*/ 114300 h 2470150"/>
                <a:gd name="connsiteX106" fmla="*/ 5086350 w 5232400"/>
                <a:gd name="connsiteY106" fmla="*/ 82550 h 2470150"/>
                <a:gd name="connsiteX107" fmla="*/ 5156200 w 5232400"/>
                <a:gd name="connsiteY107" fmla="*/ 76200 h 2470150"/>
                <a:gd name="connsiteX108" fmla="*/ 5200650 w 5232400"/>
                <a:gd name="connsiteY108" fmla="*/ 69850 h 2470150"/>
                <a:gd name="connsiteX109" fmla="*/ 5207000 w 5232400"/>
                <a:gd name="connsiteY109" fmla="*/ 31750 h 2470150"/>
                <a:gd name="connsiteX110" fmla="*/ 5213350 w 5232400"/>
                <a:gd name="connsiteY110" fmla="*/ 6350 h 2470150"/>
                <a:gd name="connsiteX111" fmla="*/ 5232400 w 5232400"/>
                <a:gd name="connsiteY11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942556 w 5232400"/>
                <a:gd name="connsiteY68" fmla="*/ 1148774 h 2470150"/>
                <a:gd name="connsiteX69" fmla="*/ 3943350 w 5232400"/>
                <a:gd name="connsiteY69" fmla="*/ 1098550 h 2470150"/>
                <a:gd name="connsiteX70" fmla="*/ 4121150 w 5232400"/>
                <a:gd name="connsiteY70" fmla="*/ 1009650 h 2470150"/>
                <a:gd name="connsiteX71" fmla="*/ 4191000 w 5232400"/>
                <a:gd name="connsiteY71" fmla="*/ 990600 h 2470150"/>
                <a:gd name="connsiteX72" fmla="*/ 4210050 w 5232400"/>
                <a:gd name="connsiteY72" fmla="*/ 984250 h 2470150"/>
                <a:gd name="connsiteX73" fmla="*/ 4260850 w 5232400"/>
                <a:gd name="connsiteY73" fmla="*/ 971550 h 2470150"/>
                <a:gd name="connsiteX74" fmla="*/ 4273550 w 5232400"/>
                <a:gd name="connsiteY74" fmla="*/ 952500 h 2470150"/>
                <a:gd name="connsiteX75" fmla="*/ 4292600 w 5232400"/>
                <a:gd name="connsiteY75" fmla="*/ 946150 h 2470150"/>
                <a:gd name="connsiteX76" fmla="*/ 4356100 w 5232400"/>
                <a:gd name="connsiteY76" fmla="*/ 939800 h 2470150"/>
                <a:gd name="connsiteX77" fmla="*/ 4375150 w 5232400"/>
                <a:gd name="connsiteY77" fmla="*/ 920750 h 2470150"/>
                <a:gd name="connsiteX78" fmla="*/ 4400550 w 5232400"/>
                <a:gd name="connsiteY78" fmla="*/ 914400 h 2470150"/>
                <a:gd name="connsiteX79" fmla="*/ 4419600 w 5232400"/>
                <a:gd name="connsiteY79" fmla="*/ 908050 h 2470150"/>
                <a:gd name="connsiteX80" fmla="*/ 4432300 w 5232400"/>
                <a:gd name="connsiteY80" fmla="*/ 889000 h 2470150"/>
                <a:gd name="connsiteX81" fmla="*/ 4476750 w 5232400"/>
                <a:gd name="connsiteY81" fmla="*/ 863600 h 2470150"/>
                <a:gd name="connsiteX82" fmla="*/ 4495800 w 5232400"/>
                <a:gd name="connsiteY82" fmla="*/ 850900 h 2470150"/>
                <a:gd name="connsiteX83" fmla="*/ 4552950 w 5232400"/>
                <a:gd name="connsiteY83" fmla="*/ 831850 h 2470150"/>
                <a:gd name="connsiteX84" fmla="*/ 4559300 w 5232400"/>
                <a:gd name="connsiteY84" fmla="*/ 812800 h 2470150"/>
                <a:gd name="connsiteX85" fmla="*/ 4591050 w 5232400"/>
                <a:gd name="connsiteY85" fmla="*/ 774700 h 2470150"/>
                <a:gd name="connsiteX86" fmla="*/ 4610100 w 5232400"/>
                <a:gd name="connsiteY86" fmla="*/ 762000 h 2470150"/>
                <a:gd name="connsiteX87" fmla="*/ 4635500 w 5232400"/>
                <a:gd name="connsiteY87" fmla="*/ 755650 h 2470150"/>
                <a:gd name="connsiteX88" fmla="*/ 4699000 w 5232400"/>
                <a:gd name="connsiteY88" fmla="*/ 723900 h 2470150"/>
                <a:gd name="connsiteX89" fmla="*/ 4749800 w 5232400"/>
                <a:gd name="connsiteY89" fmla="*/ 647700 h 2470150"/>
                <a:gd name="connsiteX90" fmla="*/ 4762500 w 5232400"/>
                <a:gd name="connsiteY90" fmla="*/ 628650 h 2470150"/>
                <a:gd name="connsiteX91" fmla="*/ 4787900 w 5232400"/>
                <a:gd name="connsiteY91" fmla="*/ 571500 h 2470150"/>
                <a:gd name="connsiteX92" fmla="*/ 4794250 w 5232400"/>
                <a:gd name="connsiteY92" fmla="*/ 552450 h 2470150"/>
                <a:gd name="connsiteX93" fmla="*/ 4832350 w 5232400"/>
                <a:gd name="connsiteY93" fmla="*/ 488950 h 2470150"/>
                <a:gd name="connsiteX94" fmla="*/ 4851400 w 5232400"/>
                <a:gd name="connsiteY94" fmla="*/ 463550 h 2470150"/>
                <a:gd name="connsiteX95" fmla="*/ 4870450 w 5232400"/>
                <a:gd name="connsiteY95" fmla="*/ 450850 h 2470150"/>
                <a:gd name="connsiteX96" fmla="*/ 4908550 w 5232400"/>
                <a:gd name="connsiteY96" fmla="*/ 419100 h 2470150"/>
                <a:gd name="connsiteX97" fmla="*/ 4914900 w 5232400"/>
                <a:gd name="connsiteY97" fmla="*/ 400050 h 2470150"/>
                <a:gd name="connsiteX98" fmla="*/ 4933950 w 5232400"/>
                <a:gd name="connsiteY98" fmla="*/ 381000 h 2470150"/>
                <a:gd name="connsiteX99" fmla="*/ 4940300 w 5232400"/>
                <a:gd name="connsiteY99" fmla="*/ 349250 h 2470150"/>
                <a:gd name="connsiteX100" fmla="*/ 4946650 w 5232400"/>
                <a:gd name="connsiteY100" fmla="*/ 184150 h 2470150"/>
                <a:gd name="connsiteX101" fmla="*/ 4972050 w 5232400"/>
                <a:gd name="connsiteY101" fmla="*/ 171450 h 2470150"/>
                <a:gd name="connsiteX102" fmla="*/ 5029200 w 5232400"/>
                <a:gd name="connsiteY102" fmla="*/ 152400 h 2470150"/>
                <a:gd name="connsiteX103" fmla="*/ 5048250 w 5232400"/>
                <a:gd name="connsiteY103" fmla="*/ 146050 h 2470150"/>
                <a:gd name="connsiteX104" fmla="*/ 5067300 w 5232400"/>
                <a:gd name="connsiteY104" fmla="*/ 139700 h 2470150"/>
                <a:gd name="connsiteX105" fmla="*/ 5080000 w 5232400"/>
                <a:gd name="connsiteY105" fmla="*/ 114300 h 2470150"/>
                <a:gd name="connsiteX106" fmla="*/ 5086350 w 5232400"/>
                <a:gd name="connsiteY106" fmla="*/ 82550 h 2470150"/>
                <a:gd name="connsiteX107" fmla="*/ 5156200 w 5232400"/>
                <a:gd name="connsiteY107" fmla="*/ 76200 h 2470150"/>
                <a:gd name="connsiteX108" fmla="*/ 5200650 w 5232400"/>
                <a:gd name="connsiteY108" fmla="*/ 69850 h 2470150"/>
                <a:gd name="connsiteX109" fmla="*/ 5207000 w 5232400"/>
                <a:gd name="connsiteY109" fmla="*/ 31750 h 2470150"/>
                <a:gd name="connsiteX110" fmla="*/ 5213350 w 5232400"/>
                <a:gd name="connsiteY110" fmla="*/ 6350 h 2470150"/>
                <a:gd name="connsiteX111" fmla="*/ 5232400 w 5232400"/>
                <a:gd name="connsiteY11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835400 w 5232400"/>
                <a:gd name="connsiteY67" fmla="*/ 1143000 h 2470150"/>
                <a:gd name="connsiteX68" fmla="*/ 3942556 w 5232400"/>
                <a:gd name="connsiteY68" fmla="*/ 1148774 h 2470150"/>
                <a:gd name="connsiteX69" fmla="*/ 3943350 w 5232400"/>
                <a:gd name="connsiteY69" fmla="*/ 1098550 h 2470150"/>
                <a:gd name="connsiteX70" fmla="*/ 4114006 w 5232400"/>
                <a:gd name="connsiteY70" fmla="*/ 1089470 h 2470150"/>
                <a:gd name="connsiteX71" fmla="*/ 4121150 w 5232400"/>
                <a:gd name="connsiteY71" fmla="*/ 1009650 h 2470150"/>
                <a:gd name="connsiteX72" fmla="*/ 4191000 w 5232400"/>
                <a:gd name="connsiteY72" fmla="*/ 990600 h 2470150"/>
                <a:gd name="connsiteX73" fmla="*/ 4210050 w 5232400"/>
                <a:gd name="connsiteY73" fmla="*/ 984250 h 2470150"/>
                <a:gd name="connsiteX74" fmla="*/ 4260850 w 5232400"/>
                <a:gd name="connsiteY74" fmla="*/ 971550 h 2470150"/>
                <a:gd name="connsiteX75" fmla="*/ 4273550 w 5232400"/>
                <a:gd name="connsiteY75" fmla="*/ 952500 h 2470150"/>
                <a:gd name="connsiteX76" fmla="*/ 4292600 w 5232400"/>
                <a:gd name="connsiteY76" fmla="*/ 946150 h 2470150"/>
                <a:gd name="connsiteX77" fmla="*/ 4356100 w 5232400"/>
                <a:gd name="connsiteY77" fmla="*/ 939800 h 2470150"/>
                <a:gd name="connsiteX78" fmla="*/ 4375150 w 5232400"/>
                <a:gd name="connsiteY78" fmla="*/ 920750 h 2470150"/>
                <a:gd name="connsiteX79" fmla="*/ 4400550 w 5232400"/>
                <a:gd name="connsiteY79" fmla="*/ 914400 h 2470150"/>
                <a:gd name="connsiteX80" fmla="*/ 4419600 w 5232400"/>
                <a:gd name="connsiteY80" fmla="*/ 908050 h 2470150"/>
                <a:gd name="connsiteX81" fmla="*/ 4432300 w 5232400"/>
                <a:gd name="connsiteY81" fmla="*/ 889000 h 2470150"/>
                <a:gd name="connsiteX82" fmla="*/ 4476750 w 5232400"/>
                <a:gd name="connsiteY82" fmla="*/ 863600 h 2470150"/>
                <a:gd name="connsiteX83" fmla="*/ 4495800 w 5232400"/>
                <a:gd name="connsiteY83" fmla="*/ 850900 h 2470150"/>
                <a:gd name="connsiteX84" fmla="*/ 4552950 w 5232400"/>
                <a:gd name="connsiteY84" fmla="*/ 831850 h 2470150"/>
                <a:gd name="connsiteX85" fmla="*/ 4559300 w 5232400"/>
                <a:gd name="connsiteY85" fmla="*/ 812800 h 2470150"/>
                <a:gd name="connsiteX86" fmla="*/ 4591050 w 5232400"/>
                <a:gd name="connsiteY86" fmla="*/ 774700 h 2470150"/>
                <a:gd name="connsiteX87" fmla="*/ 4610100 w 5232400"/>
                <a:gd name="connsiteY87" fmla="*/ 762000 h 2470150"/>
                <a:gd name="connsiteX88" fmla="*/ 4635500 w 5232400"/>
                <a:gd name="connsiteY88" fmla="*/ 755650 h 2470150"/>
                <a:gd name="connsiteX89" fmla="*/ 4699000 w 5232400"/>
                <a:gd name="connsiteY89" fmla="*/ 723900 h 2470150"/>
                <a:gd name="connsiteX90" fmla="*/ 4749800 w 5232400"/>
                <a:gd name="connsiteY90" fmla="*/ 647700 h 2470150"/>
                <a:gd name="connsiteX91" fmla="*/ 4762500 w 5232400"/>
                <a:gd name="connsiteY91" fmla="*/ 628650 h 2470150"/>
                <a:gd name="connsiteX92" fmla="*/ 4787900 w 5232400"/>
                <a:gd name="connsiteY92" fmla="*/ 571500 h 2470150"/>
                <a:gd name="connsiteX93" fmla="*/ 4794250 w 5232400"/>
                <a:gd name="connsiteY93" fmla="*/ 552450 h 2470150"/>
                <a:gd name="connsiteX94" fmla="*/ 4832350 w 5232400"/>
                <a:gd name="connsiteY94" fmla="*/ 488950 h 2470150"/>
                <a:gd name="connsiteX95" fmla="*/ 4851400 w 5232400"/>
                <a:gd name="connsiteY95" fmla="*/ 463550 h 2470150"/>
                <a:gd name="connsiteX96" fmla="*/ 4870450 w 5232400"/>
                <a:gd name="connsiteY96" fmla="*/ 450850 h 2470150"/>
                <a:gd name="connsiteX97" fmla="*/ 4908550 w 5232400"/>
                <a:gd name="connsiteY97" fmla="*/ 419100 h 2470150"/>
                <a:gd name="connsiteX98" fmla="*/ 4914900 w 5232400"/>
                <a:gd name="connsiteY98" fmla="*/ 400050 h 2470150"/>
                <a:gd name="connsiteX99" fmla="*/ 4933950 w 5232400"/>
                <a:gd name="connsiteY99" fmla="*/ 381000 h 2470150"/>
                <a:gd name="connsiteX100" fmla="*/ 4940300 w 5232400"/>
                <a:gd name="connsiteY100" fmla="*/ 349250 h 2470150"/>
                <a:gd name="connsiteX101" fmla="*/ 4946650 w 5232400"/>
                <a:gd name="connsiteY101" fmla="*/ 184150 h 2470150"/>
                <a:gd name="connsiteX102" fmla="*/ 4972050 w 5232400"/>
                <a:gd name="connsiteY102" fmla="*/ 171450 h 2470150"/>
                <a:gd name="connsiteX103" fmla="*/ 5029200 w 5232400"/>
                <a:gd name="connsiteY103" fmla="*/ 152400 h 2470150"/>
                <a:gd name="connsiteX104" fmla="*/ 5048250 w 5232400"/>
                <a:gd name="connsiteY104" fmla="*/ 146050 h 2470150"/>
                <a:gd name="connsiteX105" fmla="*/ 5067300 w 5232400"/>
                <a:gd name="connsiteY105" fmla="*/ 139700 h 2470150"/>
                <a:gd name="connsiteX106" fmla="*/ 5080000 w 5232400"/>
                <a:gd name="connsiteY106" fmla="*/ 114300 h 2470150"/>
                <a:gd name="connsiteX107" fmla="*/ 5086350 w 5232400"/>
                <a:gd name="connsiteY107" fmla="*/ 82550 h 2470150"/>
                <a:gd name="connsiteX108" fmla="*/ 5156200 w 5232400"/>
                <a:gd name="connsiteY108" fmla="*/ 76200 h 2470150"/>
                <a:gd name="connsiteX109" fmla="*/ 5200650 w 5232400"/>
                <a:gd name="connsiteY109" fmla="*/ 69850 h 2470150"/>
                <a:gd name="connsiteX110" fmla="*/ 5207000 w 5232400"/>
                <a:gd name="connsiteY110" fmla="*/ 31750 h 2470150"/>
                <a:gd name="connsiteX111" fmla="*/ 5213350 w 5232400"/>
                <a:gd name="connsiteY111" fmla="*/ 6350 h 2470150"/>
                <a:gd name="connsiteX112" fmla="*/ 5232400 w 5232400"/>
                <a:gd name="connsiteY112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803650 w 5232400"/>
                <a:gd name="connsiteY66" fmla="*/ 1174750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191000 w 5232400"/>
                <a:gd name="connsiteY71" fmla="*/ 990600 h 2470150"/>
                <a:gd name="connsiteX72" fmla="*/ 4210050 w 5232400"/>
                <a:gd name="connsiteY72" fmla="*/ 984250 h 2470150"/>
                <a:gd name="connsiteX73" fmla="*/ 4260850 w 5232400"/>
                <a:gd name="connsiteY73" fmla="*/ 971550 h 2470150"/>
                <a:gd name="connsiteX74" fmla="*/ 4273550 w 5232400"/>
                <a:gd name="connsiteY74" fmla="*/ 952500 h 2470150"/>
                <a:gd name="connsiteX75" fmla="*/ 4292600 w 5232400"/>
                <a:gd name="connsiteY75" fmla="*/ 946150 h 2470150"/>
                <a:gd name="connsiteX76" fmla="*/ 4356100 w 5232400"/>
                <a:gd name="connsiteY76" fmla="*/ 939800 h 2470150"/>
                <a:gd name="connsiteX77" fmla="*/ 4375150 w 5232400"/>
                <a:gd name="connsiteY77" fmla="*/ 920750 h 2470150"/>
                <a:gd name="connsiteX78" fmla="*/ 4400550 w 5232400"/>
                <a:gd name="connsiteY78" fmla="*/ 914400 h 2470150"/>
                <a:gd name="connsiteX79" fmla="*/ 4419600 w 5232400"/>
                <a:gd name="connsiteY79" fmla="*/ 908050 h 2470150"/>
                <a:gd name="connsiteX80" fmla="*/ 4432300 w 5232400"/>
                <a:gd name="connsiteY80" fmla="*/ 889000 h 2470150"/>
                <a:gd name="connsiteX81" fmla="*/ 4476750 w 5232400"/>
                <a:gd name="connsiteY81" fmla="*/ 863600 h 2470150"/>
                <a:gd name="connsiteX82" fmla="*/ 4495800 w 5232400"/>
                <a:gd name="connsiteY82" fmla="*/ 850900 h 2470150"/>
                <a:gd name="connsiteX83" fmla="*/ 4552950 w 5232400"/>
                <a:gd name="connsiteY83" fmla="*/ 831850 h 2470150"/>
                <a:gd name="connsiteX84" fmla="*/ 4559300 w 5232400"/>
                <a:gd name="connsiteY84" fmla="*/ 812800 h 2470150"/>
                <a:gd name="connsiteX85" fmla="*/ 4591050 w 5232400"/>
                <a:gd name="connsiteY85" fmla="*/ 774700 h 2470150"/>
                <a:gd name="connsiteX86" fmla="*/ 4610100 w 5232400"/>
                <a:gd name="connsiteY86" fmla="*/ 762000 h 2470150"/>
                <a:gd name="connsiteX87" fmla="*/ 4635500 w 5232400"/>
                <a:gd name="connsiteY87" fmla="*/ 755650 h 2470150"/>
                <a:gd name="connsiteX88" fmla="*/ 4699000 w 5232400"/>
                <a:gd name="connsiteY88" fmla="*/ 723900 h 2470150"/>
                <a:gd name="connsiteX89" fmla="*/ 4749800 w 5232400"/>
                <a:gd name="connsiteY89" fmla="*/ 647700 h 2470150"/>
                <a:gd name="connsiteX90" fmla="*/ 4762500 w 5232400"/>
                <a:gd name="connsiteY90" fmla="*/ 628650 h 2470150"/>
                <a:gd name="connsiteX91" fmla="*/ 4787900 w 5232400"/>
                <a:gd name="connsiteY91" fmla="*/ 571500 h 2470150"/>
                <a:gd name="connsiteX92" fmla="*/ 4794250 w 5232400"/>
                <a:gd name="connsiteY92" fmla="*/ 552450 h 2470150"/>
                <a:gd name="connsiteX93" fmla="*/ 4832350 w 5232400"/>
                <a:gd name="connsiteY93" fmla="*/ 488950 h 2470150"/>
                <a:gd name="connsiteX94" fmla="*/ 4851400 w 5232400"/>
                <a:gd name="connsiteY94" fmla="*/ 463550 h 2470150"/>
                <a:gd name="connsiteX95" fmla="*/ 4870450 w 5232400"/>
                <a:gd name="connsiteY95" fmla="*/ 450850 h 2470150"/>
                <a:gd name="connsiteX96" fmla="*/ 4908550 w 5232400"/>
                <a:gd name="connsiteY96" fmla="*/ 419100 h 2470150"/>
                <a:gd name="connsiteX97" fmla="*/ 4914900 w 5232400"/>
                <a:gd name="connsiteY97" fmla="*/ 400050 h 2470150"/>
                <a:gd name="connsiteX98" fmla="*/ 4933950 w 5232400"/>
                <a:gd name="connsiteY98" fmla="*/ 381000 h 2470150"/>
                <a:gd name="connsiteX99" fmla="*/ 4940300 w 5232400"/>
                <a:gd name="connsiteY99" fmla="*/ 349250 h 2470150"/>
                <a:gd name="connsiteX100" fmla="*/ 4946650 w 5232400"/>
                <a:gd name="connsiteY100" fmla="*/ 184150 h 2470150"/>
                <a:gd name="connsiteX101" fmla="*/ 4972050 w 5232400"/>
                <a:gd name="connsiteY101" fmla="*/ 171450 h 2470150"/>
                <a:gd name="connsiteX102" fmla="*/ 5029200 w 5232400"/>
                <a:gd name="connsiteY102" fmla="*/ 152400 h 2470150"/>
                <a:gd name="connsiteX103" fmla="*/ 5048250 w 5232400"/>
                <a:gd name="connsiteY103" fmla="*/ 146050 h 2470150"/>
                <a:gd name="connsiteX104" fmla="*/ 5067300 w 5232400"/>
                <a:gd name="connsiteY104" fmla="*/ 139700 h 2470150"/>
                <a:gd name="connsiteX105" fmla="*/ 5080000 w 5232400"/>
                <a:gd name="connsiteY105" fmla="*/ 114300 h 2470150"/>
                <a:gd name="connsiteX106" fmla="*/ 5086350 w 5232400"/>
                <a:gd name="connsiteY106" fmla="*/ 82550 h 2470150"/>
                <a:gd name="connsiteX107" fmla="*/ 5156200 w 5232400"/>
                <a:gd name="connsiteY107" fmla="*/ 76200 h 2470150"/>
                <a:gd name="connsiteX108" fmla="*/ 5200650 w 5232400"/>
                <a:gd name="connsiteY108" fmla="*/ 69850 h 2470150"/>
                <a:gd name="connsiteX109" fmla="*/ 5207000 w 5232400"/>
                <a:gd name="connsiteY109" fmla="*/ 31750 h 2470150"/>
                <a:gd name="connsiteX110" fmla="*/ 5213350 w 5232400"/>
                <a:gd name="connsiteY110" fmla="*/ 6350 h 2470150"/>
                <a:gd name="connsiteX111" fmla="*/ 5232400 w 5232400"/>
                <a:gd name="connsiteY11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942556 w 5232400"/>
                <a:gd name="connsiteY66" fmla="*/ 1148774 h 2470150"/>
                <a:gd name="connsiteX67" fmla="*/ 3943350 w 5232400"/>
                <a:gd name="connsiteY67" fmla="*/ 1098550 h 2470150"/>
                <a:gd name="connsiteX68" fmla="*/ 4114006 w 5232400"/>
                <a:gd name="connsiteY68" fmla="*/ 1089470 h 2470150"/>
                <a:gd name="connsiteX69" fmla="*/ 4121150 w 5232400"/>
                <a:gd name="connsiteY69" fmla="*/ 1009650 h 2470150"/>
                <a:gd name="connsiteX70" fmla="*/ 4191000 w 5232400"/>
                <a:gd name="connsiteY70" fmla="*/ 990600 h 2470150"/>
                <a:gd name="connsiteX71" fmla="*/ 4210050 w 5232400"/>
                <a:gd name="connsiteY71" fmla="*/ 984250 h 2470150"/>
                <a:gd name="connsiteX72" fmla="*/ 4260850 w 5232400"/>
                <a:gd name="connsiteY72" fmla="*/ 971550 h 2470150"/>
                <a:gd name="connsiteX73" fmla="*/ 4273550 w 5232400"/>
                <a:gd name="connsiteY73" fmla="*/ 952500 h 2470150"/>
                <a:gd name="connsiteX74" fmla="*/ 4292600 w 5232400"/>
                <a:gd name="connsiteY74" fmla="*/ 946150 h 2470150"/>
                <a:gd name="connsiteX75" fmla="*/ 4356100 w 5232400"/>
                <a:gd name="connsiteY75" fmla="*/ 939800 h 2470150"/>
                <a:gd name="connsiteX76" fmla="*/ 4375150 w 5232400"/>
                <a:gd name="connsiteY76" fmla="*/ 920750 h 2470150"/>
                <a:gd name="connsiteX77" fmla="*/ 4400550 w 5232400"/>
                <a:gd name="connsiteY77" fmla="*/ 914400 h 2470150"/>
                <a:gd name="connsiteX78" fmla="*/ 4419600 w 5232400"/>
                <a:gd name="connsiteY78" fmla="*/ 908050 h 2470150"/>
                <a:gd name="connsiteX79" fmla="*/ 4432300 w 5232400"/>
                <a:gd name="connsiteY79" fmla="*/ 889000 h 2470150"/>
                <a:gd name="connsiteX80" fmla="*/ 4476750 w 5232400"/>
                <a:gd name="connsiteY80" fmla="*/ 863600 h 2470150"/>
                <a:gd name="connsiteX81" fmla="*/ 4495800 w 5232400"/>
                <a:gd name="connsiteY81" fmla="*/ 850900 h 2470150"/>
                <a:gd name="connsiteX82" fmla="*/ 4552950 w 5232400"/>
                <a:gd name="connsiteY82" fmla="*/ 831850 h 2470150"/>
                <a:gd name="connsiteX83" fmla="*/ 4559300 w 5232400"/>
                <a:gd name="connsiteY83" fmla="*/ 812800 h 2470150"/>
                <a:gd name="connsiteX84" fmla="*/ 4591050 w 5232400"/>
                <a:gd name="connsiteY84" fmla="*/ 774700 h 2470150"/>
                <a:gd name="connsiteX85" fmla="*/ 4610100 w 5232400"/>
                <a:gd name="connsiteY85" fmla="*/ 762000 h 2470150"/>
                <a:gd name="connsiteX86" fmla="*/ 4635500 w 5232400"/>
                <a:gd name="connsiteY86" fmla="*/ 755650 h 2470150"/>
                <a:gd name="connsiteX87" fmla="*/ 4699000 w 5232400"/>
                <a:gd name="connsiteY87" fmla="*/ 723900 h 2470150"/>
                <a:gd name="connsiteX88" fmla="*/ 4749800 w 5232400"/>
                <a:gd name="connsiteY88" fmla="*/ 647700 h 2470150"/>
                <a:gd name="connsiteX89" fmla="*/ 4762500 w 5232400"/>
                <a:gd name="connsiteY89" fmla="*/ 628650 h 2470150"/>
                <a:gd name="connsiteX90" fmla="*/ 4787900 w 5232400"/>
                <a:gd name="connsiteY90" fmla="*/ 571500 h 2470150"/>
                <a:gd name="connsiteX91" fmla="*/ 4794250 w 5232400"/>
                <a:gd name="connsiteY91" fmla="*/ 552450 h 2470150"/>
                <a:gd name="connsiteX92" fmla="*/ 4832350 w 5232400"/>
                <a:gd name="connsiteY92" fmla="*/ 488950 h 2470150"/>
                <a:gd name="connsiteX93" fmla="*/ 4851400 w 5232400"/>
                <a:gd name="connsiteY93" fmla="*/ 463550 h 2470150"/>
                <a:gd name="connsiteX94" fmla="*/ 4870450 w 5232400"/>
                <a:gd name="connsiteY94" fmla="*/ 450850 h 2470150"/>
                <a:gd name="connsiteX95" fmla="*/ 4908550 w 5232400"/>
                <a:gd name="connsiteY95" fmla="*/ 419100 h 2470150"/>
                <a:gd name="connsiteX96" fmla="*/ 4914900 w 5232400"/>
                <a:gd name="connsiteY96" fmla="*/ 400050 h 2470150"/>
                <a:gd name="connsiteX97" fmla="*/ 4933950 w 5232400"/>
                <a:gd name="connsiteY97" fmla="*/ 381000 h 2470150"/>
                <a:gd name="connsiteX98" fmla="*/ 4940300 w 5232400"/>
                <a:gd name="connsiteY98" fmla="*/ 349250 h 2470150"/>
                <a:gd name="connsiteX99" fmla="*/ 4946650 w 5232400"/>
                <a:gd name="connsiteY99" fmla="*/ 184150 h 2470150"/>
                <a:gd name="connsiteX100" fmla="*/ 4972050 w 5232400"/>
                <a:gd name="connsiteY100" fmla="*/ 171450 h 2470150"/>
                <a:gd name="connsiteX101" fmla="*/ 5029200 w 5232400"/>
                <a:gd name="connsiteY101" fmla="*/ 152400 h 2470150"/>
                <a:gd name="connsiteX102" fmla="*/ 5048250 w 5232400"/>
                <a:gd name="connsiteY102" fmla="*/ 146050 h 2470150"/>
                <a:gd name="connsiteX103" fmla="*/ 5067300 w 5232400"/>
                <a:gd name="connsiteY103" fmla="*/ 139700 h 2470150"/>
                <a:gd name="connsiteX104" fmla="*/ 5080000 w 5232400"/>
                <a:gd name="connsiteY104" fmla="*/ 114300 h 2470150"/>
                <a:gd name="connsiteX105" fmla="*/ 5086350 w 5232400"/>
                <a:gd name="connsiteY105" fmla="*/ 82550 h 2470150"/>
                <a:gd name="connsiteX106" fmla="*/ 5156200 w 5232400"/>
                <a:gd name="connsiteY106" fmla="*/ 76200 h 2470150"/>
                <a:gd name="connsiteX107" fmla="*/ 5200650 w 5232400"/>
                <a:gd name="connsiteY107" fmla="*/ 69850 h 2470150"/>
                <a:gd name="connsiteX108" fmla="*/ 5207000 w 5232400"/>
                <a:gd name="connsiteY108" fmla="*/ 31750 h 2470150"/>
                <a:gd name="connsiteX109" fmla="*/ 5213350 w 5232400"/>
                <a:gd name="connsiteY109" fmla="*/ 6350 h 2470150"/>
                <a:gd name="connsiteX110" fmla="*/ 5232400 w 5232400"/>
                <a:gd name="connsiteY11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797300 w 5232400"/>
                <a:gd name="connsiteY65" fmla="*/ 1244600 h 2470150"/>
                <a:gd name="connsiteX66" fmla="*/ 3942556 w 5232400"/>
                <a:gd name="connsiteY66" fmla="*/ 1148774 h 2470150"/>
                <a:gd name="connsiteX67" fmla="*/ 3943350 w 5232400"/>
                <a:gd name="connsiteY67" fmla="*/ 1098550 h 2470150"/>
                <a:gd name="connsiteX68" fmla="*/ 4114006 w 5232400"/>
                <a:gd name="connsiteY68" fmla="*/ 1089470 h 2470150"/>
                <a:gd name="connsiteX69" fmla="*/ 4121150 w 5232400"/>
                <a:gd name="connsiteY69" fmla="*/ 1009650 h 2470150"/>
                <a:gd name="connsiteX70" fmla="*/ 4191000 w 5232400"/>
                <a:gd name="connsiteY70" fmla="*/ 990600 h 2470150"/>
                <a:gd name="connsiteX71" fmla="*/ 4210050 w 5232400"/>
                <a:gd name="connsiteY71" fmla="*/ 984250 h 2470150"/>
                <a:gd name="connsiteX72" fmla="*/ 4260850 w 5232400"/>
                <a:gd name="connsiteY72" fmla="*/ 971550 h 2470150"/>
                <a:gd name="connsiteX73" fmla="*/ 4273550 w 5232400"/>
                <a:gd name="connsiteY73" fmla="*/ 952500 h 2470150"/>
                <a:gd name="connsiteX74" fmla="*/ 4292600 w 5232400"/>
                <a:gd name="connsiteY74" fmla="*/ 946150 h 2470150"/>
                <a:gd name="connsiteX75" fmla="*/ 4356100 w 5232400"/>
                <a:gd name="connsiteY75" fmla="*/ 939800 h 2470150"/>
                <a:gd name="connsiteX76" fmla="*/ 4375150 w 5232400"/>
                <a:gd name="connsiteY76" fmla="*/ 920750 h 2470150"/>
                <a:gd name="connsiteX77" fmla="*/ 4400550 w 5232400"/>
                <a:gd name="connsiteY77" fmla="*/ 914400 h 2470150"/>
                <a:gd name="connsiteX78" fmla="*/ 4419600 w 5232400"/>
                <a:gd name="connsiteY78" fmla="*/ 908050 h 2470150"/>
                <a:gd name="connsiteX79" fmla="*/ 4432300 w 5232400"/>
                <a:gd name="connsiteY79" fmla="*/ 889000 h 2470150"/>
                <a:gd name="connsiteX80" fmla="*/ 4476750 w 5232400"/>
                <a:gd name="connsiteY80" fmla="*/ 863600 h 2470150"/>
                <a:gd name="connsiteX81" fmla="*/ 4495800 w 5232400"/>
                <a:gd name="connsiteY81" fmla="*/ 850900 h 2470150"/>
                <a:gd name="connsiteX82" fmla="*/ 4552950 w 5232400"/>
                <a:gd name="connsiteY82" fmla="*/ 831850 h 2470150"/>
                <a:gd name="connsiteX83" fmla="*/ 4559300 w 5232400"/>
                <a:gd name="connsiteY83" fmla="*/ 812800 h 2470150"/>
                <a:gd name="connsiteX84" fmla="*/ 4591050 w 5232400"/>
                <a:gd name="connsiteY84" fmla="*/ 774700 h 2470150"/>
                <a:gd name="connsiteX85" fmla="*/ 4610100 w 5232400"/>
                <a:gd name="connsiteY85" fmla="*/ 762000 h 2470150"/>
                <a:gd name="connsiteX86" fmla="*/ 4635500 w 5232400"/>
                <a:gd name="connsiteY86" fmla="*/ 755650 h 2470150"/>
                <a:gd name="connsiteX87" fmla="*/ 4699000 w 5232400"/>
                <a:gd name="connsiteY87" fmla="*/ 723900 h 2470150"/>
                <a:gd name="connsiteX88" fmla="*/ 4749800 w 5232400"/>
                <a:gd name="connsiteY88" fmla="*/ 647700 h 2470150"/>
                <a:gd name="connsiteX89" fmla="*/ 4762500 w 5232400"/>
                <a:gd name="connsiteY89" fmla="*/ 628650 h 2470150"/>
                <a:gd name="connsiteX90" fmla="*/ 4787900 w 5232400"/>
                <a:gd name="connsiteY90" fmla="*/ 571500 h 2470150"/>
                <a:gd name="connsiteX91" fmla="*/ 4794250 w 5232400"/>
                <a:gd name="connsiteY91" fmla="*/ 552450 h 2470150"/>
                <a:gd name="connsiteX92" fmla="*/ 4832350 w 5232400"/>
                <a:gd name="connsiteY92" fmla="*/ 488950 h 2470150"/>
                <a:gd name="connsiteX93" fmla="*/ 4851400 w 5232400"/>
                <a:gd name="connsiteY93" fmla="*/ 463550 h 2470150"/>
                <a:gd name="connsiteX94" fmla="*/ 4870450 w 5232400"/>
                <a:gd name="connsiteY94" fmla="*/ 450850 h 2470150"/>
                <a:gd name="connsiteX95" fmla="*/ 4908550 w 5232400"/>
                <a:gd name="connsiteY95" fmla="*/ 419100 h 2470150"/>
                <a:gd name="connsiteX96" fmla="*/ 4914900 w 5232400"/>
                <a:gd name="connsiteY96" fmla="*/ 400050 h 2470150"/>
                <a:gd name="connsiteX97" fmla="*/ 4933950 w 5232400"/>
                <a:gd name="connsiteY97" fmla="*/ 381000 h 2470150"/>
                <a:gd name="connsiteX98" fmla="*/ 4940300 w 5232400"/>
                <a:gd name="connsiteY98" fmla="*/ 349250 h 2470150"/>
                <a:gd name="connsiteX99" fmla="*/ 4946650 w 5232400"/>
                <a:gd name="connsiteY99" fmla="*/ 184150 h 2470150"/>
                <a:gd name="connsiteX100" fmla="*/ 4972050 w 5232400"/>
                <a:gd name="connsiteY100" fmla="*/ 171450 h 2470150"/>
                <a:gd name="connsiteX101" fmla="*/ 5029200 w 5232400"/>
                <a:gd name="connsiteY101" fmla="*/ 152400 h 2470150"/>
                <a:gd name="connsiteX102" fmla="*/ 5048250 w 5232400"/>
                <a:gd name="connsiteY102" fmla="*/ 146050 h 2470150"/>
                <a:gd name="connsiteX103" fmla="*/ 5067300 w 5232400"/>
                <a:gd name="connsiteY103" fmla="*/ 139700 h 2470150"/>
                <a:gd name="connsiteX104" fmla="*/ 5080000 w 5232400"/>
                <a:gd name="connsiteY104" fmla="*/ 114300 h 2470150"/>
                <a:gd name="connsiteX105" fmla="*/ 5086350 w 5232400"/>
                <a:gd name="connsiteY105" fmla="*/ 82550 h 2470150"/>
                <a:gd name="connsiteX106" fmla="*/ 5156200 w 5232400"/>
                <a:gd name="connsiteY106" fmla="*/ 76200 h 2470150"/>
                <a:gd name="connsiteX107" fmla="*/ 5200650 w 5232400"/>
                <a:gd name="connsiteY107" fmla="*/ 69850 h 2470150"/>
                <a:gd name="connsiteX108" fmla="*/ 5207000 w 5232400"/>
                <a:gd name="connsiteY108" fmla="*/ 31750 h 2470150"/>
                <a:gd name="connsiteX109" fmla="*/ 5213350 w 5232400"/>
                <a:gd name="connsiteY109" fmla="*/ 6350 h 2470150"/>
                <a:gd name="connsiteX110" fmla="*/ 5232400 w 5232400"/>
                <a:gd name="connsiteY11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942556 w 5232400"/>
                <a:gd name="connsiteY66" fmla="*/ 1148774 h 2470150"/>
                <a:gd name="connsiteX67" fmla="*/ 3943350 w 5232400"/>
                <a:gd name="connsiteY67" fmla="*/ 1098550 h 2470150"/>
                <a:gd name="connsiteX68" fmla="*/ 4114006 w 5232400"/>
                <a:gd name="connsiteY68" fmla="*/ 1089470 h 2470150"/>
                <a:gd name="connsiteX69" fmla="*/ 4121150 w 5232400"/>
                <a:gd name="connsiteY69" fmla="*/ 1009650 h 2470150"/>
                <a:gd name="connsiteX70" fmla="*/ 4191000 w 5232400"/>
                <a:gd name="connsiteY70" fmla="*/ 990600 h 2470150"/>
                <a:gd name="connsiteX71" fmla="*/ 4210050 w 5232400"/>
                <a:gd name="connsiteY71" fmla="*/ 984250 h 2470150"/>
                <a:gd name="connsiteX72" fmla="*/ 4260850 w 5232400"/>
                <a:gd name="connsiteY72" fmla="*/ 971550 h 2470150"/>
                <a:gd name="connsiteX73" fmla="*/ 4273550 w 5232400"/>
                <a:gd name="connsiteY73" fmla="*/ 952500 h 2470150"/>
                <a:gd name="connsiteX74" fmla="*/ 4292600 w 5232400"/>
                <a:gd name="connsiteY74" fmla="*/ 946150 h 2470150"/>
                <a:gd name="connsiteX75" fmla="*/ 4356100 w 5232400"/>
                <a:gd name="connsiteY75" fmla="*/ 939800 h 2470150"/>
                <a:gd name="connsiteX76" fmla="*/ 4375150 w 5232400"/>
                <a:gd name="connsiteY76" fmla="*/ 920750 h 2470150"/>
                <a:gd name="connsiteX77" fmla="*/ 4400550 w 5232400"/>
                <a:gd name="connsiteY77" fmla="*/ 914400 h 2470150"/>
                <a:gd name="connsiteX78" fmla="*/ 4419600 w 5232400"/>
                <a:gd name="connsiteY78" fmla="*/ 908050 h 2470150"/>
                <a:gd name="connsiteX79" fmla="*/ 4432300 w 5232400"/>
                <a:gd name="connsiteY79" fmla="*/ 889000 h 2470150"/>
                <a:gd name="connsiteX80" fmla="*/ 4476750 w 5232400"/>
                <a:gd name="connsiteY80" fmla="*/ 863600 h 2470150"/>
                <a:gd name="connsiteX81" fmla="*/ 4495800 w 5232400"/>
                <a:gd name="connsiteY81" fmla="*/ 850900 h 2470150"/>
                <a:gd name="connsiteX82" fmla="*/ 4552950 w 5232400"/>
                <a:gd name="connsiteY82" fmla="*/ 831850 h 2470150"/>
                <a:gd name="connsiteX83" fmla="*/ 4559300 w 5232400"/>
                <a:gd name="connsiteY83" fmla="*/ 812800 h 2470150"/>
                <a:gd name="connsiteX84" fmla="*/ 4591050 w 5232400"/>
                <a:gd name="connsiteY84" fmla="*/ 774700 h 2470150"/>
                <a:gd name="connsiteX85" fmla="*/ 4610100 w 5232400"/>
                <a:gd name="connsiteY85" fmla="*/ 762000 h 2470150"/>
                <a:gd name="connsiteX86" fmla="*/ 4635500 w 5232400"/>
                <a:gd name="connsiteY86" fmla="*/ 755650 h 2470150"/>
                <a:gd name="connsiteX87" fmla="*/ 4699000 w 5232400"/>
                <a:gd name="connsiteY87" fmla="*/ 723900 h 2470150"/>
                <a:gd name="connsiteX88" fmla="*/ 4749800 w 5232400"/>
                <a:gd name="connsiteY88" fmla="*/ 647700 h 2470150"/>
                <a:gd name="connsiteX89" fmla="*/ 4762500 w 5232400"/>
                <a:gd name="connsiteY89" fmla="*/ 628650 h 2470150"/>
                <a:gd name="connsiteX90" fmla="*/ 4787900 w 5232400"/>
                <a:gd name="connsiteY90" fmla="*/ 571500 h 2470150"/>
                <a:gd name="connsiteX91" fmla="*/ 4794250 w 5232400"/>
                <a:gd name="connsiteY91" fmla="*/ 552450 h 2470150"/>
                <a:gd name="connsiteX92" fmla="*/ 4832350 w 5232400"/>
                <a:gd name="connsiteY92" fmla="*/ 488950 h 2470150"/>
                <a:gd name="connsiteX93" fmla="*/ 4851400 w 5232400"/>
                <a:gd name="connsiteY93" fmla="*/ 463550 h 2470150"/>
                <a:gd name="connsiteX94" fmla="*/ 4870450 w 5232400"/>
                <a:gd name="connsiteY94" fmla="*/ 450850 h 2470150"/>
                <a:gd name="connsiteX95" fmla="*/ 4908550 w 5232400"/>
                <a:gd name="connsiteY95" fmla="*/ 419100 h 2470150"/>
                <a:gd name="connsiteX96" fmla="*/ 4914900 w 5232400"/>
                <a:gd name="connsiteY96" fmla="*/ 400050 h 2470150"/>
                <a:gd name="connsiteX97" fmla="*/ 4933950 w 5232400"/>
                <a:gd name="connsiteY97" fmla="*/ 381000 h 2470150"/>
                <a:gd name="connsiteX98" fmla="*/ 4940300 w 5232400"/>
                <a:gd name="connsiteY98" fmla="*/ 349250 h 2470150"/>
                <a:gd name="connsiteX99" fmla="*/ 4946650 w 5232400"/>
                <a:gd name="connsiteY99" fmla="*/ 184150 h 2470150"/>
                <a:gd name="connsiteX100" fmla="*/ 4972050 w 5232400"/>
                <a:gd name="connsiteY100" fmla="*/ 171450 h 2470150"/>
                <a:gd name="connsiteX101" fmla="*/ 5029200 w 5232400"/>
                <a:gd name="connsiteY101" fmla="*/ 152400 h 2470150"/>
                <a:gd name="connsiteX102" fmla="*/ 5048250 w 5232400"/>
                <a:gd name="connsiteY102" fmla="*/ 146050 h 2470150"/>
                <a:gd name="connsiteX103" fmla="*/ 5067300 w 5232400"/>
                <a:gd name="connsiteY103" fmla="*/ 139700 h 2470150"/>
                <a:gd name="connsiteX104" fmla="*/ 5080000 w 5232400"/>
                <a:gd name="connsiteY104" fmla="*/ 114300 h 2470150"/>
                <a:gd name="connsiteX105" fmla="*/ 5086350 w 5232400"/>
                <a:gd name="connsiteY105" fmla="*/ 82550 h 2470150"/>
                <a:gd name="connsiteX106" fmla="*/ 5156200 w 5232400"/>
                <a:gd name="connsiteY106" fmla="*/ 76200 h 2470150"/>
                <a:gd name="connsiteX107" fmla="*/ 5200650 w 5232400"/>
                <a:gd name="connsiteY107" fmla="*/ 69850 h 2470150"/>
                <a:gd name="connsiteX108" fmla="*/ 5207000 w 5232400"/>
                <a:gd name="connsiteY108" fmla="*/ 31750 h 2470150"/>
                <a:gd name="connsiteX109" fmla="*/ 5213350 w 5232400"/>
                <a:gd name="connsiteY109" fmla="*/ 6350 h 2470150"/>
                <a:gd name="connsiteX110" fmla="*/ 5232400 w 5232400"/>
                <a:gd name="connsiteY11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191000 w 5232400"/>
                <a:gd name="connsiteY71" fmla="*/ 990600 h 2470150"/>
                <a:gd name="connsiteX72" fmla="*/ 4210050 w 5232400"/>
                <a:gd name="connsiteY72" fmla="*/ 984250 h 2470150"/>
                <a:gd name="connsiteX73" fmla="*/ 4260850 w 5232400"/>
                <a:gd name="connsiteY73" fmla="*/ 971550 h 2470150"/>
                <a:gd name="connsiteX74" fmla="*/ 4273550 w 5232400"/>
                <a:gd name="connsiteY74" fmla="*/ 952500 h 2470150"/>
                <a:gd name="connsiteX75" fmla="*/ 4292600 w 5232400"/>
                <a:gd name="connsiteY75" fmla="*/ 946150 h 2470150"/>
                <a:gd name="connsiteX76" fmla="*/ 4356100 w 5232400"/>
                <a:gd name="connsiteY76" fmla="*/ 939800 h 2470150"/>
                <a:gd name="connsiteX77" fmla="*/ 4375150 w 5232400"/>
                <a:gd name="connsiteY77" fmla="*/ 920750 h 2470150"/>
                <a:gd name="connsiteX78" fmla="*/ 4400550 w 5232400"/>
                <a:gd name="connsiteY78" fmla="*/ 914400 h 2470150"/>
                <a:gd name="connsiteX79" fmla="*/ 4419600 w 5232400"/>
                <a:gd name="connsiteY79" fmla="*/ 908050 h 2470150"/>
                <a:gd name="connsiteX80" fmla="*/ 4432300 w 5232400"/>
                <a:gd name="connsiteY80" fmla="*/ 889000 h 2470150"/>
                <a:gd name="connsiteX81" fmla="*/ 4476750 w 5232400"/>
                <a:gd name="connsiteY81" fmla="*/ 863600 h 2470150"/>
                <a:gd name="connsiteX82" fmla="*/ 4495800 w 5232400"/>
                <a:gd name="connsiteY82" fmla="*/ 850900 h 2470150"/>
                <a:gd name="connsiteX83" fmla="*/ 4552950 w 5232400"/>
                <a:gd name="connsiteY83" fmla="*/ 831850 h 2470150"/>
                <a:gd name="connsiteX84" fmla="*/ 4559300 w 5232400"/>
                <a:gd name="connsiteY84" fmla="*/ 812800 h 2470150"/>
                <a:gd name="connsiteX85" fmla="*/ 4591050 w 5232400"/>
                <a:gd name="connsiteY85" fmla="*/ 774700 h 2470150"/>
                <a:gd name="connsiteX86" fmla="*/ 4610100 w 5232400"/>
                <a:gd name="connsiteY86" fmla="*/ 762000 h 2470150"/>
                <a:gd name="connsiteX87" fmla="*/ 4635500 w 5232400"/>
                <a:gd name="connsiteY87" fmla="*/ 755650 h 2470150"/>
                <a:gd name="connsiteX88" fmla="*/ 4699000 w 5232400"/>
                <a:gd name="connsiteY88" fmla="*/ 723900 h 2470150"/>
                <a:gd name="connsiteX89" fmla="*/ 4749800 w 5232400"/>
                <a:gd name="connsiteY89" fmla="*/ 647700 h 2470150"/>
                <a:gd name="connsiteX90" fmla="*/ 4762500 w 5232400"/>
                <a:gd name="connsiteY90" fmla="*/ 628650 h 2470150"/>
                <a:gd name="connsiteX91" fmla="*/ 4787900 w 5232400"/>
                <a:gd name="connsiteY91" fmla="*/ 571500 h 2470150"/>
                <a:gd name="connsiteX92" fmla="*/ 4794250 w 5232400"/>
                <a:gd name="connsiteY92" fmla="*/ 552450 h 2470150"/>
                <a:gd name="connsiteX93" fmla="*/ 4832350 w 5232400"/>
                <a:gd name="connsiteY93" fmla="*/ 488950 h 2470150"/>
                <a:gd name="connsiteX94" fmla="*/ 4851400 w 5232400"/>
                <a:gd name="connsiteY94" fmla="*/ 463550 h 2470150"/>
                <a:gd name="connsiteX95" fmla="*/ 4870450 w 5232400"/>
                <a:gd name="connsiteY95" fmla="*/ 450850 h 2470150"/>
                <a:gd name="connsiteX96" fmla="*/ 4908550 w 5232400"/>
                <a:gd name="connsiteY96" fmla="*/ 419100 h 2470150"/>
                <a:gd name="connsiteX97" fmla="*/ 4914900 w 5232400"/>
                <a:gd name="connsiteY97" fmla="*/ 400050 h 2470150"/>
                <a:gd name="connsiteX98" fmla="*/ 4933950 w 5232400"/>
                <a:gd name="connsiteY98" fmla="*/ 381000 h 2470150"/>
                <a:gd name="connsiteX99" fmla="*/ 4940300 w 5232400"/>
                <a:gd name="connsiteY99" fmla="*/ 349250 h 2470150"/>
                <a:gd name="connsiteX100" fmla="*/ 4946650 w 5232400"/>
                <a:gd name="connsiteY100" fmla="*/ 184150 h 2470150"/>
                <a:gd name="connsiteX101" fmla="*/ 4972050 w 5232400"/>
                <a:gd name="connsiteY101" fmla="*/ 171450 h 2470150"/>
                <a:gd name="connsiteX102" fmla="*/ 5029200 w 5232400"/>
                <a:gd name="connsiteY102" fmla="*/ 152400 h 2470150"/>
                <a:gd name="connsiteX103" fmla="*/ 5048250 w 5232400"/>
                <a:gd name="connsiteY103" fmla="*/ 146050 h 2470150"/>
                <a:gd name="connsiteX104" fmla="*/ 5067300 w 5232400"/>
                <a:gd name="connsiteY104" fmla="*/ 139700 h 2470150"/>
                <a:gd name="connsiteX105" fmla="*/ 5080000 w 5232400"/>
                <a:gd name="connsiteY105" fmla="*/ 114300 h 2470150"/>
                <a:gd name="connsiteX106" fmla="*/ 5086350 w 5232400"/>
                <a:gd name="connsiteY106" fmla="*/ 82550 h 2470150"/>
                <a:gd name="connsiteX107" fmla="*/ 5156200 w 5232400"/>
                <a:gd name="connsiteY107" fmla="*/ 76200 h 2470150"/>
                <a:gd name="connsiteX108" fmla="*/ 5200650 w 5232400"/>
                <a:gd name="connsiteY108" fmla="*/ 69850 h 2470150"/>
                <a:gd name="connsiteX109" fmla="*/ 5207000 w 5232400"/>
                <a:gd name="connsiteY109" fmla="*/ 31750 h 2470150"/>
                <a:gd name="connsiteX110" fmla="*/ 5213350 w 5232400"/>
                <a:gd name="connsiteY110" fmla="*/ 6350 h 2470150"/>
                <a:gd name="connsiteX111" fmla="*/ 5232400 w 5232400"/>
                <a:gd name="connsiteY11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191000 w 5232400"/>
                <a:gd name="connsiteY71" fmla="*/ 990600 h 2470150"/>
                <a:gd name="connsiteX72" fmla="*/ 4260850 w 5232400"/>
                <a:gd name="connsiteY72" fmla="*/ 971550 h 2470150"/>
                <a:gd name="connsiteX73" fmla="*/ 4273550 w 5232400"/>
                <a:gd name="connsiteY73" fmla="*/ 952500 h 2470150"/>
                <a:gd name="connsiteX74" fmla="*/ 4292600 w 5232400"/>
                <a:gd name="connsiteY74" fmla="*/ 946150 h 2470150"/>
                <a:gd name="connsiteX75" fmla="*/ 4356100 w 5232400"/>
                <a:gd name="connsiteY75" fmla="*/ 939800 h 2470150"/>
                <a:gd name="connsiteX76" fmla="*/ 4375150 w 5232400"/>
                <a:gd name="connsiteY76" fmla="*/ 920750 h 2470150"/>
                <a:gd name="connsiteX77" fmla="*/ 4400550 w 5232400"/>
                <a:gd name="connsiteY77" fmla="*/ 914400 h 2470150"/>
                <a:gd name="connsiteX78" fmla="*/ 4419600 w 5232400"/>
                <a:gd name="connsiteY78" fmla="*/ 908050 h 2470150"/>
                <a:gd name="connsiteX79" fmla="*/ 4432300 w 5232400"/>
                <a:gd name="connsiteY79" fmla="*/ 889000 h 2470150"/>
                <a:gd name="connsiteX80" fmla="*/ 4476750 w 5232400"/>
                <a:gd name="connsiteY80" fmla="*/ 863600 h 2470150"/>
                <a:gd name="connsiteX81" fmla="*/ 4495800 w 5232400"/>
                <a:gd name="connsiteY81" fmla="*/ 850900 h 2470150"/>
                <a:gd name="connsiteX82" fmla="*/ 4552950 w 5232400"/>
                <a:gd name="connsiteY82" fmla="*/ 831850 h 2470150"/>
                <a:gd name="connsiteX83" fmla="*/ 4559300 w 5232400"/>
                <a:gd name="connsiteY83" fmla="*/ 812800 h 2470150"/>
                <a:gd name="connsiteX84" fmla="*/ 4591050 w 5232400"/>
                <a:gd name="connsiteY84" fmla="*/ 774700 h 2470150"/>
                <a:gd name="connsiteX85" fmla="*/ 4610100 w 5232400"/>
                <a:gd name="connsiteY85" fmla="*/ 762000 h 2470150"/>
                <a:gd name="connsiteX86" fmla="*/ 4635500 w 5232400"/>
                <a:gd name="connsiteY86" fmla="*/ 755650 h 2470150"/>
                <a:gd name="connsiteX87" fmla="*/ 4699000 w 5232400"/>
                <a:gd name="connsiteY87" fmla="*/ 723900 h 2470150"/>
                <a:gd name="connsiteX88" fmla="*/ 4749800 w 5232400"/>
                <a:gd name="connsiteY88" fmla="*/ 647700 h 2470150"/>
                <a:gd name="connsiteX89" fmla="*/ 4762500 w 5232400"/>
                <a:gd name="connsiteY89" fmla="*/ 628650 h 2470150"/>
                <a:gd name="connsiteX90" fmla="*/ 4787900 w 5232400"/>
                <a:gd name="connsiteY90" fmla="*/ 571500 h 2470150"/>
                <a:gd name="connsiteX91" fmla="*/ 4794250 w 5232400"/>
                <a:gd name="connsiteY91" fmla="*/ 552450 h 2470150"/>
                <a:gd name="connsiteX92" fmla="*/ 4832350 w 5232400"/>
                <a:gd name="connsiteY92" fmla="*/ 488950 h 2470150"/>
                <a:gd name="connsiteX93" fmla="*/ 4851400 w 5232400"/>
                <a:gd name="connsiteY93" fmla="*/ 463550 h 2470150"/>
                <a:gd name="connsiteX94" fmla="*/ 4870450 w 5232400"/>
                <a:gd name="connsiteY94" fmla="*/ 450850 h 2470150"/>
                <a:gd name="connsiteX95" fmla="*/ 4908550 w 5232400"/>
                <a:gd name="connsiteY95" fmla="*/ 419100 h 2470150"/>
                <a:gd name="connsiteX96" fmla="*/ 4914900 w 5232400"/>
                <a:gd name="connsiteY96" fmla="*/ 400050 h 2470150"/>
                <a:gd name="connsiteX97" fmla="*/ 4933950 w 5232400"/>
                <a:gd name="connsiteY97" fmla="*/ 381000 h 2470150"/>
                <a:gd name="connsiteX98" fmla="*/ 4940300 w 5232400"/>
                <a:gd name="connsiteY98" fmla="*/ 349250 h 2470150"/>
                <a:gd name="connsiteX99" fmla="*/ 4946650 w 5232400"/>
                <a:gd name="connsiteY99" fmla="*/ 184150 h 2470150"/>
                <a:gd name="connsiteX100" fmla="*/ 4972050 w 5232400"/>
                <a:gd name="connsiteY100" fmla="*/ 171450 h 2470150"/>
                <a:gd name="connsiteX101" fmla="*/ 5029200 w 5232400"/>
                <a:gd name="connsiteY101" fmla="*/ 152400 h 2470150"/>
                <a:gd name="connsiteX102" fmla="*/ 5048250 w 5232400"/>
                <a:gd name="connsiteY102" fmla="*/ 146050 h 2470150"/>
                <a:gd name="connsiteX103" fmla="*/ 5067300 w 5232400"/>
                <a:gd name="connsiteY103" fmla="*/ 139700 h 2470150"/>
                <a:gd name="connsiteX104" fmla="*/ 5080000 w 5232400"/>
                <a:gd name="connsiteY104" fmla="*/ 114300 h 2470150"/>
                <a:gd name="connsiteX105" fmla="*/ 5086350 w 5232400"/>
                <a:gd name="connsiteY105" fmla="*/ 82550 h 2470150"/>
                <a:gd name="connsiteX106" fmla="*/ 5156200 w 5232400"/>
                <a:gd name="connsiteY106" fmla="*/ 76200 h 2470150"/>
                <a:gd name="connsiteX107" fmla="*/ 5200650 w 5232400"/>
                <a:gd name="connsiteY107" fmla="*/ 69850 h 2470150"/>
                <a:gd name="connsiteX108" fmla="*/ 5207000 w 5232400"/>
                <a:gd name="connsiteY108" fmla="*/ 31750 h 2470150"/>
                <a:gd name="connsiteX109" fmla="*/ 5213350 w 5232400"/>
                <a:gd name="connsiteY109" fmla="*/ 6350 h 2470150"/>
                <a:gd name="connsiteX110" fmla="*/ 5232400 w 5232400"/>
                <a:gd name="connsiteY11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191000 w 5232400"/>
                <a:gd name="connsiteY71" fmla="*/ 990600 h 2470150"/>
                <a:gd name="connsiteX72" fmla="*/ 4260850 w 5232400"/>
                <a:gd name="connsiteY72" fmla="*/ 1009650 h 2470150"/>
                <a:gd name="connsiteX73" fmla="*/ 4273550 w 5232400"/>
                <a:gd name="connsiteY73" fmla="*/ 952500 h 2470150"/>
                <a:gd name="connsiteX74" fmla="*/ 4292600 w 5232400"/>
                <a:gd name="connsiteY74" fmla="*/ 946150 h 2470150"/>
                <a:gd name="connsiteX75" fmla="*/ 4356100 w 5232400"/>
                <a:gd name="connsiteY75" fmla="*/ 939800 h 2470150"/>
                <a:gd name="connsiteX76" fmla="*/ 4375150 w 5232400"/>
                <a:gd name="connsiteY76" fmla="*/ 920750 h 2470150"/>
                <a:gd name="connsiteX77" fmla="*/ 4400550 w 5232400"/>
                <a:gd name="connsiteY77" fmla="*/ 914400 h 2470150"/>
                <a:gd name="connsiteX78" fmla="*/ 4419600 w 5232400"/>
                <a:gd name="connsiteY78" fmla="*/ 908050 h 2470150"/>
                <a:gd name="connsiteX79" fmla="*/ 4432300 w 5232400"/>
                <a:gd name="connsiteY79" fmla="*/ 889000 h 2470150"/>
                <a:gd name="connsiteX80" fmla="*/ 4476750 w 5232400"/>
                <a:gd name="connsiteY80" fmla="*/ 863600 h 2470150"/>
                <a:gd name="connsiteX81" fmla="*/ 4495800 w 5232400"/>
                <a:gd name="connsiteY81" fmla="*/ 850900 h 2470150"/>
                <a:gd name="connsiteX82" fmla="*/ 4552950 w 5232400"/>
                <a:gd name="connsiteY82" fmla="*/ 831850 h 2470150"/>
                <a:gd name="connsiteX83" fmla="*/ 4559300 w 5232400"/>
                <a:gd name="connsiteY83" fmla="*/ 812800 h 2470150"/>
                <a:gd name="connsiteX84" fmla="*/ 4591050 w 5232400"/>
                <a:gd name="connsiteY84" fmla="*/ 774700 h 2470150"/>
                <a:gd name="connsiteX85" fmla="*/ 4610100 w 5232400"/>
                <a:gd name="connsiteY85" fmla="*/ 762000 h 2470150"/>
                <a:gd name="connsiteX86" fmla="*/ 4635500 w 5232400"/>
                <a:gd name="connsiteY86" fmla="*/ 755650 h 2470150"/>
                <a:gd name="connsiteX87" fmla="*/ 4699000 w 5232400"/>
                <a:gd name="connsiteY87" fmla="*/ 723900 h 2470150"/>
                <a:gd name="connsiteX88" fmla="*/ 4749800 w 5232400"/>
                <a:gd name="connsiteY88" fmla="*/ 647700 h 2470150"/>
                <a:gd name="connsiteX89" fmla="*/ 4762500 w 5232400"/>
                <a:gd name="connsiteY89" fmla="*/ 628650 h 2470150"/>
                <a:gd name="connsiteX90" fmla="*/ 4787900 w 5232400"/>
                <a:gd name="connsiteY90" fmla="*/ 571500 h 2470150"/>
                <a:gd name="connsiteX91" fmla="*/ 4794250 w 5232400"/>
                <a:gd name="connsiteY91" fmla="*/ 552450 h 2470150"/>
                <a:gd name="connsiteX92" fmla="*/ 4832350 w 5232400"/>
                <a:gd name="connsiteY92" fmla="*/ 488950 h 2470150"/>
                <a:gd name="connsiteX93" fmla="*/ 4851400 w 5232400"/>
                <a:gd name="connsiteY93" fmla="*/ 463550 h 2470150"/>
                <a:gd name="connsiteX94" fmla="*/ 4870450 w 5232400"/>
                <a:gd name="connsiteY94" fmla="*/ 450850 h 2470150"/>
                <a:gd name="connsiteX95" fmla="*/ 4908550 w 5232400"/>
                <a:gd name="connsiteY95" fmla="*/ 419100 h 2470150"/>
                <a:gd name="connsiteX96" fmla="*/ 4914900 w 5232400"/>
                <a:gd name="connsiteY96" fmla="*/ 400050 h 2470150"/>
                <a:gd name="connsiteX97" fmla="*/ 4933950 w 5232400"/>
                <a:gd name="connsiteY97" fmla="*/ 381000 h 2470150"/>
                <a:gd name="connsiteX98" fmla="*/ 4940300 w 5232400"/>
                <a:gd name="connsiteY98" fmla="*/ 349250 h 2470150"/>
                <a:gd name="connsiteX99" fmla="*/ 4946650 w 5232400"/>
                <a:gd name="connsiteY99" fmla="*/ 184150 h 2470150"/>
                <a:gd name="connsiteX100" fmla="*/ 4972050 w 5232400"/>
                <a:gd name="connsiteY100" fmla="*/ 171450 h 2470150"/>
                <a:gd name="connsiteX101" fmla="*/ 5029200 w 5232400"/>
                <a:gd name="connsiteY101" fmla="*/ 152400 h 2470150"/>
                <a:gd name="connsiteX102" fmla="*/ 5048250 w 5232400"/>
                <a:gd name="connsiteY102" fmla="*/ 146050 h 2470150"/>
                <a:gd name="connsiteX103" fmla="*/ 5067300 w 5232400"/>
                <a:gd name="connsiteY103" fmla="*/ 139700 h 2470150"/>
                <a:gd name="connsiteX104" fmla="*/ 5080000 w 5232400"/>
                <a:gd name="connsiteY104" fmla="*/ 114300 h 2470150"/>
                <a:gd name="connsiteX105" fmla="*/ 5086350 w 5232400"/>
                <a:gd name="connsiteY105" fmla="*/ 82550 h 2470150"/>
                <a:gd name="connsiteX106" fmla="*/ 5156200 w 5232400"/>
                <a:gd name="connsiteY106" fmla="*/ 76200 h 2470150"/>
                <a:gd name="connsiteX107" fmla="*/ 5200650 w 5232400"/>
                <a:gd name="connsiteY107" fmla="*/ 69850 h 2470150"/>
                <a:gd name="connsiteX108" fmla="*/ 5207000 w 5232400"/>
                <a:gd name="connsiteY108" fmla="*/ 31750 h 2470150"/>
                <a:gd name="connsiteX109" fmla="*/ 5213350 w 5232400"/>
                <a:gd name="connsiteY109" fmla="*/ 6350 h 2470150"/>
                <a:gd name="connsiteX110" fmla="*/ 5232400 w 5232400"/>
                <a:gd name="connsiteY11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73550 w 5232400"/>
                <a:gd name="connsiteY72" fmla="*/ 952500 h 2470150"/>
                <a:gd name="connsiteX73" fmla="*/ 4292600 w 5232400"/>
                <a:gd name="connsiteY73" fmla="*/ 946150 h 2470150"/>
                <a:gd name="connsiteX74" fmla="*/ 4356100 w 5232400"/>
                <a:gd name="connsiteY74" fmla="*/ 939800 h 2470150"/>
                <a:gd name="connsiteX75" fmla="*/ 4375150 w 5232400"/>
                <a:gd name="connsiteY75" fmla="*/ 920750 h 2470150"/>
                <a:gd name="connsiteX76" fmla="*/ 4400550 w 5232400"/>
                <a:gd name="connsiteY76" fmla="*/ 914400 h 2470150"/>
                <a:gd name="connsiteX77" fmla="*/ 4419600 w 5232400"/>
                <a:gd name="connsiteY77" fmla="*/ 908050 h 2470150"/>
                <a:gd name="connsiteX78" fmla="*/ 4432300 w 5232400"/>
                <a:gd name="connsiteY78" fmla="*/ 889000 h 2470150"/>
                <a:gd name="connsiteX79" fmla="*/ 4476750 w 5232400"/>
                <a:gd name="connsiteY79" fmla="*/ 863600 h 2470150"/>
                <a:gd name="connsiteX80" fmla="*/ 4495800 w 5232400"/>
                <a:gd name="connsiteY80" fmla="*/ 850900 h 2470150"/>
                <a:gd name="connsiteX81" fmla="*/ 4552950 w 5232400"/>
                <a:gd name="connsiteY81" fmla="*/ 831850 h 2470150"/>
                <a:gd name="connsiteX82" fmla="*/ 4559300 w 5232400"/>
                <a:gd name="connsiteY82" fmla="*/ 812800 h 2470150"/>
                <a:gd name="connsiteX83" fmla="*/ 4591050 w 5232400"/>
                <a:gd name="connsiteY83" fmla="*/ 774700 h 2470150"/>
                <a:gd name="connsiteX84" fmla="*/ 4610100 w 5232400"/>
                <a:gd name="connsiteY84" fmla="*/ 762000 h 2470150"/>
                <a:gd name="connsiteX85" fmla="*/ 4635500 w 5232400"/>
                <a:gd name="connsiteY85" fmla="*/ 755650 h 2470150"/>
                <a:gd name="connsiteX86" fmla="*/ 4699000 w 5232400"/>
                <a:gd name="connsiteY86" fmla="*/ 723900 h 2470150"/>
                <a:gd name="connsiteX87" fmla="*/ 4749800 w 5232400"/>
                <a:gd name="connsiteY87" fmla="*/ 647700 h 2470150"/>
                <a:gd name="connsiteX88" fmla="*/ 4762500 w 5232400"/>
                <a:gd name="connsiteY88" fmla="*/ 628650 h 2470150"/>
                <a:gd name="connsiteX89" fmla="*/ 4787900 w 5232400"/>
                <a:gd name="connsiteY89" fmla="*/ 571500 h 2470150"/>
                <a:gd name="connsiteX90" fmla="*/ 4794250 w 5232400"/>
                <a:gd name="connsiteY90" fmla="*/ 552450 h 2470150"/>
                <a:gd name="connsiteX91" fmla="*/ 4832350 w 5232400"/>
                <a:gd name="connsiteY91" fmla="*/ 488950 h 2470150"/>
                <a:gd name="connsiteX92" fmla="*/ 4851400 w 5232400"/>
                <a:gd name="connsiteY92" fmla="*/ 463550 h 2470150"/>
                <a:gd name="connsiteX93" fmla="*/ 4870450 w 5232400"/>
                <a:gd name="connsiteY93" fmla="*/ 450850 h 2470150"/>
                <a:gd name="connsiteX94" fmla="*/ 4908550 w 5232400"/>
                <a:gd name="connsiteY94" fmla="*/ 419100 h 2470150"/>
                <a:gd name="connsiteX95" fmla="*/ 4914900 w 5232400"/>
                <a:gd name="connsiteY95" fmla="*/ 400050 h 2470150"/>
                <a:gd name="connsiteX96" fmla="*/ 4933950 w 5232400"/>
                <a:gd name="connsiteY96" fmla="*/ 381000 h 2470150"/>
                <a:gd name="connsiteX97" fmla="*/ 4940300 w 5232400"/>
                <a:gd name="connsiteY97" fmla="*/ 349250 h 2470150"/>
                <a:gd name="connsiteX98" fmla="*/ 4946650 w 5232400"/>
                <a:gd name="connsiteY98" fmla="*/ 184150 h 2470150"/>
                <a:gd name="connsiteX99" fmla="*/ 4972050 w 5232400"/>
                <a:gd name="connsiteY99" fmla="*/ 171450 h 2470150"/>
                <a:gd name="connsiteX100" fmla="*/ 5029200 w 5232400"/>
                <a:gd name="connsiteY100" fmla="*/ 152400 h 2470150"/>
                <a:gd name="connsiteX101" fmla="*/ 5048250 w 5232400"/>
                <a:gd name="connsiteY101" fmla="*/ 146050 h 2470150"/>
                <a:gd name="connsiteX102" fmla="*/ 5067300 w 5232400"/>
                <a:gd name="connsiteY102" fmla="*/ 139700 h 2470150"/>
                <a:gd name="connsiteX103" fmla="*/ 5080000 w 5232400"/>
                <a:gd name="connsiteY103" fmla="*/ 114300 h 2470150"/>
                <a:gd name="connsiteX104" fmla="*/ 5086350 w 5232400"/>
                <a:gd name="connsiteY104" fmla="*/ 82550 h 2470150"/>
                <a:gd name="connsiteX105" fmla="*/ 5156200 w 5232400"/>
                <a:gd name="connsiteY105" fmla="*/ 76200 h 2470150"/>
                <a:gd name="connsiteX106" fmla="*/ 5200650 w 5232400"/>
                <a:gd name="connsiteY106" fmla="*/ 69850 h 2470150"/>
                <a:gd name="connsiteX107" fmla="*/ 5207000 w 5232400"/>
                <a:gd name="connsiteY107" fmla="*/ 31750 h 2470150"/>
                <a:gd name="connsiteX108" fmla="*/ 5213350 w 5232400"/>
                <a:gd name="connsiteY108" fmla="*/ 6350 h 2470150"/>
                <a:gd name="connsiteX109" fmla="*/ 5232400 w 5232400"/>
                <a:gd name="connsiteY10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73550 w 5232400"/>
                <a:gd name="connsiteY72" fmla="*/ 952500 h 2470150"/>
                <a:gd name="connsiteX73" fmla="*/ 4292600 w 5232400"/>
                <a:gd name="connsiteY73" fmla="*/ 946150 h 2470150"/>
                <a:gd name="connsiteX74" fmla="*/ 4356100 w 5232400"/>
                <a:gd name="connsiteY74" fmla="*/ 939800 h 2470150"/>
                <a:gd name="connsiteX75" fmla="*/ 4375150 w 5232400"/>
                <a:gd name="connsiteY75" fmla="*/ 920750 h 2470150"/>
                <a:gd name="connsiteX76" fmla="*/ 4400550 w 5232400"/>
                <a:gd name="connsiteY76" fmla="*/ 914400 h 2470150"/>
                <a:gd name="connsiteX77" fmla="*/ 4419600 w 5232400"/>
                <a:gd name="connsiteY77" fmla="*/ 908050 h 2470150"/>
                <a:gd name="connsiteX78" fmla="*/ 4432300 w 5232400"/>
                <a:gd name="connsiteY78" fmla="*/ 889000 h 2470150"/>
                <a:gd name="connsiteX79" fmla="*/ 4476750 w 5232400"/>
                <a:gd name="connsiteY79" fmla="*/ 863600 h 2470150"/>
                <a:gd name="connsiteX80" fmla="*/ 4495800 w 5232400"/>
                <a:gd name="connsiteY80" fmla="*/ 850900 h 2470150"/>
                <a:gd name="connsiteX81" fmla="*/ 4552950 w 5232400"/>
                <a:gd name="connsiteY81" fmla="*/ 831850 h 2470150"/>
                <a:gd name="connsiteX82" fmla="*/ 4559300 w 5232400"/>
                <a:gd name="connsiteY82" fmla="*/ 812800 h 2470150"/>
                <a:gd name="connsiteX83" fmla="*/ 4591050 w 5232400"/>
                <a:gd name="connsiteY83" fmla="*/ 774700 h 2470150"/>
                <a:gd name="connsiteX84" fmla="*/ 4610100 w 5232400"/>
                <a:gd name="connsiteY84" fmla="*/ 762000 h 2470150"/>
                <a:gd name="connsiteX85" fmla="*/ 4635500 w 5232400"/>
                <a:gd name="connsiteY85" fmla="*/ 755650 h 2470150"/>
                <a:gd name="connsiteX86" fmla="*/ 4699000 w 5232400"/>
                <a:gd name="connsiteY86" fmla="*/ 723900 h 2470150"/>
                <a:gd name="connsiteX87" fmla="*/ 4749800 w 5232400"/>
                <a:gd name="connsiteY87" fmla="*/ 647700 h 2470150"/>
                <a:gd name="connsiteX88" fmla="*/ 4762500 w 5232400"/>
                <a:gd name="connsiteY88" fmla="*/ 628650 h 2470150"/>
                <a:gd name="connsiteX89" fmla="*/ 4787900 w 5232400"/>
                <a:gd name="connsiteY89" fmla="*/ 571500 h 2470150"/>
                <a:gd name="connsiteX90" fmla="*/ 4794250 w 5232400"/>
                <a:gd name="connsiteY90" fmla="*/ 552450 h 2470150"/>
                <a:gd name="connsiteX91" fmla="*/ 4832350 w 5232400"/>
                <a:gd name="connsiteY91" fmla="*/ 488950 h 2470150"/>
                <a:gd name="connsiteX92" fmla="*/ 4851400 w 5232400"/>
                <a:gd name="connsiteY92" fmla="*/ 463550 h 2470150"/>
                <a:gd name="connsiteX93" fmla="*/ 4870450 w 5232400"/>
                <a:gd name="connsiteY93" fmla="*/ 450850 h 2470150"/>
                <a:gd name="connsiteX94" fmla="*/ 4908550 w 5232400"/>
                <a:gd name="connsiteY94" fmla="*/ 419100 h 2470150"/>
                <a:gd name="connsiteX95" fmla="*/ 4914900 w 5232400"/>
                <a:gd name="connsiteY95" fmla="*/ 400050 h 2470150"/>
                <a:gd name="connsiteX96" fmla="*/ 4933950 w 5232400"/>
                <a:gd name="connsiteY96" fmla="*/ 381000 h 2470150"/>
                <a:gd name="connsiteX97" fmla="*/ 4940300 w 5232400"/>
                <a:gd name="connsiteY97" fmla="*/ 349250 h 2470150"/>
                <a:gd name="connsiteX98" fmla="*/ 4946650 w 5232400"/>
                <a:gd name="connsiteY98" fmla="*/ 184150 h 2470150"/>
                <a:gd name="connsiteX99" fmla="*/ 4972050 w 5232400"/>
                <a:gd name="connsiteY99" fmla="*/ 171450 h 2470150"/>
                <a:gd name="connsiteX100" fmla="*/ 5029200 w 5232400"/>
                <a:gd name="connsiteY100" fmla="*/ 152400 h 2470150"/>
                <a:gd name="connsiteX101" fmla="*/ 5048250 w 5232400"/>
                <a:gd name="connsiteY101" fmla="*/ 146050 h 2470150"/>
                <a:gd name="connsiteX102" fmla="*/ 5067300 w 5232400"/>
                <a:gd name="connsiteY102" fmla="*/ 139700 h 2470150"/>
                <a:gd name="connsiteX103" fmla="*/ 5080000 w 5232400"/>
                <a:gd name="connsiteY103" fmla="*/ 114300 h 2470150"/>
                <a:gd name="connsiteX104" fmla="*/ 5086350 w 5232400"/>
                <a:gd name="connsiteY104" fmla="*/ 82550 h 2470150"/>
                <a:gd name="connsiteX105" fmla="*/ 5156200 w 5232400"/>
                <a:gd name="connsiteY105" fmla="*/ 76200 h 2470150"/>
                <a:gd name="connsiteX106" fmla="*/ 5200650 w 5232400"/>
                <a:gd name="connsiteY106" fmla="*/ 69850 h 2470150"/>
                <a:gd name="connsiteX107" fmla="*/ 5207000 w 5232400"/>
                <a:gd name="connsiteY107" fmla="*/ 31750 h 2470150"/>
                <a:gd name="connsiteX108" fmla="*/ 5213350 w 5232400"/>
                <a:gd name="connsiteY108" fmla="*/ 6350 h 2470150"/>
                <a:gd name="connsiteX109" fmla="*/ 5232400 w 5232400"/>
                <a:gd name="connsiteY10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92600 w 5232400"/>
                <a:gd name="connsiteY72" fmla="*/ 946150 h 2470150"/>
                <a:gd name="connsiteX73" fmla="*/ 4356100 w 5232400"/>
                <a:gd name="connsiteY73" fmla="*/ 939800 h 2470150"/>
                <a:gd name="connsiteX74" fmla="*/ 4375150 w 5232400"/>
                <a:gd name="connsiteY74" fmla="*/ 920750 h 2470150"/>
                <a:gd name="connsiteX75" fmla="*/ 4400550 w 5232400"/>
                <a:gd name="connsiteY75" fmla="*/ 914400 h 2470150"/>
                <a:gd name="connsiteX76" fmla="*/ 4419600 w 5232400"/>
                <a:gd name="connsiteY76" fmla="*/ 908050 h 2470150"/>
                <a:gd name="connsiteX77" fmla="*/ 4432300 w 5232400"/>
                <a:gd name="connsiteY77" fmla="*/ 889000 h 2470150"/>
                <a:gd name="connsiteX78" fmla="*/ 4476750 w 5232400"/>
                <a:gd name="connsiteY78" fmla="*/ 863600 h 2470150"/>
                <a:gd name="connsiteX79" fmla="*/ 4495800 w 5232400"/>
                <a:gd name="connsiteY79" fmla="*/ 850900 h 2470150"/>
                <a:gd name="connsiteX80" fmla="*/ 4552950 w 5232400"/>
                <a:gd name="connsiteY80" fmla="*/ 831850 h 2470150"/>
                <a:gd name="connsiteX81" fmla="*/ 4559300 w 5232400"/>
                <a:gd name="connsiteY81" fmla="*/ 812800 h 2470150"/>
                <a:gd name="connsiteX82" fmla="*/ 4591050 w 5232400"/>
                <a:gd name="connsiteY82" fmla="*/ 774700 h 2470150"/>
                <a:gd name="connsiteX83" fmla="*/ 4610100 w 5232400"/>
                <a:gd name="connsiteY83" fmla="*/ 762000 h 2470150"/>
                <a:gd name="connsiteX84" fmla="*/ 4635500 w 5232400"/>
                <a:gd name="connsiteY84" fmla="*/ 755650 h 2470150"/>
                <a:gd name="connsiteX85" fmla="*/ 4699000 w 5232400"/>
                <a:gd name="connsiteY85" fmla="*/ 723900 h 2470150"/>
                <a:gd name="connsiteX86" fmla="*/ 4749800 w 5232400"/>
                <a:gd name="connsiteY86" fmla="*/ 647700 h 2470150"/>
                <a:gd name="connsiteX87" fmla="*/ 4762500 w 5232400"/>
                <a:gd name="connsiteY87" fmla="*/ 628650 h 2470150"/>
                <a:gd name="connsiteX88" fmla="*/ 4787900 w 5232400"/>
                <a:gd name="connsiteY88" fmla="*/ 571500 h 2470150"/>
                <a:gd name="connsiteX89" fmla="*/ 4794250 w 5232400"/>
                <a:gd name="connsiteY89" fmla="*/ 552450 h 2470150"/>
                <a:gd name="connsiteX90" fmla="*/ 4832350 w 5232400"/>
                <a:gd name="connsiteY90" fmla="*/ 488950 h 2470150"/>
                <a:gd name="connsiteX91" fmla="*/ 4851400 w 5232400"/>
                <a:gd name="connsiteY91" fmla="*/ 463550 h 2470150"/>
                <a:gd name="connsiteX92" fmla="*/ 4870450 w 5232400"/>
                <a:gd name="connsiteY92" fmla="*/ 450850 h 2470150"/>
                <a:gd name="connsiteX93" fmla="*/ 4908550 w 5232400"/>
                <a:gd name="connsiteY93" fmla="*/ 419100 h 2470150"/>
                <a:gd name="connsiteX94" fmla="*/ 4914900 w 5232400"/>
                <a:gd name="connsiteY94" fmla="*/ 400050 h 2470150"/>
                <a:gd name="connsiteX95" fmla="*/ 4933950 w 5232400"/>
                <a:gd name="connsiteY95" fmla="*/ 381000 h 2470150"/>
                <a:gd name="connsiteX96" fmla="*/ 4940300 w 5232400"/>
                <a:gd name="connsiteY96" fmla="*/ 349250 h 2470150"/>
                <a:gd name="connsiteX97" fmla="*/ 4946650 w 5232400"/>
                <a:gd name="connsiteY97" fmla="*/ 184150 h 2470150"/>
                <a:gd name="connsiteX98" fmla="*/ 4972050 w 5232400"/>
                <a:gd name="connsiteY98" fmla="*/ 171450 h 2470150"/>
                <a:gd name="connsiteX99" fmla="*/ 5029200 w 5232400"/>
                <a:gd name="connsiteY99" fmla="*/ 152400 h 2470150"/>
                <a:gd name="connsiteX100" fmla="*/ 5048250 w 5232400"/>
                <a:gd name="connsiteY100" fmla="*/ 146050 h 2470150"/>
                <a:gd name="connsiteX101" fmla="*/ 5067300 w 5232400"/>
                <a:gd name="connsiteY101" fmla="*/ 139700 h 2470150"/>
                <a:gd name="connsiteX102" fmla="*/ 5080000 w 5232400"/>
                <a:gd name="connsiteY102" fmla="*/ 114300 h 2470150"/>
                <a:gd name="connsiteX103" fmla="*/ 5086350 w 5232400"/>
                <a:gd name="connsiteY103" fmla="*/ 82550 h 2470150"/>
                <a:gd name="connsiteX104" fmla="*/ 5156200 w 5232400"/>
                <a:gd name="connsiteY104" fmla="*/ 76200 h 2470150"/>
                <a:gd name="connsiteX105" fmla="*/ 5200650 w 5232400"/>
                <a:gd name="connsiteY105" fmla="*/ 69850 h 2470150"/>
                <a:gd name="connsiteX106" fmla="*/ 5207000 w 5232400"/>
                <a:gd name="connsiteY106" fmla="*/ 31750 h 2470150"/>
                <a:gd name="connsiteX107" fmla="*/ 5213350 w 5232400"/>
                <a:gd name="connsiteY107" fmla="*/ 6350 h 2470150"/>
                <a:gd name="connsiteX108" fmla="*/ 5232400 w 5232400"/>
                <a:gd name="connsiteY10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356100 w 5232400"/>
                <a:gd name="connsiteY72" fmla="*/ 939800 h 2470150"/>
                <a:gd name="connsiteX73" fmla="*/ 4375150 w 5232400"/>
                <a:gd name="connsiteY73" fmla="*/ 920750 h 2470150"/>
                <a:gd name="connsiteX74" fmla="*/ 4400550 w 5232400"/>
                <a:gd name="connsiteY74" fmla="*/ 914400 h 2470150"/>
                <a:gd name="connsiteX75" fmla="*/ 4419600 w 5232400"/>
                <a:gd name="connsiteY75" fmla="*/ 908050 h 2470150"/>
                <a:gd name="connsiteX76" fmla="*/ 4432300 w 5232400"/>
                <a:gd name="connsiteY76" fmla="*/ 889000 h 2470150"/>
                <a:gd name="connsiteX77" fmla="*/ 4476750 w 5232400"/>
                <a:gd name="connsiteY77" fmla="*/ 863600 h 2470150"/>
                <a:gd name="connsiteX78" fmla="*/ 4495800 w 5232400"/>
                <a:gd name="connsiteY78" fmla="*/ 850900 h 2470150"/>
                <a:gd name="connsiteX79" fmla="*/ 4552950 w 5232400"/>
                <a:gd name="connsiteY79" fmla="*/ 831850 h 2470150"/>
                <a:gd name="connsiteX80" fmla="*/ 4559300 w 5232400"/>
                <a:gd name="connsiteY80" fmla="*/ 812800 h 2470150"/>
                <a:gd name="connsiteX81" fmla="*/ 4591050 w 5232400"/>
                <a:gd name="connsiteY81" fmla="*/ 774700 h 2470150"/>
                <a:gd name="connsiteX82" fmla="*/ 4610100 w 5232400"/>
                <a:gd name="connsiteY82" fmla="*/ 762000 h 2470150"/>
                <a:gd name="connsiteX83" fmla="*/ 4635500 w 5232400"/>
                <a:gd name="connsiteY83" fmla="*/ 755650 h 2470150"/>
                <a:gd name="connsiteX84" fmla="*/ 4699000 w 5232400"/>
                <a:gd name="connsiteY84" fmla="*/ 723900 h 2470150"/>
                <a:gd name="connsiteX85" fmla="*/ 4749800 w 5232400"/>
                <a:gd name="connsiteY85" fmla="*/ 647700 h 2470150"/>
                <a:gd name="connsiteX86" fmla="*/ 4762500 w 5232400"/>
                <a:gd name="connsiteY86" fmla="*/ 628650 h 2470150"/>
                <a:gd name="connsiteX87" fmla="*/ 4787900 w 5232400"/>
                <a:gd name="connsiteY87" fmla="*/ 571500 h 2470150"/>
                <a:gd name="connsiteX88" fmla="*/ 4794250 w 5232400"/>
                <a:gd name="connsiteY88" fmla="*/ 552450 h 2470150"/>
                <a:gd name="connsiteX89" fmla="*/ 4832350 w 5232400"/>
                <a:gd name="connsiteY89" fmla="*/ 488950 h 2470150"/>
                <a:gd name="connsiteX90" fmla="*/ 4851400 w 5232400"/>
                <a:gd name="connsiteY90" fmla="*/ 463550 h 2470150"/>
                <a:gd name="connsiteX91" fmla="*/ 4870450 w 5232400"/>
                <a:gd name="connsiteY91" fmla="*/ 450850 h 2470150"/>
                <a:gd name="connsiteX92" fmla="*/ 4908550 w 5232400"/>
                <a:gd name="connsiteY92" fmla="*/ 419100 h 2470150"/>
                <a:gd name="connsiteX93" fmla="*/ 4914900 w 5232400"/>
                <a:gd name="connsiteY93" fmla="*/ 400050 h 2470150"/>
                <a:gd name="connsiteX94" fmla="*/ 4933950 w 5232400"/>
                <a:gd name="connsiteY94" fmla="*/ 381000 h 2470150"/>
                <a:gd name="connsiteX95" fmla="*/ 4940300 w 5232400"/>
                <a:gd name="connsiteY95" fmla="*/ 349250 h 2470150"/>
                <a:gd name="connsiteX96" fmla="*/ 4946650 w 5232400"/>
                <a:gd name="connsiteY96" fmla="*/ 184150 h 2470150"/>
                <a:gd name="connsiteX97" fmla="*/ 4972050 w 5232400"/>
                <a:gd name="connsiteY97" fmla="*/ 171450 h 2470150"/>
                <a:gd name="connsiteX98" fmla="*/ 5029200 w 5232400"/>
                <a:gd name="connsiteY98" fmla="*/ 152400 h 2470150"/>
                <a:gd name="connsiteX99" fmla="*/ 5048250 w 5232400"/>
                <a:gd name="connsiteY99" fmla="*/ 146050 h 2470150"/>
                <a:gd name="connsiteX100" fmla="*/ 5067300 w 5232400"/>
                <a:gd name="connsiteY100" fmla="*/ 139700 h 2470150"/>
                <a:gd name="connsiteX101" fmla="*/ 5080000 w 5232400"/>
                <a:gd name="connsiteY101" fmla="*/ 114300 h 2470150"/>
                <a:gd name="connsiteX102" fmla="*/ 5086350 w 5232400"/>
                <a:gd name="connsiteY102" fmla="*/ 82550 h 2470150"/>
                <a:gd name="connsiteX103" fmla="*/ 5156200 w 5232400"/>
                <a:gd name="connsiteY103" fmla="*/ 76200 h 2470150"/>
                <a:gd name="connsiteX104" fmla="*/ 5200650 w 5232400"/>
                <a:gd name="connsiteY104" fmla="*/ 69850 h 2470150"/>
                <a:gd name="connsiteX105" fmla="*/ 5207000 w 5232400"/>
                <a:gd name="connsiteY105" fmla="*/ 31750 h 2470150"/>
                <a:gd name="connsiteX106" fmla="*/ 5213350 w 5232400"/>
                <a:gd name="connsiteY106" fmla="*/ 6350 h 2470150"/>
                <a:gd name="connsiteX107" fmla="*/ 5232400 w 5232400"/>
                <a:gd name="connsiteY107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375150 w 5232400"/>
                <a:gd name="connsiteY72" fmla="*/ 920750 h 2470150"/>
                <a:gd name="connsiteX73" fmla="*/ 4400550 w 5232400"/>
                <a:gd name="connsiteY73" fmla="*/ 914400 h 2470150"/>
                <a:gd name="connsiteX74" fmla="*/ 4419600 w 5232400"/>
                <a:gd name="connsiteY74" fmla="*/ 908050 h 2470150"/>
                <a:gd name="connsiteX75" fmla="*/ 4432300 w 5232400"/>
                <a:gd name="connsiteY75" fmla="*/ 889000 h 2470150"/>
                <a:gd name="connsiteX76" fmla="*/ 4476750 w 5232400"/>
                <a:gd name="connsiteY76" fmla="*/ 863600 h 2470150"/>
                <a:gd name="connsiteX77" fmla="*/ 4495800 w 5232400"/>
                <a:gd name="connsiteY77" fmla="*/ 850900 h 2470150"/>
                <a:gd name="connsiteX78" fmla="*/ 4552950 w 5232400"/>
                <a:gd name="connsiteY78" fmla="*/ 831850 h 2470150"/>
                <a:gd name="connsiteX79" fmla="*/ 4559300 w 5232400"/>
                <a:gd name="connsiteY79" fmla="*/ 812800 h 2470150"/>
                <a:gd name="connsiteX80" fmla="*/ 4591050 w 5232400"/>
                <a:gd name="connsiteY80" fmla="*/ 774700 h 2470150"/>
                <a:gd name="connsiteX81" fmla="*/ 4610100 w 5232400"/>
                <a:gd name="connsiteY81" fmla="*/ 762000 h 2470150"/>
                <a:gd name="connsiteX82" fmla="*/ 4635500 w 5232400"/>
                <a:gd name="connsiteY82" fmla="*/ 755650 h 2470150"/>
                <a:gd name="connsiteX83" fmla="*/ 4699000 w 5232400"/>
                <a:gd name="connsiteY83" fmla="*/ 723900 h 2470150"/>
                <a:gd name="connsiteX84" fmla="*/ 4749800 w 5232400"/>
                <a:gd name="connsiteY84" fmla="*/ 647700 h 2470150"/>
                <a:gd name="connsiteX85" fmla="*/ 4762500 w 5232400"/>
                <a:gd name="connsiteY85" fmla="*/ 628650 h 2470150"/>
                <a:gd name="connsiteX86" fmla="*/ 4787900 w 5232400"/>
                <a:gd name="connsiteY86" fmla="*/ 571500 h 2470150"/>
                <a:gd name="connsiteX87" fmla="*/ 4794250 w 5232400"/>
                <a:gd name="connsiteY87" fmla="*/ 552450 h 2470150"/>
                <a:gd name="connsiteX88" fmla="*/ 4832350 w 5232400"/>
                <a:gd name="connsiteY88" fmla="*/ 488950 h 2470150"/>
                <a:gd name="connsiteX89" fmla="*/ 4851400 w 5232400"/>
                <a:gd name="connsiteY89" fmla="*/ 463550 h 2470150"/>
                <a:gd name="connsiteX90" fmla="*/ 4870450 w 5232400"/>
                <a:gd name="connsiteY90" fmla="*/ 450850 h 2470150"/>
                <a:gd name="connsiteX91" fmla="*/ 4908550 w 5232400"/>
                <a:gd name="connsiteY91" fmla="*/ 419100 h 2470150"/>
                <a:gd name="connsiteX92" fmla="*/ 4914900 w 5232400"/>
                <a:gd name="connsiteY92" fmla="*/ 400050 h 2470150"/>
                <a:gd name="connsiteX93" fmla="*/ 4933950 w 5232400"/>
                <a:gd name="connsiteY93" fmla="*/ 381000 h 2470150"/>
                <a:gd name="connsiteX94" fmla="*/ 4940300 w 5232400"/>
                <a:gd name="connsiteY94" fmla="*/ 349250 h 2470150"/>
                <a:gd name="connsiteX95" fmla="*/ 4946650 w 5232400"/>
                <a:gd name="connsiteY95" fmla="*/ 184150 h 2470150"/>
                <a:gd name="connsiteX96" fmla="*/ 4972050 w 5232400"/>
                <a:gd name="connsiteY96" fmla="*/ 171450 h 2470150"/>
                <a:gd name="connsiteX97" fmla="*/ 5029200 w 5232400"/>
                <a:gd name="connsiteY97" fmla="*/ 152400 h 2470150"/>
                <a:gd name="connsiteX98" fmla="*/ 5048250 w 5232400"/>
                <a:gd name="connsiteY98" fmla="*/ 146050 h 2470150"/>
                <a:gd name="connsiteX99" fmla="*/ 5067300 w 5232400"/>
                <a:gd name="connsiteY99" fmla="*/ 139700 h 2470150"/>
                <a:gd name="connsiteX100" fmla="*/ 5080000 w 5232400"/>
                <a:gd name="connsiteY100" fmla="*/ 114300 h 2470150"/>
                <a:gd name="connsiteX101" fmla="*/ 5086350 w 5232400"/>
                <a:gd name="connsiteY101" fmla="*/ 82550 h 2470150"/>
                <a:gd name="connsiteX102" fmla="*/ 5156200 w 5232400"/>
                <a:gd name="connsiteY102" fmla="*/ 76200 h 2470150"/>
                <a:gd name="connsiteX103" fmla="*/ 5200650 w 5232400"/>
                <a:gd name="connsiteY103" fmla="*/ 69850 h 2470150"/>
                <a:gd name="connsiteX104" fmla="*/ 5207000 w 5232400"/>
                <a:gd name="connsiteY104" fmla="*/ 31750 h 2470150"/>
                <a:gd name="connsiteX105" fmla="*/ 5213350 w 5232400"/>
                <a:gd name="connsiteY105" fmla="*/ 6350 h 2470150"/>
                <a:gd name="connsiteX106" fmla="*/ 5232400 w 5232400"/>
                <a:gd name="connsiteY106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400550 w 5232400"/>
                <a:gd name="connsiteY72" fmla="*/ 914400 h 2470150"/>
                <a:gd name="connsiteX73" fmla="*/ 4419600 w 5232400"/>
                <a:gd name="connsiteY73" fmla="*/ 908050 h 2470150"/>
                <a:gd name="connsiteX74" fmla="*/ 4432300 w 5232400"/>
                <a:gd name="connsiteY74" fmla="*/ 889000 h 2470150"/>
                <a:gd name="connsiteX75" fmla="*/ 4476750 w 5232400"/>
                <a:gd name="connsiteY75" fmla="*/ 863600 h 2470150"/>
                <a:gd name="connsiteX76" fmla="*/ 4495800 w 5232400"/>
                <a:gd name="connsiteY76" fmla="*/ 850900 h 2470150"/>
                <a:gd name="connsiteX77" fmla="*/ 4552950 w 5232400"/>
                <a:gd name="connsiteY77" fmla="*/ 831850 h 2470150"/>
                <a:gd name="connsiteX78" fmla="*/ 4559300 w 5232400"/>
                <a:gd name="connsiteY78" fmla="*/ 812800 h 2470150"/>
                <a:gd name="connsiteX79" fmla="*/ 4591050 w 5232400"/>
                <a:gd name="connsiteY79" fmla="*/ 774700 h 2470150"/>
                <a:gd name="connsiteX80" fmla="*/ 4610100 w 5232400"/>
                <a:gd name="connsiteY80" fmla="*/ 762000 h 2470150"/>
                <a:gd name="connsiteX81" fmla="*/ 4635500 w 5232400"/>
                <a:gd name="connsiteY81" fmla="*/ 755650 h 2470150"/>
                <a:gd name="connsiteX82" fmla="*/ 4699000 w 5232400"/>
                <a:gd name="connsiteY82" fmla="*/ 723900 h 2470150"/>
                <a:gd name="connsiteX83" fmla="*/ 4749800 w 5232400"/>
                <a:gd name="connsiteY83" fmla="*/ 647700 h 2470150"/>
                <a:gd name="connsiteX84" fmla="*/ 4762500 w 5232400"/>
                <a:gd name="connsiteY84" fmla="*/ 628650 h 2470150"/>
                <a:gd name="connsiteX85" fmla="*/ 4787900 w 5232400"/>
                <a:gd name="connsiteY85" fmla="*/ 571500 h 2470150"/>
                <a:gd name="connsiteX86" fmla="*/ 4794250 w 5232400"/>
                <a:gd name="connsiteY86" fmla="*/ 552450 h 2470150"/>
                <a:gd name="connsiteX87" fmla="*/ 4832350 w 5232400"/>
                <a:gd name="connsiteY87" fmla="*/ 488950 h 2470150"/>
                <a:gd name="connsiteX88" fmla="*/ 4851400 w 5232400"/>
                <a:gd name="connsiteY88" fmla="*/ 463550 h 2470150"/>
                <a:gd name="connsiteX89" fmla="*/ 4870450 w 5232400"/>
                <a:gd name="connsiteY89" fmla="*/ 450850 h 2470150"/>
                <a:gd name="connsiteX90" fmla="*/ 4908550 w 5232400"/>
                <a:gd name="connsiteY90" fmla="*/ 419100 h 2470150"/>
                <a:gd name="connsiteX91" fmla="*/ 4914900 w 5232400"/>
                <a:gd name="connsiteY91" fmla="*/ 400050 h 2470150"/>
                <a:gd name="connsiteX92" fmla="*/ 4933950 w 5232400"/>
                <a:gd name="connsiteY92" fmla="*/ 381000 h 2470150"/>
                <a:gd name="connsiteX93" fmla="*/ 4940300 w 5232400"/>
                <a:gd name="connsiteY93" fmla="*/ 349250 h 2470150"/>
                <a:gd name="connsiteX94" fmla="*/ 4946650 w 5232400"/>
                <a:gd name="connsiteY94" fmla="*/ 184150 h 2470150"/>
                <a:gd name="connsiteX95" fmla="*/ 4972050 w 5232400"/>
                <a:gd name="connsiteY95" fmla="*/ 171450 h 2470150"/>
                <a:gd name="connsiteX96" fmla="*/ 5029200 w 5232400"/>
                <a:gd name="connsiteY96" fmla="*/ 152400 h 2470150"/>
                <a:gd name="connsiteX97" fmla="*/ 5048250 w 5232400"/>
                <a:gd name="connsiteY97" fmla="*/ 146050 h 2470150"/>
                <a:gd name="connsiteX98" fmla="*/ 5067300 w 5232400"/>
                <a:gd name="connsiteY98" fmla="*/ 139700 h 2470150"/>
                <a:gd name="connsiteX99" fmla="*/ 5080000 w 5232400"/>
                <a:gd name="connsiteY99" fmla="*/ 114300 h 2470150"/>
                <a:gd name="connsiteX100" fmla="*/ 5086350 w 5232400"/>
                <a:gd name="connsiteY100" fmla="*/ 82550 h 2470150"/>
                <a:gd name="connsiteX101" fmla="*/ 5156200 w 5232400"/>
                <a:gd name="connsiteY101" fmla="*/ 76200 h 2470150"/>
                <a:gd name="connsiteX102" fmla="*/ 5200650 w 5232400"/>
                <a:gd name="connsiteY102" fmla="*/ 69850 h 2470150"/>
                <a:gd name="connsiteX103" fmla="*/ 5207000 w 5232400"/>
                <a:gd name="connsiteY103" fmla="*/ 31750 h 2470150"/>
                <a:gd name="connsiteX104" fmla="*/ 5213350 w 5232400"/>
                <a:gd name="connsiteY104" fmla="*/ 6350 h 2470150"/>
                <a:gd name="connsiteX105" fmla="*/ 5232400 w 5232400"/>
                <a:gd name="connsiteY105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400550 w 5232400"/>
                <a:gd name="connsiteY72" fmla="*/ 914400 h 2470150"/>
                <a:gd name="connsiteX73" fmla="*/ 4432300 w 5232400"/>
                <a:gd name="connsiteY73" fmla="*/ 889000 h 2470150"/>
                <a:gd name="connsiteX74" fmla="*/ 4476750 w 5232400"/>
                <a:gd name="connsiteY74" fmla="*/ 863600 h 2470150"/>
                <a:gd name="connsiteX75" fmla="*/ 4495800 w 5232400"/>
                <a:gd name="connsiteY75" fmla="*/ 850900 h 2470150"/>
                <a:gd name="connsiteX76" fmla="*/ 4552950 w 5232400"/>
                <a:gd name="connsiteY76" fmla="*/ 831850 h 2470150"/>
                <a:gd name="connsiteX77" fmla="*/ 4559300 w 5232400"/>
                <a:gd name="connsiteY77" fmla="*/ 812800 h 2470150"/>
                <a:gd name="connsiteX78" fmla="*/ 4591050 w 5232400"/>
                <a:gd name="connsiteY78" fmla="*/ 774700 h 2470150"/>
                <a:gd name="connsiteX79" fmla="*/ 4610100 w 5232400"/>
                <a:gd name="connsiteY79" fmla="*/ 762000 h 2470150"/>
                <a:gd name="connsiteX80" fmla="*/ 4635500 w 5232400"/>
                <a:gd name="connsiteY80" fmla="*/ 755650 h 2470150"/>
                <a:gd name="connsiteX81" fmla="*/ 4699000 w 5232400"/>
                <a:gd name="connsiteY81" fmla="*/ 723900 h 2470150"/>
                <a:gd name="connsiteX82" fmla="*/ 4749800 w 5232400"/>
                <a:gd name="connsiteY82" fmla="*/ 647700 h 2470150"/>
                <a:gd name="connsiteX83" fmla="*/ 4762500 w 5232400"/>
                <a:gd name="connsiteY83" fmla="*/ 628650 h 2470150"/>
                <a:gd name="connsiteX84" fmla="*/ 4787900 w 5232400"/>
                <a:gd name="connsiteY84" fmla="*/ 571500 h 2470150"/>
                <a:gd name="connsiteX85" fmla="*/ 4794250 w 5232400"/>
                <a:gd name="connsiteY85" fmla="*/ 552450 h 2470150"/>
                <a:gd name="connsiteX86" fmla="*/ 4832350 w 5232400"/>
                <a:gd name="connsiteY86" fmla="*/ 488950 h 2470150"/>
                <a:gd name="connsiteX87" fmla="*/ 4851400 w 5232400"/>
                <a:gd name="connsiteY87" fmla="*/ 463550 h 2470150"/>
                <a:gd name="connsiteX88" fmla="*/ 4870450 w 5232400"/>
                <a:gd name="connsiteY88" fmla="*/ 450850 h 2470150"/>
                <a:gd name="connsiteX89" fmla="*/ 4908550 w 5232400"/>
                <a:gd name="connsiteY89" fmla="*/ 419100 h 2470150"/>
                <a:gd name="connsiteX90" fmla="*/ 4914900 w 5232400"/>
                <a:gd name="connsiteY90" fmla="*/ 400050 h 2470150"/>
                <a:gd name="connsiteX91" fmla="*/ 4933950 w 5232400"/>
                <a:gd name="connsiteY91" fmla="*/ 381000 h 2470150"/>
                <a:gd name="connsiteX92" fmla="*/ 4940300 w 5232400"/>
                <a:gd name="connsiteY92" fmla="*/ 349250 h 2470150"/>
                <a:gd name="connsiteX93" fmla="*/ 4946650 w 5232400"/>
                <a:gd name="connsiteY93" fmla="*/ 184150 h 2470150"/>
                <a:gd name="connsiteX94" fmla="*/ 4972050 w 5232400"/>
                <a:gd name="connsiteY94" fmla="*/ 171450 h 2470150"/>
                <a:gd name="connsiteX95" fmla="*/ 5029200 w 5232400"/>
                <a:gd name="connsiteY95" fmla="*/ 152400 h 2470150"/>
                <a:gd name="connsiteX96" fmla="*/ 5048250 w 5232400"/>
                <a:gd name="connsiteY96" fmla="*/ 146050 h 2470150"/>
                <a:gd name="connsiteX97" fmla="*/ 5067300 w 5232400"/>
                <a:gd name="connsiteY97" fmla="*/ 139700 h 2470150"/>
                <a:gd name="connsiteX98" fmla="*/ 5080000 w 5232400"/>
                <a:gd name="connsiteY98" fmla="*/ 114300 h 2470150"/>
                <a:gd name="connsiteX99" fmla="*/ 5086350 w 5232400"/>
                <a:gd name="connsiteY99" fmla="*/ 82550 h 2470150"/>
                <a:gd name="connsiteX100" fmla="*/ 5156200 w 5232400"/>
                <a:gd name="connsiteY100" fmla="*/ 76200 h 2470150"/>
                <a:gd name="connsiteX101" fmla="*/ 5200650 w 5232400"/>
                <a:gd name="connsiteY101" fmla="*/ 69850 h 2470150"/>
                <a:gd name="connsiteX102" fmla="*/ 5207000 w 5232400"/>
                <a:gd name="connsiteY102" fmla="*/ 31750 h 2470150"/>
                <a:gd name="connsiteX103" fmla="*/ 5213350 w 5232400"/>
                <a:gd name="connsiteY103" fmla="*/ 6350 h 2470150"/>
                <a:gd name="connsiteX104" fmla="*/ 5232400 w 5232400"/>
                <a:gd name="connsiteY10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400550 w 5232400"/>
                <a:gd name="connsiteY72" fmla="*/ 991156 h 2470150"/>
                <a:gd name="connsiteX73" fmla="*/ 4432300 w 5232400"/>
                <a:gd name="connsiteY73" fmla="*/ 889000 h 2470150"/>
                <a:gd name="connsiteX74" fmla="*/ 4476750 w 5232400"/>
                <a:gd name="connsiteY74" fmla="*/ 863600 h 2470150"/>
                <a:gd name="connsiteX75" fmla="*/ 4495800 w 5232400"/>
                <a:gd name="connsiteY75" fmla="*/ 850900 h 2470150"/>
                <a:gd name="connsiteX76" fmla="*/ 4552950 w 5232400"/>
                <a:gd name="connsiteY76" fmla="*/ 831850 h 2470150"/>
                <a:gd name="connsiteX77" fmla="*/ 4559300 w 5232400"/>
                <a:gd name="connsiteY77" fmla="*/ 812800 h 2470150"/>
                <a:gd name="connsiteX78" fmla="*/ 4591050 w 5232400"/>
                <a:gd name="connsiteY78" fmla="*/ 774700 h 2470150"/>
                <a:gd name="connsiteX79" fmla="*/ 4610100 w 5232400"/>
                <a:gd name="connsiteY79" fmla="*/ 762000 h 2470150"/>
                <a:gd name="connsiteX80" fmla="*/ 4635500 w 5232400"/>
                <a:gd name="connsiteY80" fmla="*/ 755650 h 2470150"/>
                <a:gd name="connsiteX81" fmla="*/ 4699000 w 5232400"/>
                <a:gd name="connsiteY81" fmla="*/ 723900 h 2470150"/>
                <a:gd name="connsiteX82" fmla="*/ 4749800 w 5232400"/>
                <a:gd name="connsiteY82" fmla="*/ 647700 h 2470150"/>
                <a:gd name="connsiteX83" fmla="*/ 4762500 w 5232400"/>
                <a:gd name="connsiteY83" fmla="*/ 628650 h 2470150"/>
                <a:gd name="connsiteX84" fmla="*/ 4787900 w 5232400"/>
                <a:gd name="connsiteY84" fmla="*/ 571500 h 2470150"/>
                <a:gd name="connsiteX85" fmla="*/ 4794250 w 5232400"/>
                <a:gd name="connsiteY85" fmla="*/ 552450 h 2470150"/>
                <a:gd name="connsiteX86" fmla="*/ 4832350 w 5232400"/>
                <a:gd name="connsiteY86" fmla="*/ 488950 h 2470150"/>
                <a:gd name="connsiteX87" fmla="*/ 4851400 w 5232400"/>
                <a:gd name="connsiteY87" fmla="*/ 463550 h 2470150"/>
                <a:gd name="connsiteX88" fmla="*/ 4870450 w 5232400"/>
                <a:gd name="connsiteY88" fmla="*/ 450850 h 2470150"/>
                <a:gd name="connsiteX89" fmla="*/ 4908550 w 5232400"/>
                <a:gd name="connsiteY89" fmla="*/ 419100 h 2470150"/>
                <a:gd name="connsiteX90" fmla="*/ 4914900 w 5232400"/>
                <a:gd name="connsiteY90" fmla="*/ 400050 h 2470150"/>
                <a:gd name="connsiteX91" fmla="*/ 4933950 w 5232400"/>
                <a:gd name="connsiteY91" fmla="*/ 381000 h 2470150"/>
                <a:gd name="connsiteX92" fmla="*/ 4940300 w 5232400"/>
                <a:gd name="connsiteY92" fmla="*/ 349250 h 2470150"/>
                <a:gd name="connsiteX93" fmla="*/ 4946650 w 5232400"/>
                <a:gd name="connsiteY93" fmla="*/ 184150 h 2470150"/>
                <a:gd name="connsiteX94" fmla="*/ 4972050 w 5232400"/>
                <a:gd name="connsiteY94" fmla="*/ 171450 h 2470150"/>
                <a:gd name="connsiteX95" fmla="*/ 5029200 w 5232400"/>
                <a:gd name="connsiteY95" fmla="*/ 152400 h 2470150"/>
                <a:gd name="connsiteX96" fmla="*/ 5048250 w 5232400"/>
                <a:gd name="connsiteY96" fmla="*/ 146050 h 2470150"/>
                <a:gd name="connsiteX97" fmla="*/ 5067300 w 5232400"/>
                <a:gd name="connsiteY97" fmla="*/ 139700 h 2470150"/>
                <a:gd name="connsiteX98" fmla="*/ 5080000 w 5232400"/>
                <a:gd name="connsiteY98" fmla="*/ 114300 h 2470150"/>
                <a:gd name="connsiteX99" fmla="*/ 5086350 w 5232400"/>
                <a:gd name="connsiteY99" fmla="*/ 82550 h 2470150"/>
                <a:gd name="connsiteX100" fmla="*/ 5156200 w 5232400"/>
                <a:gd name="connsiteY100" fmla="*/ 76200 h 2470150"/>
                <a:gd name="connsiteX101" fmla="*/ 5200650 w 5232400"/>
                <a:gd name="connsiteY101" fmla="*/ 69850 h 2470150"/>
                <a:gd name="connsiteX102" fmla="*/ 5207000 w 5232400"/>
                <a:gd name="connsiteY102" fmla="*/ 31750 h 2470150"/>
                <a:gd name="connsiteX103" fmla="*/ 5213350 w 5232400"/>
                <a:gd name="connsiteY103" fmla="*/ 6350 h 2470150"/>
                <a:gd name="connsiteX104" fmla="*/ 5232400 w 5232400"/>
                <a:gd name="connsiteY10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400550 w 5232400"/>
                <a:gd name="connsiteY72" fmla="*/ 991156 h 2470150"/>
                <a:gd name="connsiteX73" fmla="*/ 4432300 w 5232400"/>
                <a:gd name="connsiteY73" fmla="*/ 889000 h 2470150"/>
                <a:gd name="connsiteX74" fmla="*/ 4476750 w 5232400"/>
                <a:gd name="connsiteY74" fmla="*/ 863600 h 2470150"/>
                <a:gd name="connsiteX75" fmla="*/ 4495800 w 5232400"/>
                <a:gd name="connsiteY75" fmla="*/ 850900 h 2470150"/>
                <a:gd name="connsiteX76" fmla="*/ 4552950 w 5232400"/>
                <a:gd name="connsiteY76" fmla="*/ 831850 h 2470150"/>
                <a:gd name="connsiteX77" fmla="*/ 4559300 w 5232400"/>
                <a:gd name="connsiteY77" fmla="*/ 812800 h 2470150"/>
                <a:gd name="connsiteX78" fmla="*/ 4591050 w 5232400"/>
                <a:gd name="connsiteY78" fmla="*/ 774700 h 2470150"/>
                <a:gd name="connsiteX79" fmla="*/ 4610100 w 5232400"/>
                <a:gd name="connsiteY79" fmla="*/ 762000 h 2470150"/>
                <a:gd name="connsiteX80" fmla="*/ 4635500 w 5232400"/>
                <a:gd name="connsiteY80" fmla="*/ 755650 h 2470150"/>
                <a:gd name="connsiteX81" fmla="*/ 4699000 w 5232400"/>
                <a:gd name="connsiteY81" fmla="*/ 723900 h 2470150"/>
                <a:gd name="connsiteX82" fmla="*/ 4749800 w 5232400"/>
                <a:gd name="connsiteY82" fmla="*/ 647700 h 2470150"/>
                <a:gd name="connsiteX83" fmla="*/ 4762500 w 5232400"/>
                <a:gd name="connsiteY83" fmla="*/ 628650 h 2470150"/>
                <a:gd name="connsiteX84" fmla="*/ 4787900 w 5232400"/>
                <a:gd name="connsiteY84" fmla="*/ 571500 h 2470150"/>
                <a:gd name="connsiteX85" fmla="*/ 4794250 w 5232400"/>
                <a:gd name="connsiteY85" fmla="*/ 552450 h 2470150"/>
                <a:gd name="connsiteX86" fmla="*/ 4832350 w 5232400"/>
                <a:gd name="connsiteY86" fmla="*/ 488950 h 2470150"/>
                <a:gd name="connsiteX87" fmla="*/ 4851400 w 5232400"/>
                <a:gd name="connsiteY87" fmla="*/ 463550 h 2470150"/>
                <a:gd name="connsiteX88" fmla="*/ 4870450 w 5232400"/>
                <a:gd name="connsiteY88" fmla="*/ 450850 h 2470150"/>
                <a:gd name="connsiteX89" fmla="*/ 4908550 w 5232400"/>
                <a:gd name="connsiteY89" fmla="*/ 419100 h 2470150"/>
                <a:gd name="connsiteX90" fmla="*/ 4914900 w 5232400"/>
                <a:gd name="connsiteY90" fmla="*/ 400050 h 2470150"/>
                <a:gd name="connsiteX91" fmla="*/ 4933950 w 5232400"/>
                <a:gd name="connsiteY91" fmla="*/ 381000 h 2470150"/>
                <a:gd name="connsiteX92" fmla="*/ 4940300 w 5232400"/>
                <a:gd name="connsiteY92" fmla="*/ 349250 h 2470150"/>
                <a:gd name="connsiteX93" fmla="*/ 4946650 w 5232400"/>
                <a:gd name="connsiteY93" fmla="*/ 184150 h 2470150"/>
                <a:gd name="connsiteX94" fmla="*/ 4972050 w 5232400"/>
                <a:gd name="connsiteY94" fmla="*/ 171450 h 2470150"/>
                <a:gd name="connsiteX95" fmla="*/ 5029200 w 5232400"/>
                <a:gd name="connsiteY95" fmla="*/ 152400 h 2470150"/>
                <a:gd name="connsiteX96" fmla="*/ 5048250 w 5232400"/>
                <a:gd name="connsiteY96" fmla="*/ 146050 h 2470150"/>
                <a:gd name="connsiteX97" fmla="*/ 5067300 w 5232400"/>
                <a:gd name="connsiteY97" fmla="*/ 139700 h 2470150"/>
                <a:gd name="connsiteX98" fmla="*/ 5080000 w 5232400"/>
                <a:gd name="connsiteY98" fmla="*/ 114300 h 2470150"/>
                <a:gd name="connsiteX99" fmla="*/ 5086350 w 5232400"/>
                <a:gd name="connsiteY99" fmla="*/ 82550 h 2470150"/>
                <a:gd name="connsiteX100" fmla="*/ 5156200 w 5232400"/>
                <a:gd name="connsiteY100" fmla="*/ 76200 h 2470150"/>
                <a:gd name="connsiteX101" fmla="*/ 5200650 w 5232400"/>
                <a:gd name="connsiteY101" fmla="*/ 69850 h 2470150"/>
                <a:gd name="connsiteX102" fmla="*/ 5207000 w 5232400"/>
                <a:gd name="connsiteY102" fmla="*/ 31750 h 2470150"/>
                <a:gd name="connsiteX103" fmla="*/ 5213350 w 5232400"/>
                <a:gd name="connsiteY103" fmla="*/ 6350 h 2470150"/>
                <a:gd name="connsiteX104" fmla="*/ 5232400 w 5232400"/>
                <a:gd name="connsiteY10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400550 w 5232400"/>
                <a:gd name="connsiteY72" fmla="*/ 991156 h 2470150"/>
                <a:gd name="connsiteX73" fmla="*/ 4432300 w 5232400"/>
                <a:gd name="connsiteY73" fmla="*/ 889000 h 2470150"/>
                <a:gd name="connsiteX74" fmla="*/ 4476750 w 5232400"/>
                <a:gd name="connsiteY74" fmla="*/ 863600 h 2470150"/>
                <a:gd name="connsiteX75" fmla="*/ 4495800 w 5232400"/>
                <a:gd name="connsiteY75" fmla="*/ 850900 h 2470150"/>
                <a:gd name="connsiteX76" fmla="*/ 4552950 w 5232400"/>
                <a:gd name="connsiteY76" fmla="*/ 831850 h 2470150"/>
                <a:gd name="connsiteX77" fmla="*/ 4559300 w 5232400"/>
                <a:gd name="connsiteY77" fmla="*/ 812800 h 2470150"/>
                <a:gd name="connsiteX78" fmla="*/ 4591050 w 5232400"/>
                <a:gd name="connsiteY78" fmla="*/ 774700 h 2470150"/>
                <a:gd name="connsiteX79" fmla="*/ 4610100 w 5232400"/>
                <a:gd name="connsiteY79" fmla="*/ 762000 h 2470150"/>
                <a:gd name="connsiteX80" fmla="*/ 4635500 w 5232400"/>
                <a:gd name="connsiteY80" fmla="*/ 755650 h 2470150"/>
                <a:gd name="connsiteX81" fmla="*/ 4699000 w 5232400"/>
                <a:gd name="connsiteY81" fmla="*/ 723900 h 2470150"/>
                <a:gd name="connsiteX82" fmla="*/ 4749800 w 5232400"/>
                <a:gd name="connsiteY82" fmla="*/ 647700 h 2470150"/>
                <a:gd name="connsiteX83" fmla="*/ 4762500 w 5232400"/>
                <a:gd name="connsiteY83" fmla="*/ 628650 h 2470150"/>
                <a:gd name="connsiteX84" fmla="*/ 4787900 w 5232400"/>
                <a:gd name="connsiteY84" fmla="*/ 571500 h 2470150"/>
                <a:gd name="connsiteX85" fmla="*/ 4794250 w 5232400"/>
                <a:gd name="connsiteY85" fmla="*/ 552450 h 2470150"/>
                <a:gd name="connsiteX86" fmla="*/ 4832350 w 5232400"/>
                <a:gd name="connsiteY86" fmla="*/ 488950 h 2470150"/>
                <a:gd name="connsiteX87" fmla="*/ 4851400 w 5232400"/>
                <a:gd name="connsiteY87" fmla="*/ 463550 h 2470150"/>
                <a:gd name="connsiteX88" fmla="*/ 4870450 w 5232400"/>
                <a:gd name="connsiteY88" fmla="*/ 450850 h 2470150"/>
                <a:gd name="connsiteX89" fmla="*/ 4908550 w 5232400"/>
                <a:gd name="connsiteY89" fmla="*/ 419100 h 2470150"/>
                <a:gd name="connsiteX90" fmla="*/ 4914900 w 5232400"/>
                <a:gd name="connsiteY90" fmla="*/ 400050 h 2470150"/>
                <a:gd name="connsiteX91" fmla="*/ 4933950 w 5232400"/>
                <a:gd name="connsiteY91" fmla="*/ 381000 h 2470150"/>
                <a:gd name="connsiteX92" fmla="*/ 4940300 w 5232400"/>
                <a:gd name="connsiteY92" fmla="*/ 349250 h 2470150"/>
                <a:gd name="connsiteX93" fmla="*/ 4946650 w 5232400"/>
                <a:gd name="connsiteY93" fmla="*/ 184150 h 2470150"/>
                <a:gd name="connsiteX94" fmla="*/ 4972050 w 5232400"/>
                <a:gd name="connsiteY94" fmla="*/ 171450 h 2470150"/>
                <a:gd name="connsiteX95" fmla="*/ 5029200 w 5232400"/>
                <a:gd name="connsiteY95" fmla="*/ 152400 h 2470150"/>
                <a:gd name="connsiteX96" fmla="*/ 5048250 w 5232400"/>
                <a:gd name="connsiteY96" fmla="*/ 146050 h 2470150"/>
                <a:gd name="connsiteX97" fmla="*/ 5067300 w 5232400"/>
                <a:gd name="connsiteY97" fmla="*/ 139700 h 2470150"/>
                <a:gd name="connsiteX98" fmla="*/ 5080000 w 5232400"/>
                <a:gd name="connsiteY98" fmla="*/ 114300 h 2470150"/>
                <a:gd name="connsiteX99" fmla="*/ 5086350 w 5232400"/>
                <a:gd name="connsiteY99" fmla="*/ 82550 h 2470150"/>
                <a:gd name="connsiteX100" fmla="*/ 5156200 w 5232400"/>
                <a:gd name="connsiteY100" fmla="*/ 76200 h 2470150"/>
                <a:gd name="connsiteX101" fmla="*/ 5200650 w 5232400"/>
                <a:gd name="connsiteY101" fmla="*/ 69850 h 2470150"/>
                <a:gd name="connsiteX102" fmla="*/ 5207000 w 5232400"/>
                <a:gd name="connsiteY102" fmla="*/ 31750 h 2470150"/>
                <a:gd name="connsiteX103" fmla="*/ 5213350 w 5232400"/>
                <a:gd name="connsiteY103" fmla="*/ 6350 h 2470150"/>
                <a:gd name="connsiteX104" fmla="*/ 5232400 w 5232400"/>
                <a:gd name="connsiteY10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432300 w 5232400"/>
                <a:gd name="connsiteY72" fmla="*/ 889000 h 2470150"/>
                <a:gd name="connsiteX73" fmla="*/ 4476750 w 5232400"/>
                <a:gd name="connsiteY73" fmla="*/ 863600 h 2470150"/>
                <a:gd name="connsiteX74" fmla="*/ 4495800 w 5232400"/>
                <a:gd name="connsiteY74" fmla="*/ 850900 h 2470150"/>
                <a:gd name="connsiteX75" fmla="*/ 4552950 w 5232400"/>
                <a:gd name="connsiteY75" fmla="*/ 831850 h 2470150"/>
                <a:gd name="connsiteX76" fmla="*/ 4559300 w 5232400"/>
                <a:gd name="connsiteY76" fmla="*/ 812800 h 2470150"/>
                <a:gd name="connsiteX77" fmla="*/ 4591050 w 5232400"/>
                <a:gd name="connsiteY77" fmla="*/ 774700 h 2470150"/>
                <a:gd name="connsiteX78" fmla="*/ 4610100 w 5232400"/>
                <a:gd name="connsiteY78" fmla="*/ 762000 h 2470150"/>
                <a:gd name="connsiteX79" fmla="*/ 4635500 w 5232400"/>
                <a:gd name="connsiteY79" fmla="*/ 755650 h 2470150"/>
                <a:gd name="connsiteX80" fmla="*/ 4699000 w 5232400"/>
                <a:gd name="connsiteY80" fmla="*/ 723900 h 2470150"/>
                <a:gd name="connsiteX81" fmla="*/ 4749800 w 5232400"/>
                <a:gd name="connsiteY81" fmla="*/ 647700 h 2470150"/>
                <a:gd name="connsiteX82" fmla="*/ 4762500 w 5232400"/>
                <a:gd name="connsiteY82" fmla="*/ 628650 h 2470150"/>
                <a:gd name="connsiteX83" fmla="*/ 4787900 w 5232400"/>
                <a:gd name="connsiteY83" fmla="*/ 571500 h 2470150"/>
                <a:gd name="connsiteX84" fmla="*/ 4794250 w 5232400"/>
                <a:gd name="connsiteY84" fmla="*/ 552450 h 2470150"/>
                <a:gd name="connsiteX85" fmla="*/ 4832350 w 5232400"/>
                <a:gd name="connsiteY85" fmla="*/ 488950 h 2470150"/>
                <a:gd name="connsiteX86" fmla="*/ 4851400 w 5232400"/>
                <a:gd name="connsiteY86" fmla="*/ 463550 h 2470150"/>
                <a:gd name="connsiteX87" fmla="*/ 4870450 w 5232400"/>
                <a:gd name="connsiteY87" fmla="*/ 450850 h 2470150"/>
                <a:gd name="connsiteX88" fmla="*/ 4908550 w 5232400"/>
                <a:gd name="connsiteY88" fmla="*/ 419100 h 2470150"/>
                <a:gd name="connsiteX89" fmla="*/ 4914900 w 5232400"/>
                <a:gd name="connsiteY89" fmla="*/ 400050 h 2470150"/>
                <a:gd name="connsiteX90" fmla="*/ 4933950 w 5232400"/>
                <a:gd name="connsiteY90" fmla="*/ 381000 h 2470150"/>
                <a:gd name="connsiteX91" fmla="*/ 4940300 w 5232400"/>
                <a:gd name="connsiteY91" fmla="*/ 349250 h 2470150"/>
                <a:gd name="connsiteX92" fmla="*/ 4946650 w 5232400"/>
                <a:gd name="connsiteY92" fmla="*/ 184150 h 2470150"/>
                <a:gd name="connsiteX93" fmla="*/ 4972050 w 5232400"/>
                <a:gd name="connsiteY93" fmla="*/ 171450 h 2470150"/>
                <a:gd name="connsiteX94" fmla="*/ 5029200 w 5232400"/>
                <a:gd name="connsiteY94" fmla="*/ 152400 h 2470150"/>
                <a:gd name="connsiteX95" fmla="*/ 5048250 w 5232400"/>
                <a:gd name="connsiteY95" fmla="*/ 146050 h 2470150"/>
                <a:gd name="connsiteX96" fmla="*/ 5067300 w 5232400"/>
                <a:gd name="connsiteY96" fmla="*/ 139700 h 2470150"/>
                <a:gd name="connsiteX97" fmla="*/ 5080000 w 5232400"/>
                <a:gd name="connsiteY97" fmla="*/ 114300 h 2470150"/>
                <a:gd name="connsiteX98" fmla="*/ 5086350 w 5232400"/>
                <a:gd name="connsiteY98" fmla="*/ 82550 h 2470150"/>
                <a:gd name="connsiteX99" fmla="*/ 5156200 w 5232400"/>
                <a:gd name="connsiteY99" fmla="*/ 76200 h 2470150"/>
                <a:gd name="connsiteX100" fmla="*/ 5200650 w 5232400"/>
                <a:gd name="connsiteY100" fmla="*/ 69850 h 2470150"/>
                <a:gd name="connsiteX101" fmla="*/ 5207000 w 5232400"/>
                <a:gd name="connsiteY101" fmla="*/ 31750 h 2470150"/>
                <a:gd name="connsiteX102" fmla="*/ 5213350 w 5232400"/>
                <a:gd name="connsiteY102" fmla="*/ 6350 h 2470150"/>
                <a:gd name="connsiteX103" fmla="*/ 5232400 w 5232400"/>
                <a:gd name="connsiteY103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430713 w 5232400"/>
                <a:gd name="connsiteY72" fmla="*/ 964168 h 2470150"/>
                <a:gd name="connsiteX73" fmla="*/ 4432300 w 5232400"/>
                <a:gd name="connsiteY73" fmla="*/ 889000 h 2470150"/>
                <a:gd name="connsiteX74" fmla="*/ 4476750 w 5232400"/>
                <a:gd name="connsiteY74" fmla="*/ 863600 h 2470150"/>
                <a:gd name="connsiteX75" fmla="*/ 4495800 w 5232400"/>
                <a:gd name="connsiteY75" fmla="*/ 850900 h 2470150"/>
                <a:gd name="connsiteX76" fmla="*/ 4552950 w 5232400"/>
                <a:gd name="connsiteY76" fmla="*/ 831850 h 2470150"/>
                <a:gd name="connsiteX77" fmla="*/ 4559300 w 5232400"/>
                <a:gd name="connsiteY77" fmla="*/ 812800 h 2470150"/>
                <a:gd name="connsiteX78" fmla="*/ 4591050 w 5232400"/>
                <a:gd name="connsiteY78" fmla="*/ 774700 h 2470150"/>
                <a:gd name="connsiteX79" fmla="*/ 4610100 w 5232400"/>
                <a:gd name="connsiteY79" fmla="*/ 762000 h 2470150"/>
                <a:gd name="connsiteX80" fmla="*/ 4635500 w 5232400"/>
                <a:gd name="connsiteY80" fmla="*/ 755650 h 2470150"/>
                <a:gd name="connsiteX81" fmla="*/ 4699000 w 5232400"/>
                <a:gd name="connsiteY81" fmla="*/ 723900 h 2470150"/>
                <a:gd name="connsiteX82" fmla="*/ 4749800 w 5232400"/>
                <a:gd name="connsiteY82" fmla="*/ 647700 h 2470150"/>
                <a:gd name="connsiteX83" fmla="*/ 4762500 w 5232400"/>
                <a:gd name="connsiteY83" fmla="*/ 628650 h 2470150"/>
                <a:gd name="connsiteX84" fmla="*/ 4787900 w 5232400"/>
                <a:gd name="connsiteY84" fmla="*/ 571500 h 2470150"/>
                <a:gd name="connsiteX85" fmla="*/ 4794250 w 5232400"/>
                <a:gd name="connsiteY85" fmla="*/ 552450 h 2470150"/>
                <a:gd name="connsiteX86" fmla="*/ 4832350 w 5232400"/>
                <a:gd name="connsiteY86" fmla="*/ 488950 h 2470150"/>
                <a:gd name="connsiteX87" fmla="*/ 4851400 w 5232400"/>
                <a:gd name="connsiteY87" fmla="*/ 463550 h 2470150"/>
                <a:gd name="connsiteX88" fmla="*/ 4870450 w 5232400"/>
                <a:gd name="connsiteY88" fmla="*/ 450850 h 2470150"/>
                <a:gd name="connsiteX89" fmla="*/ 4908550 w 5232400"/>
                <a:gd name="connsiteY89" fmla="*/ 419100 h 2470150"/>
                <a:gd name="connsiteX90" fmla="*/ 4914900 w 5232400"/>
                <a:gd name="connsiteY90" fmla="*/ 400050 h 2470150"/>
                <a:gd name="connsiteX91" fmla="*/ 4933950 w 5232400"/>
                <a:gd name="connsiteY91" fmla="*/ 381000 h 2470150"/>
                <a:gd name="connsiteX92" fmla="*/ 4940300 w 5232400"/>
                <a:gd name="connsiteY92" fmla="*/ 349250 h 2470150"/>
                <a:gd name="connsiteX93" fmla="*/ 4946650 w 5232400"/>
                <a:gd name="connsiteY93" fmla="*/ 184150 h 2470150"/>
                <a:gd name="connsiteX94" fmla="*/ 4972050 w 5232400"/>
                <a:gd name="connsiteY94" fmla="*/ 171450 h 2470150"/>
                <a:gd name="connsiteX95" fmla="*/ 5029200 w 5232400"/>
                <a:gd name="connsiteY95" fmla="*/ 152400 h 2470150"/>
                <a:gd name="connsiteX96" fmla="*/ 5048250 w 5232400"/>
                <a:gd name="connsiteY96" fmla="*/ 146050 h 2470150"/>
                <a:gd name="connsiteX97" fmla="*/ 5067300 w 5232400"/>
                <a:gd name="connsiteY97" fmla="*/ 139700 h 2470150"/>
                <a:gd name="connsiteX98" fmla="*/ 5080000 w 5232400"/>
                <a:gd name="connsiteY98" fmla="*/ 114300 h 2470150"/>
                <a:gd name="connsiteX99" fmla="*/ 5086350 w 5232400"/>
                <a:gd name="connsiteY99" fmla="*/ 82550 h 2470150"/>
                <a:gd name="connsiteX100" fmla="*/ 5156200 w 5232400"/>
                <a:gd name="connsiteY100" fmla="*/ 76200 h 2470150"/>
                <a:gd name="connsiteX101" fmla="*/ 5200650 w 5232400"/>
                <a:gd name="connsiteY101" fmla="*/ 69850 h 2470150"/>
                <a:gd name="connsiteX102" fmla="*/ 5207000 w 5232400"/>
                <a:gd name="connsiteY102" fmla="*/ 31750 h 2470150"/>
                <a:gd name="connsiteX103" fmla="*/ 5213350 w 5232400"/>
                <a:gd name="connsiteY103" fmla="*/ 6350 h 2470150"/>
                <a:gd name="connsiteX104" fmla="*/ 5232400 w 5232400"/>
                <a:gd name="connsiteY10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476750 w 5232400"/>
                <a:gd name="connsiteY75" fmla="*/ 863600 h 2470150"/>
                <a:gd name="connsiteX76" fmla="*/ 4495800 w 5232400"/>
                <a:gd name="connsiteY76" fmla="*/ 850900 h 2470150"/>
                <a:gd name="connsiteX77" fmla="*/ 4552950 w 5232400"/>
                <a:gd name="connsiteY77" fmla="*/ 831850 h 2470150"/>
                <a:gd name="connsiteX78" fmla="*/ 4559300 w 5232400"/>
                <a:gd name="connsiteY78" fmla="*/ 812800 h 2470150"/>
                <a:gd name="connsiteX79" fmla="*/ 4591050 w 5232400"/>
                <a:gd name="connsiteY79" fmla="*/ 774700 h 2470150"/>
                <a:gd name="connsiteX80" fmla="*/ 4610100 w 5232400"/>
                <a:gd name="connsiteY80" fmla="*/ 762000 h 2470150"/>
                <a:gd name="connsiteX81" fmla="*/ 4635500 w 5232400"/>
                <a:gd name="connsiteY81" fmla="*/ 755650 h 2470150"/>
                <a:gd name="connsiteX82" fmla="*/ 4699000 w 5232400"/>
                <a:gd name="connsiteY82" fmla="*/ 723900 h 2470150"/>
                <a:gd name="connsiteX83" fmla="*/ 4749800 w 5232400"/>
                <a:gd name="connsiteY83" fmla="*/ 647700 h 2470150"/>
                <a:gd name="connsiteX84" fmla="*/ 4762500 w 5232400"/>
                <a:gd name="connsiteY84" fmla="*/ 628650 h 2470150"/>
                <a:gd name="connsiteX85" fmla="*/ 4787900 w 5232400"/>
                <a:gd name="connsiteY85" fmla="*/ 571500 h 2470150"/>
                <a:gd name="connsiteX86" fmla="*/ 4794250 w 5232400"/>
                <a:gd name="connsiteY86" fmla="*/ 552450 h 2470150"/>
                <a:gd name="connsiteX87" fmla="*/ 4832350 w 5232400"/>
                <a:gd name="connsiteY87" fmla="*/ 488950 h 2470150"/>
                <a:gd name="connsiteX88" fmla="*/ 4851400 w 5232400"/>
                <a:gd name="connsiteY88" fmla="*/ 463550 h 2470150"/>
                <a:gd name="connsiteX89" fmla="*/ 4870450 w 5232400"/>
                <a:gd name="connsiteY89" fmla="*/ 450850 h 2470150"/>
                <a:gd name="connsiteX90" fmla="*/ 4908550 w 5232400"/>
                <a:gd name="connsiteY90" fmla="*/ 419100 h 2470150"/>
                <a:gd name="connsiteX91" fmla="*/ 4914900 w 5232400"/>
                <a:gd name="connsiteY91" fmla="*/ 400050 h 2470150"/>
                <a:gd name="connsiteX92" fmla="*/ 4933950 w 5232400"/>
                <a:gd name="connsiteY92" fmla="*/ 381000 h 2470150"/>
                <a:gd name="connsiteX93" fmla="*/ 4940300 w 5232400"/>
                <a:gd name="connsiteY93" fmla="*/ 349250 h 2470150"/>
                <a:gd name="connsiteX94" fmla="*/ 4946650 w 5232400"/>
                <a:gd name="connsiteY94" fmla="*/ 184150 h 2470150"/>
                <a:gd name="connsiteX95" fmla="*/ 4972050 w 5232400"/>
                <a:gd name="connsiteY95" fmla="*/ 171450 h 2470150"/>
                <a:gd name="connsiteX96" fmla="*/ 5029200 w 5232400"/>
                <a:gd name="connsiteY96" fmla="*/ 152400 h 2470150"/>
                <a:gd name="connsiteX97" fmla="*/ 5048250 w 5232400"/>
                <a:gd name="connsiteY97" fmla="*/ 146050 h 2470150"/>
                <a:gd name="connsiteX98" fmla="*/ 5067300 w 5232400"/>
                <a:gd name="connsiteY98" fmla="*/ 139700 h 2470150"/>
                <a:gd name="connsiteX99" fmla="*/ 5080000 w 5232400"/>
                <a:gd name="connsiteY99" fmla="*/ 114300 h 2470150"/>
                <a:gd name="connsiteX100" fmla="*/ 5086350 w 5232400"/>
                <a:gd name="connsiteY100" fmla="*/ 82550 h 2470150"/>
                <a:gd name="connsiteX101" fmla="*/ 5156200 w 5232400"/>
                <a:gd name="connsiteY101" fmla="*/ 76200 h 2470150"/>
                <a:gd name="connsiteX102" fmla="*/ 5200650 w 5232400"/>
                <a:gd name="connsiteY102" fmla="*/ 69850 h 2470150"/>
                <a:gd name="connsiteX103" fmla="*/ 5207000 w 5232400"/>
                <a:gd name="connsiteY103" fmla="*/ 31750 h 2470150"/>
                <a:gd name="connsiteX104" fmla="*/ 5213350 w 5232400"/>
                <a:gd name="connsiteY104" fmla="*/ 6350 h 2470150"/>
                <a:gd name="connsiteX105" fmla="*/ 5232400 w 5232400"/>
                <a:gd name="connsiteY105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476750 w 5232400"/>
                <a:gd name="connsiteY75" fmla="*/ 863600 h 2470150"/>
                <a:gd name="connsiteX76" fmla="*/ 4552950 w 5232400"/>
                <a:gd name="connsiteY76" fmla="*/ 831850 h 2470150"/>
                <a:gd name="connsiteX77" fmla="*/ 4559300 w 5232400"/>
                <a:gd name="connsiteY77" fmla="*/ 812800 h 2470150"/>
                <a:gd name="connsiteX78" fmla="*/ 4591050 w 5232400"/>
                <a:gd name="connsiteY78" fmla="*/ 774700 h 2470150"/>
                <a:gd name="connsiteX79" fmla="*/ 4610100 w 5232400"/>
                <a:gd name="connsiteY79" fmla="*/ 762000 h 2470150"/>
                <a:gd name="connsiteX80" fmla="*/ 4635500 w 5232400"/>
                <a:gd name="connsiteY80" fmla="*/ 755650 h 2470150"/>
                <a:gd name="connsiteX81" fmla="*/ 4699000 w 5232400"/>
                <a:gd name="connsiteY81" fmla="*/ 723900 h 2470150"/>
                <a:gd name="connsiteX82" fmla="*/ 4749800 w 5232400"/>
                <a:gd name="connsiteY82" fmla="*/ 647700 h 2470150"/>
                <a:gd name="connsiteX83" fmla="*/ 4762500 w 5232400"/>
                <a:gd name="connsiteY83" fmla="*/ 628650 h 2470150"/>
                <a:gd name="connsiteX84" fmla="*/ 4787900 w 5232400"/>
                <a:gd name="connsiteY84" fmla="*/ 571500 h 2470150"/>
                <a:gd name="connsiteX85" fmla="*/ 4794250 w 5232400"/>
                <a:gd name="connsiteY85" fmla="*/ 552450 h 2470150"/>
                <a:gd name="connsiteX86" fmla="*/ 4832350 w 5232400"/>
                <a:gd name="connsiteY86" fmla="*/ 488950 h 2470150"/>
                <a:gd name="connsiteX87" fmla="*/ 4851400 w 5232400"/>
                <a:gd name="connsiteY87" fmla="*/ 463550 h 2470150"/>
                <a:gd name="connsiteX88" fmla="*/ 4870450 w 5232400"/>
                <a:gd name="connsiteY88" fmla="*/ 450850 h 2470150"/>
                <a:gd name="connsiteX89" fmla="*/ 4908550 w 5232400"/>
                <a:gd name="connsiteY89" fmla="*/ 419100 h 2470150"/>
                <a:gd name="connsiteX90" fmla="*/ 4914900 w 5232400"/>
                <a:gd name="connsiteY90" fmla="*/ 400050 h 2470150"/>
                <a:gd name="connsiteX91" fmla="*/ 4933950 w 5232400"/>
                <a:gd name="connsiteY91" fmla="*/ 381000 h 2470150"/>
                <a:gd name="connsiteX92" fmla="*/ 4940300 w 5232400"/>
                <a:gd name="connsiteY92" fmla="*/ 349250 h 2470150"/>
                <a:gd name="connsiteX93" fmla="*/ 4946650 w 5232400"/>
                <a:gd name="connsiteY93" fmla="*/ 184150 h 2470150"/>
                <a:gd name="connsiteX94" fmla="*/ 4972050 w 5232400"/>
                <a:gd name="connsiteY94" fmla="*/ 171450 h 2470150"/>
                <a:gd name="connsiteX95" fmla="*/ 5029200 w 5232400"/>
                <a:gd name="connsiteY95" fmla="*/ 152400 h 2470150"/>
                <a:gd name="connsiteX96" fmla="*/ 5048250 w 5232400"/>
                <a:gd name="connsiteY96" fmla="*/ 146050 h 2470150"/>
                <a:gd name="connsiteX97" fmla="*/ 5067300 w 5232400"/>
                <a:gd name="connsiteY97" fmla="*/ 139700 h 2470150"/>
                <a:gd name="connsiteX98" fmla="*/ 5080000 w 5232400"/>
                <a:gd name="connsiteY98" fmla="*/ 114300 h 2470150"/>
                <a:gd name="connsiteX99" fmla="*/ 5086350 w 5232400"/>
                <a:gd name="connsiteY99" fmla="*/ 82550 h 2470150"/>
                <a:gd name="connsiteX100" fmla="*/ 5156200 w 5232400"/>
                <a:gd name="connsiteY100" fmla="*/ 76200 h 2470150"/>
                <a:gd name="connsiteX101" fmla="*/ 5200650 w 5232400"/>
                <a:gd name="connsiteY101" fmla="*/ 69850 h 2470150"/>
                <a:gd name="connsiteX102" fmla="*/ 5207000 w 5232400"/>
                <a:gd name="connsiteY102" fmla="*/ 31750 h 2470150"/>
                <a:gd name="connsiteX103" fmla="*/ 5213350 w 5232400"/>
                <a:gd name="connsiteY103" fmla="*/ 6350 h 2470150"/>
                <a:gd name="connsiteX104" fmla="*/ 5232400 w 5232400"/>
                <a:gd name="connsiteY10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52950 w 5232400"/>
                <a:gd name="connsiteY75" fmla="*/ 831850 h 2470150"/>
                <a:gd name="connsiteX76" fmla="*/ 4559300 w 5232400"/>
                <a:gd name="connsiteY76" fmla="*/ 812800 h 2470150"/>
                <a:gd name="connsiteX77" fmla="*/ 4591050 w 5232400"/>
                <a:gd name="connsiteY77" fmla="*/ 774700 h 2470150"/>
                <a:gd name="connsiteX78" fmla="*/ 4610100 w 5232400"/>
                <a:gd name="connsiteY78" fmla="*/ 762000 h 2470150"/>
                <a:gd name="connsiteX79" fmla="*/ 4635500 w 5232400"/>
                <a:gd name="connsiteY79" fmla="*/ 755650 h 2470150"/>
                <a:gd name="connsiteX80" fmla="*/ 4699000 w 5232400"/>
                <a:gd name="connsiteY80" fmla="*/ 723900 h 2470150"/>
                <a:gd name="connsiteX81" fmla="*/ 4749800 w 5232400"/>
                <a:gd name="connsiteY81" fmla="*/ 647700 h 2470150"/>
                <a:gd name="connsiteX82" fmla="*/ 4762500 w 5232400"/>
                <a:gd name="connsiteY82" fmla="*/ 628650 h 2470150"/>
                <a:gd name="connsiteX83" fmla="*/ 4787900 w 5232400"/>
                <a:gd name="connsiteY83" fmla="*/ 571500 h 2470150"/>
                <a:gd name="connsiteX84" fmla="*/ 4794250 w 5232400"/>
                <a:gd name="connsiteY84" fmla="*/ 552450 h 2470150"/>
                <a:gd name="connsiteX85" fmla="*/ 4832350 w 5232400"/>
                <a:gd name="connsiteY85" fmla="*/ 488950 h 2470150"/>
                <a:gd name="connsiteX86" fmla="*/ 4851400 w 5232400"/>
                <a:gd name="connsiteY86" fmla="*/ 463550 h 2470150"/>
                <a:gd name="connsiteX87" fmla="*/ 4870450 w 5232400"/>
                <a:gd name="connsiteY87" fmla="*/ 450850 h 2470150"/>
                <a:gd name="connsiteX88" fmla="*/ 4908550 w 5232400"/>
                <a:gd name="connsiteY88" fmla="*/ 419100 h 2470150"/>
                <a:gd name="connsiteX89" fmla="*/ 4914900 w 5232400"/>
                <a:gd name="connsiteY89" fmla="*/ 400050 h 2470150"/>
                <a:gd name="connsiteX90" fmla="*/ 4933950 w 5232400"/>
                <a:gd name="connsiteY90" fmla="*/ 381000 h 2470150"/>
                <a:gd name="connsiteX91" fmla="*/ 4940300 w 5232400"/>
                <a:gd name="connsiteY91" fmla="*/ 349250 h 2470150"/>
                <a:gd name="connsiteX92" fmla="*/ 4946650 w 5232400"/>
                <a:gd name="connsiteY92" fmla="*/ 184150 h 2470150"/>
                <a:gd name="connsiteX93" fmla="*/ 4972050 w 5232400"/>
                <a:gd name="connsiteY93" fmla="*/ 171450 h 2470150"/>
                <a:gd name="connsiteX94" fmla="*/ 5029200 w 5232400"/>
                <a:gd name="connsiteY94" fmla="*/ 152400 h 2470150"/>
                <a:gd name="connsiteX95" fmla="*/ 5048250 w 5232400"/>
                <a:gd name="connsiteY95" fmla="*/ 146050 h 2470150"/>
                <a:gd name="connsiteX96" fmla="*/ 5067300 w 5232400"/>
                <a:gd name="connsiteY96" fmla="*/ 139700 h 2470150"/>
                <a:gd name="connsiteX97" fmla="*/ 5080000 w 5232400"/>
                <a:gd name="connsiteY97" fmla="*/ 114300 h 2470150"/>
                <a:gd name="connsiteX98" fmla="*/ 5086350 w 5232400"/>
                <a:gd name="connsiteY98" fmla="*/ 82550 h 2470150"/>
                <a:gd name="connsiteX99" fmla="*/ 5156200 w 5232400"/>
                <a:gd name="connsiteY99" fmla="*/ 76200 h 2470150"/>
                <a:gd name="connsiteX100" fmla="*/ 5200650 w 5232400"/>
                <a:gd name="connsiteY100" fmla="*/ 69850 h 2470150"/>
                <a:gd name="connsiteX101" fmla="*/ 5207000 w 5232400"/>
                <a:gd name="connsiteY101" fmla="*/ 31750 h 2470150"/>
                <a:gd name="connsiteX102" fmla="*/ 5213350 w 5232400"/>
                <a:gd name="connsiteY102" fmla="*/ 6350 h 2470150"/>
                <a:gd name="connsiteX103" fmla="*/ 5232400 w 5232400"/>
                <a:gd name="connsiteY103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59300 w 5232400"/>
                <a:gd name="connsiteY75" fmla="*/ 812800 h 2470150"/>
                <a:gd name="connsiteX76" fmla="*/ 4591050 w 5232400"/>
                <a:gd name="connsiteY76" fmla="*/ 774700 h 2470150"/>
                <a:gd name="connsiteX77" fmla="*/ 4610100 w 5232400"/>
                <a:gd name="connsiteY77" fmla="*/ 762000 h 2470150"/>
                <a:gd name="connsiteX78" fmla="*/ 4635500 w 5232400"/>
                <a:gd name="connsiteY78" fmla="*/ 755650 h 2470150"/>
                <a:gd name="connsiteX79" fmla="*/ 4699000 w 5232400"/>
                <a:gd name="connsiteY79" fmla="*/ 723900 h 2470150"/>
                <a:gd name="connsiteX80" fmla="*/ 4749800 w 5232400"/>
                <a:gd name="connsiteY80" fmla="*/ 647700 h 2470150"/>
                <a:gd name="connsiteX81" fmla="*/ 4762500 w 5232400"/>
                <a:gd name="connsiteY81" fmla="*/ 628650 h 2470150"/>
                <a:gd name="connsiteX82" fmla="*/ 4787900 w 5232400"/>
                <a:gd name="connsiteY82" fmla="*/ 571500 h 2470150"/>
                <a:gd name="connsiteX83" fmla="*/ 4794250 w 5232400"/>
                <a:gd name="connsiteY83" fmla="*/ 552450 h 2470150"/>
                <a:gd name="connsiteX84" fmla="*/ 4832350 w 5232400"/>
                <a:gd name="connsiteY84" fmla="*/ 488950 h 2470150"/>
                <a:gd name="connsiteX85" fmla="*/ 4851400 w 5232400"/>
                <a:gd name="connsiteY85" fmla="*/ 463550 h 2470150"/>
                <a:gd name="connsiteX86" fmla="*/ 4870450 w 5232400"/>
                <a:gd name="connsiteY86" fmla="*/ 450850 h 2470150"/>
                <a:gd name="connsiteX87" fmla="*/ 4908550 w 5232400"/>
                <a:gd name="connsiteY87" fmla="*/ 419100 h 2470150"/>
                <a:gd name="connsiteX88" fmla="*/ 4914900 w 5232400"/>
                <a:gd name="connsiteY88" fmla="*/ 400050 h 2470150"/>
                <a:gd name="connsiteX89" fmla="*/ 4933950 w 5232400"/>
                <a:gd name="connsiteY89" fmla="*/ 381000 h 2470150"/>
                <a:gd name="connsiteX90" fmla="*/ 4940300 w 5232400"/>
                <a:gd name="connsiteY90" fmla="*/ 349250 h 2470150"/>
                <a:gd name="connsiteX91" fmla="*/ 4946650 w 5232400"/>
                <a:gd name="connsiteY91" fmla="*/ 184150 h 2470150"/>
                <a:gd name="connsiteX92" fmla="*/ 4972050 w 5232400"/>
                <a:gd name="connsiteY92" fmla="*/ 171450 h 2470150"/>
                <a:gd name="connsiteX93" fmla="*/ 5029200 w 5232400"/>
                <a:gd name="connsiteY93" fmla="*/ 152400 h 2470150"/>
                <a:gd name="connsiteX94" fmla="*/ 5048250 w 5232400"/>
                <a:gd name="connsiteY94" fmla="*/ 146050 h 2470150"/>
                <a:gd name="connsiteX95" fmla="*/ 5067300 w 5232400"/>
                <a:gd name="connsiteY95" fmla="*/ 139700 h 2470150"/>
                <a:gd name="connsiteX96" fmla="*/ 5080000 w 5232400"/>
                <a:gd name="connsiteY96" fmla="*/ 114300 h 2470150"/>
                <a:gd name="connsiteX97" fmla="*/ 5086350 w 5232400"/>
                <a:gd name="connsiteY97" fmla="*/ 82550 h 2470150"/>
                <a:gd name="connsiteX98" fmla="*/ 5156200 w 5232400"/>
                <a:gd name="connsiteY98" fmla="*/ 76200 h 2470150"/>
                <a:gd name="connsiteX99" fmla="*/ 5200650 w 5232400"/>
                <a:gd name="connsiteY99" fmla="*/ 69850 h 2470150"/>
                <a:gd name="connsiteX100" fmla="*/ 5207000 w 5232400"/>
                <a:gd name="connsiteY100" fmla="*/ 31750 h 2470150"/>
                <a:gd name="connsiteX101" fmla="*/ 5213350 w 5232400"/>
                <a:gd name="connsiteY101" fmla="*/ 6350 h 2470150"/>
                <a:gd name="connsiteX102" fmla="*/ 5232400 w 5232400"/>
                <a:gd name="connsiteY102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59300 w 5232400"/>
                <a:gd name="connsiteY75" fmla="*/ 812800 h 2470150"/>
                <a:gd name="connsiteX76" fmla="*/ 4591050 w 5232400"/>
                <a:gd name="connsiteY76" fmla="*/ 774700 h 2470150"/>
                <a:gd name="connsiteX77" fmla="*/ 4610100 w 5232400"/>
                <a:gd name="connsiteY77" fmla="*/ 762000 h 2470150"/>
                <a:gd name="connsiteX78" fmla="*/ 4635500 w 5232400"/>
                <a:gd name="connsiteY78" fmla="*/ 755650 h 2470150"/>
                <a:gd name="connsiteX79" fmla="*/ 4699000 w 5232400"/>
                <a:gd name="connsiteY79" fmla="*/ 723900 h 2470150"/>
                <a:gd name="connsiteX80" fmla="*/ 4749800 w 5232400"/>
                <a:gd name="connsiteY80" fmla="*/ 647700 h 2470150"/>
                <a:gd name="connsiteX81" fmla="*/ 4762500 w 5232400"/>
                <a:gd name="connsiteY81" fmla="*/ 628650 h 2470150"/>
                <a:gd name="connsiteX82" fmla="*/ 4787900 w 5232400"/>
                <a:gd name="connsiteY82" fmla="*/ 571500 h 2470150"/>
                <a:gd name="connsiteX83" fmla="*/ 4794250 w 5232400"/>
                <a:gd name="connsiteY83" fmla="*/ 552450 h 2470150"/>
                <a:gd name="connsiteX84" fmla="*/ 4832350 w 5232400"/>
                <a:gd name="connsiteY84" fmla="*/ 488950 h 2470150"/>
                <a:gd name="connsiteX85" fmla="*/ 4851400 w 5232400"/>
                <a:gd name="connsiteY85" fmla="*/ 463550 h 2470150"/>
                <a:gd name="connsiteX86" fmla="*/ 4870450 w 5232400"/>
                <a:gd name="connsiteY86" fmla="*/ 450850 h 2470150"/>
                <a:gd name="connsiteX87" fmla="*/ 4908550 w 5232400"/>
                <a:gd name="connsiteY87" fmla="*/ 419100 h 2470150"/>
                <a:gd name="connsiteX88" fmla="*/ 4914900 w 5232400"/>
                <a:gd name="connsiteY88" fmla="*/ 400050 h 2470150"/>
                <a:gd name="connsiteX89" fmla="*/ 4933950 w 5232400"/>
                <a:gd name="connsiteY89" fmla="*/ 381000 h 2470150"/>
                <a:gd name="connsiteX90" fmla="*/ 4940300 w 5232400"/>
                <a:gd name="connsiteY90" fmla="*/ 349250 h 2470150"/>
                <a:gd name="connsiteX91" fmla="*/ 4946650 w 5232400"/>
                <a:gd name="connsiteY91" fmla="*/ 184150 h 2470150"/>
                <a:gd name="connsiteX92" fmla="*/ 4972050 w 5232400"/>
                <a:gd name="connsiteY92" fmla="*/ 171450 h 2470150"/>
                <a:gd name="connsiteX93" fmla="*/ 5029200 w 5232400"/>
                <a:gd name="connsiteY93" fmla="*/ 152400 h 2470150"/>
                <a:gd name="connsiteX94" fmla="*/ 5048250 w 5232400"/>
                <a:gd name="connsiteY94" fmla="*/ 146050 h 2470150"/>
                <a:gd name="connsiteX95" fmla="*/ 5067300 w 5232400"/>
                <a:gd name="connsiteY95" fmla="*/ 139700 h 2470150"/>
                <a:gd name="connsiteX96" fmla="*/ 5080000 w 5232400"/>
                <a:gd name="connsiteY96" fmla="*/ 114300 h 2470150"/>
                <a:gd name="connsiteX97" fmla="*/ 5086350 w 5232400"/>
                <a:gd name="connsiteY97" fmla="*/ 82550 h 2470150"/>
                <a:gd name="connsiteX98" fmla="*/ 5156200 w 5232400"/>
                <a:gd name="connsiteY98" fmla="*/ 76200 h 2470150"/>
                <a:gd name="connsiteX99" fmla="*/ 5200650 w 5232400"/>
                <a:gd name="connsiteY99" fmla="*/ 69850 h 2470150"/>
                <a:gd name="connsiteX100" fmla="*/ 5207000 w 5232400"/>
                <a:gd name="connsiteY100" fmla="*/ 31750 h 2470150"/>
                <a:gd name="connsiteX101" fmla="*/ 5213350 w 5232400"/>
                <a:gd name="connsiteY101" fmla="*/ 6350 h 2470150"/>
                <a:gd name="connsiteX102" fmla="*/ 5232400 w 5232400"/>
                <a:gd name="connsiteY102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91050 w 5232400"/>
                <a:gd name="connsiteY75" fmla="*/ 774700 h 2470150"/>
                <a:gd name="connsiteX76" fmla="*/ 4610100 w 5232400"/>
                <a:gd name="connsiteY76" fmla="*/ 762000 h 2470150"/>
                <a:gd name="connsiteX77" fmla="*/ 4635500 w 5232400"/>
                <a:gd name="connsiteY77" fmla="*/ 755650 h 2470150"/>
                <a:gd name="connsiteX78" fmla="*/ 4699000 w 5232400"/>
                <a:gd name="connsiteY78" fmla="*/ 723900 h 2470150"/>
                <a:gd name="connsiteX79" fmla="*/ 4749800 w 5232400"/>
                <a:gd name="connsiteY79" fmla="*/ 647700 h 2470150"/>
                <a:gd name="connsiteX80" fmla="*/ 4762500 w 5232400"/>
                <a:gd name="connsiteY80" fmla="*/ 628650 h 2470150"/>
                <a:gd name="connsiteX81" fmla="*/ 4787900 w 5232400"/>
                <a:gd name="connsiteY81" fmla="*/ 571500 h 2470150"/>
                <a:gd name="connsiteX82" fmla="*/ 4794250 w 5232400"/>
                <a:gd name="connsiteY82" fmla="*/ 552450 h 2470150"/>
                <a:gd name="connsiteX83" fmla="*/ 4832350 w 5232400"/>
                <a:gd name="connsiteY83" fmla="*/ 488950 h 2470150"/>
                <a:gd name="connsiteX84" fmla="*/ 4851400 w 5232400"/>
                <a:gd name="connsiteY84" fmla="*/ 463550 h 2470150"/>
                <a:gd name="connsiteX85" fmla="*/ 4870450 w 5232400"/>
                <a:gd name="connsiteY85" fmla="*/ 450850 h 2470150"/>
                <a:gd name="connsiteX86" fmla="*/ 4908550 w 5232400"/>
                <a:gd name="connsiteY86" fmla="*/ 419100 h 2470150"/>
                <a:gd name="connsiteX87" fmla="*/ 4914900 w 5232400"/>
                <a:gd name="connsiteY87" fmla="*/ 400050 h 2470150"/>
                <a:gd name="connsiteX88" fmla="*/ 4933950 w 5232400"/>
                <a:gd name="connsiteY88" fmla="*/ 381000 h 2470150"/>
                <a:gd name="connsiteX89" fmla="*/ 4940300 w 5232400"/>
                <a:gd name="connsiteY89" fmla="*/ 349250 h 2470150"/>
                <a:gd name="connsiteX90" fmla="*/ 4946650 w 5232400"/>
                <a:gd name="connsiteY90" fmla="*/ 184150 h 2470150"/>
                <a:gd name="connsiteX91" fmla="*/ 4972050 w 5232400"/>
                <a:gd name="connsiteY91" fmla="*/ 171450 h 2470150"/>
                <a:gd name="connsiteX92" fmla="*/ 5029200 w 5232400"/>
                <a:gd name="connsiteY92" fmla="*/ 152400 h 2470150"/>
                <a:gd name="connsiteX93" fmla="*/ 5048250 w 5232400"/>
                <a:gd name="connsiteY93" fmla="*/ 146050 h 2470150"/>
                <a:gd name="connsiteX94" fmla="*/ 5067300 w 5232400"/>
                <a:gd name="connsiteY94" fmla="*/ 139700 h 2470150"/>
                <a:gd name="connsiteX95" fmla="*/ 5080000 w 5232400"/>
                <a:gd name="connsiteY95" fmla="*/ 114300 h 2470150"/>
                <a:gd name="connsiteX96" fmla="*/ 5086350 w 5232400"/>
                <a:gd name="connsiteY96" fmla="*/ 82550 h 2470150"/>
                <a:gd name="connsiteX97" fmla="*/ 5156200 w 5232400"/>
                <a:gd name="connsiteY97" fmla="*/ 76200 h 2470150"/>
                <a:gd name="connsiteX98" fmla="*/ 5200650 w 5232400"/>
                <a:gd name="connsiteY98" fmla="*/ 69850 h 2470150"/>
                <a:gd name="connsiteX99" fmla="*/ 5207000 w 5232400"/>
                <a:gd name="connsiteY99" fmla="*/ 31750 h 2470150"/>
                <a:gd name="connsiteX100" fmla="*/ 5213350 w 5232400"/>
                <a:gd name="connsiteY100" fmla="*/ 6350 h 2470150"/>
                <a:gd name="connsiteX101" fmla="*/ 5232400 w 5232400"/>
                <a:gd name="connsiteY10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610100 w 5232400"/>
                <a:gd name="connsiteY75" fmla="*/ 762000 h 2470150"/>
                <a:gd name="connsiteX76" fmla="*/ 4635500 w 5232400"/>
                <a:gd name="connsiteY76" fmla="*/ 755650 h 2470150"/>
                <a:gd name="connsiteX77" fmla="*/ 4699000 w 5232400"/>
                <a:gd name="connsiteY77" fmla="*/ 723900 h 2470150"/>
                <a:gd name="connsiteX78" fmla="*/ 4749800 w 5232400"/>
                <a:gd name="connsiteY78" fmla="*/ 647700 h 2470150"/>
                <a:gd name="connsiteX79" fmla="*/ 4762500 w 5232400"/>
                <a:gd name="connsiteY79" fmla="*/ 628650 h 2470150"/>
                <a:gd name="connsiteX80" fmla="*/ 4787900 w 5232400"/>
                <a:gd name="connsiteY80" fmla="*/ 571500 h 2470150"/>
                <a:gd name="connsiteX81" fmla="*/ 4794250 w 5232400"/>
                <a:gd name="connsiteY81" fmla="*/ 552450 h 2470150"/>
                <a:gd name="connsiteX82" fmla="*/ 4832350 w 5232400"/>
                <a:gd name="connsiteY82" fmla="*/ 488950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610100 w 5232400"/>
                <a:gd name="connsiteY75" fmla="*/ 762000 h 2470150"/>
                <a:gd name="connsiteX76" fmla="*/ 4699000 w 5232400"/>
                <a:gd name="connsiteY76" fmla="*/ 723900 h 2470150"/>
                <a:gd name="connsiteX77" fmla="*/ 4749800 w 5232400"/>
                <a:gd name="connsiteY77" fmla="*/ 647700 h 2470150"/>
                <a:gd name="connsiteX78" fmla="*/ 4762500 w 5232400"/>
                <a:gd name="connsiteY78" fmla="*/ 628650 h 2470150"/>
                <a:gd name="connsiteX79" fmla="*/ 4787900 w 5232400"/>
                <a:gd name="connsiteY79" fmla="*/ 571500 h 2470150"/>
                <a:gd name="connsiteX80" fmla="*/ 4794250 w 5232400"/>
                <a:gd name="connsiteY80" fmla="*/ 552450 h 2470150"/>
                <a:gd name="connsiteX81" fmla="*/ 4832350 w 5232400"/>
                <a:gd name="connsiteY81" fmla="*/ 488950 h 2470150"/>
                <a:gd name="connsiteX82" fmla="*/ 4851400 w 5232400"/>
                <a:gd name="connsiteY82" fmla="*/ 463550 h 2470150"/>
                <a:gd name="connsiteX83" fmla="*/ 4870450 w 5232400"/>
                <a:gd name="connsiteY83" fmla="*/ 450850 h 2470150"/>
                <a:gd name="connsiteX84" fmla="*/ 4908550 w 5232400"/>
                <a:gd name="connsiteY84" fmla="*/ 419100 h 2470150"/>
                <a:gd name="connsiteX85" fmla="*/ 4914900 w 5232400"/>
                <a:gd name="connsiteY85" fmla="*/ 400050 h 2470150"/>
                <a:gd name="connsiteX86" fmla="*/ 4933950 w 5232400"/>
                <a:gd name="connsiteY86" fmla="*/ 381000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4972050 w 5232400"/>
                <a:gd name="connsiteY89" fmla="*/ 171450 h 2470150"/>
                <a:gd name="connsiteX90" fmla="*/ 5029200 w 5232400"/>
                <a:gd name="connsiteY90" fmla="*/ 152400 h 2470150"/>
                <a:gd name="connsiteX91" fmla="*/ 5048250 w 5232400"/>
                <a:gd name="connsiteY91" fmla="*/ 146050 h 2470150"/>
                <a:gd name="connsiteX92" fmla="*/ 5067300 w 5232400"/>
                <a:gd name="connsiteY92" fmla="*/ 139700 h 2470150"/>
                <a:gd name="connsiteX93" fmla="*/ 5080000 w 5232400"/>
                <a:gd name="connsiteY93" fmla="*/ 114300 h 2470150"/>
                <a:gd name="connsiteX94" fmla="*/ 5086350 w 5232400"/>
                <a:gd name="connsiteY94" fmla="*/ 82550 h 2470150"/>
                <a:gd name="connsiteX95" fmla="*/ 5156200 w 5232400"/>
                <a:gd name="connsiteY95" fmla="*/ 76200 h 2470150"/>
                <a:gd name="connsiteX96" fmla="*/ 5200650 w 5232400"/>
                <a:gd name="connsiteY96" fmla="*/ 69850 h 2470150"/>
                <a:gd name="connsiteX97" fmla="*/ 5207000 w 5232400"/>
                <a:gd name="connsiteY97" fmla="*/ 31750 h 2470150"/>
                <a:gd name="connsiteX98" fmla="*/ 5213350 w 5232400"/>
                <a:gd name="connsiteY98" fmla="*/ 6350 h 2470150"/>
                <a:gd name="connsiteX99" fmla="*/ 5232400 w 5232400"/>
                <a:gd name="connsiteY9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610100 w 5232400"/>
                <a:gd name="connsiteY75" fmla="*/ 762000 h 2470150"/>
                <a:gd name="connsiteX76" fmla="*/ 4699000 w 5232400"/>
                <a:gd name="connsiteY76" fmla="*/ 723900 h 2470150"/>
                <a:gd name="connsiteX77" fmla="*/ 4749800 w 5232400"/>
                <a:gd name="connsiteY77" fmla="*/ 647700 h 2470150"/>
                <a:gd name="connsiteX78" fmla="*/ 4762500 w 5232400"/>
                <a:gd name="connsiteY78" fmla="*/ 628650 h 2470150"/>
                <a:gd name="connsiteX79" fmla="*/ 4787900 w 5232400"/>
                <a:gd name="connsiteY79" fmla="*/ 571500 h 2470150"/>
                <a:gd name="connsiteX80" fmla="*/ 4794250 w 5232400"/>
                <a:gd name="connsiteY80" fmla="*/ 552450 h 2470150"/>
                <a:gd name="connsiteX81" fmla="*/ 4832350 w 5232400"/>
                <a:gd name="connsiteY81" fmla="*/ 488950 h 2470150"/>
                <a:gd name="connsiteX82" fmla="*/ 4851400 w 5232400"/>
                <a:gd name="connsiteY82" fmla="*/ 463550 h 2470150"/>
                <a:gd name="connsiteX83" fmla="*/ 4870450 w 5232400"/>
                <a:gd name="connsiteY83" fmla="*/ 450850 h 2470150"/>
                <a:gd name="connsiteX84" fmla="*/ 4908550 w 5232400"/>
                <a:gd name="connsiteY84" fmla="*/ 419100 h 2470150"/>
                <a:gd name="connsiteX85" fmla="*/ 4914900 w 5232400"/>
                <a:gd name="connsiteY85" fmla="*/ 400050 h 2470150"/>
                <a:gd name="connsiteX86" fmla="*/ 4933950 w 5232400"/>
                <a:gd name="connsiteY86" fmla="*/ 381000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4972050 w 5232400"/>
                <a:gd name="connsiteY89" fmla="*/ 171450 h 2470150"/>
                <a:gd name="connsiteX90" fmla="*/ 5029200 w 5232400"/>
                <a:gd name="connsiteY90" fmla="*/ 152400 h 2470150"/>
                <a:gd name="connsiteX91" fmla="*/ 5048250 w 5232400"/>
                <a:gd name="connsiteY91" fmla="*/ 146050 h 2470150"/>
                <a:gd name="connsiteX92" fmla="*/ 5067300 w 5232400"/>
                <a:gd name="connsiteY92" fmla="*/ 139700 h 2470150"/>
                <a:gd name="connsiteX93" fmla="*/ 5080000 w 5232400"/>
                <a:gd name="connsiteY93" fmla="*/ 114300 h 2470150"/>
                <a:gd name="connsiteX94" fmla="*/ 5086350 w 5232400"/>
                <a:gd name="connsiteY94" fmla="*/ 82550 h 2470150"/>
                <a:gd name="connsiteX95" fmla="*/ 5156200 w 5232400"/>
                <a:gd name="connsiteY95" fmla="*/ 76200 h 2470150"/>
                <a:gd name="connsiteX96" fmla="*/ 5200650 w 5232400"/>
                <a:gd name="connsiteY96" fmla="*/ 69850 h 2470150"/>
                <a:gd name="connsiteX97" fmla="*/ 5207000 w 5232400"/>
                <a:gd name="connsiteY97" fmla="*/ 31750 h 2470150"/>
                <a:gd name="connsiteX98" fmla="*/ 5213350 w 5232400"/>
                <a:gd name="connsiteY98" fmla="*/ 6350 h 2470150"/>
                <a:gd name="connsiteX99" fmla="*/ 5232400 w 5232400"/>
                <a:gd name="connsiteY9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610100 w 5232400"/>
                <a:gd name="connsiteY75" fmla="*/ 762000 h 2470150"/>
                <a:gd name="connsiteX76" fmla="*/ 4699000 w 5232400"/>
                <a:gd name="connsiteY76" fmla="*/ 723900 h 2470150"/>
                <a:gd name="connsiteX77" fmla="*/ 4762500 w 5232400"/>
                <a:gd name="connsiteY77" fmla="*/ 628650 h 2470150"/>
                <a:gd name="connsiteX78" fmla="*/ 4787900 w 5232400"/>
                <a:gd name="connsiteY78" fmla="*/ 571500 h 2470150"/>
                <a:gd name="connsiteX79" fmla="*/ 4794250 w 5232400"/>
                <a:gd name="connsiteY79" fmla="*/ 552450 h 2470150"/>
                <a:gd name="connsiteX80" fmla="*/ 4832350 w 5232400"/>
                <a:gd name="connsiteY80" fmla="*/ 488950 h 2470150"/>
                <a:gd name="connsiteX81" fmla="*/ 4851400 w 5232400"/>
                <a:gd name="connsiteY81" fmla="*/ 463550 h 2470150"/>
                <a:gd name="connsiteX82" fmla="*/ 4870450 w 5232400"/>
                <a:gd name="connsiteY82" fmla="*/ 450850 h 2470150"/>
                <a:gd name="connsiteX83" fmla="*/ 4908550 w 5232400"/>
                <a:gd name="connsiteY83" fmla="*/ 419100 h 2470150"/>
                <a:gd name="connsiteX84" fmla="*/ 4914900 w 5232400"/>
                <a:gd name="connsiteY84" fmla="*/ 400050 h 2470150"/>
                <a:gd name="connsiteX85" fmla="*/ 4933950 w 5232400"/>
                <a:gd name="connsiteY85" fmla="*/ 381000 h 2470150"/>
                <a:gd name="connsiteX86" fmla="*/ 4940300 w 5232400"/>
                <a:gd name="connsiteY86" fmla="*/ 349250 h 2470150"/>
                <a:gd name="connsiteX87" fmla="*/ 4946650 w 5232400"/>
                <a:gd name="connsiteY87" fmla="*/ 184150 h 2470150"/>
                <a:gd name="connsiteX88" fmla="*/ 4972050 w 5232400"/>
                <a:gd name="connsiteY88" fmla="*/ 171450 h 2470150"/>
                <a:gd name="connsiteX89" fmla="*/ 5029200 w 5232400"/>
                <a:gd name="connsiteY89" fmla="*/ 152400 h 2470150"/>
                <a:gd name="connsiteX90" fmla="*/ 5048250 w 5232400"/>
                <a:gd name="connsiteY90" fmla="*/ 146050 h 2470150"/>
                <a:gd name="connsiteX91" fmla="*/ 5067300 w 5232400"/>
                <a:gd name="connsiteY91" fmla="*/ 139700 h 2470150"/>
                <a:gd name="connsiteX92" fmla="*/ 5080000 w 5232400"/>
                <a:gd name="connsiteY92" fmla="*/ 114300 h 2470150"/>
                <a:gd name="connsiteX93" fmla="*/ 5086350 w 5232400"/>
                <a:gd name="connsiteY93" fmla="*/ 82550 h 2470150"/>
                <a:gd name="connsiteX94" fmla="*/ 5156200 w 5232400"/>
                <a:gd name="connsiteY94" fmla="*/ 76200 h 2470150"/>
                <a:gd name="connsiteX95" fmla="*/ 5200650 w 5232400"/>
                <a:gd name="connsiteY95" fmla="*/ 69850 h 2470150"/>
                <a:gd name="connsiteX96" fmla="*/ 5207000 w 5232400"/>
                <a:gd name="connsiteY96" fmla="*/ 31750 h 2470150"/>
                <a:gd name="connsiteX97" fmla="*/ 5213350 w 5232400"/>
                <a:gd name="connsiteY97" fmla="*/ 6350 h 2470150"/>
                <a:gd name="connsiteX98" fmla="*/ 5232400 w 5232400"/>
                <a:gd name="connsiteY9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610100 w 5232400"/>
                <a:gd name="connsiteY75" fmla="*/ 762000 h 2470150"/>
                <a:gd name="connsiteX76" fmla="*/ 4699000 w 5232400"/>
                <a:gd name="connsiteY76" fmla="*/ 723900 h 2470150"/>
                <a:gd name="connsiteX77" fmla="*/ 4733925 w 5232400"/>
                <a:gd name="connsiteY77" fmla="*/ 628650 h 2470150"/>
                <a:gd name="connsiteX78" fmla="*/ 4787900 w 5232400"/>
                <a:gd name="connsiteY78" fmla="*/ 571500 h 2470150"/>
                <a:gd name="connsiteX79" fmla="*/ 4794250 w 5232400"/>
                <a:gd name="connsiteY79" fmla="*/ 552450 h 2470150"/>
                <a:gd name="connsiteX80" fmla="*/ 4832350 w 5232400"/>
                <a:gd name="connsiteY80" fmla="*/ 488950 h 2470150"/>
                <a:gd name="connsiteX81" fmla="*/ 4851400 w 5232400"/>
                <a:gd name="connsiteY81" fmla="*/ 463550 h 2470150"/>
                <a:gd name="connsiteX82" fmla="*/ 4870450 w 5232400"/>
                <a:gd name="connsiteY82" fmla="*/ 450850 h 2470150"/>
                <a:gd name="connsiteX83" fmla="*/ 4908550 w 5232400"/>
                <a:gd name="connsiteY83" fmla="*/ 419100 h 2470150"/>
                <a:gd name="connsiteX84" fmla="*/ 4914900 w 5232400"/>
                <a:gd name="connsiteY84" fmla="*/ 400050 h 2470150"/>
                <a:gd name="connsiteX85" fmla="*/ 4933950 w 5232400"/>
                <a:gd name="connsiteY85" fmla="*/ 381000 h 2470150"/>
                <a:gd name="connsiteX86" fmla="*/ 4940300 w 5232400"/>
                <a:gd name="connsiteY86" fmla="*/ 349250 h 2470150"/>
                <a:gd name="connsiteX87" fmla="*/ 4946650 w 5232400"/>
                <a:gd name="connsiteY87" fmla="*/ 184150 h 2470150"/>
                <a:gd name="connsiteX88" fmla="*/ 4972050 w 5232400"/>
                <a:gd name="connsiteY88" fmla="*/ 171450 h 2470150"/>
                <a:gd name="connsiteX89" fmla="*/ 5029200 w 5232400"/>
                <a:gd name="connsiteY89" fmla="*/ 152400 h 2470150"/>
                <a:gd name="connsiteX90" fmla="*/ 5048250 w 5232400"/>
                <a:gd name="connsiteY90" fmla="*/ 146050 h 2470150"/>
                <a:gd name="connsiteX91" fmla="*/ 5067300 w 5232400"/>
                <a:gd name="connsiteY91" fmla="*/ 139700 h 2470150"/>
                <a:gd name="connsiteX92" fmla="*/ 5080000 w 5232400"/>
                <a:gd name="connsiteY92" fmla="*/ 114300 h 2470150"/>
                <a:gd name="connsiteX93" fmla="*/ 5086350 w 5232400"/>
                <a:gd name="connsiteY93" fmla="*/ 82550 h 2470150"/>
                <a:gd name="connsiteX94" fmla="*/ 5156200 w 5232400"/>
                <a:gd name="connsiteY94" fmla="*/ 76200 h 2470150"/>
                <a:gd name="connsiteX95" fmla="*/ 5200650 w 5232400"/>
                <a:gd name="connsiteY95" fmla="*/ 69850 h 2470150"/>
                <a:gd name="connsiteX96" fmla="*/ 5207000 w 5232400"/>
                <a:gd name="connsiteY96" fmla="*/ 31750 h 2470150"/>
                <a:gd name="connsiteX97" fmla="*/ 5213350 w 5232400"/>
                <a:gd name="connsiteY97" fmla="*/ 6350 h 2470150"/>
                <a:gd name="connsiteX98" fmla="*/ 5232400 w 5232400"/>
                <a:gd name="connsiteY9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610100 w 5232400"/>
                <a:gd name="connsiteY76" fmla="*/ 762000 h 2470150"/>
                <a:gd name="connsiteX77" fmla="*/ 4699000 w 5232400"/>
                <a:gd name="connsiteY77" fmla="*/ 723900 h 2470150"/>
                <a:gd name="connsiteX78" fmla="*/ 4733925 w 5232400"/>
                <a:gd name="connsiteY78" fmla="*/ 628650 h 2470150"/>
                <a:gd name="connsiteX79" fmla="*/ 4787900 w 5232400"/>
                <a:gd name="connsiteY79" fmla="*/ 571500 h 2470150"/>
                <a:gd name="connsiteX80" fmla="*/ 4794250 w 5232400"/>
                <a:gd name="connsiteY80" fmla="*/ 552450 h 2470150"/>
                <a:gd name="connsiteX81" fmla="*/ 4832350 w 5232400"/>
                <a:gd name="connsiteY81" fmla="*/ 488950 h 2470150"/>
                <a:gd name="connsiteX82" fmla="*/ 4851400 w 5232400"/>
                <a:gd name="connsiteY82" fmla="*/ 463550 h 2470150"/>
                <a:gd name="connsiteX83" fmla="*/ 4870450 w 5232400"/>
                <a:gd name="connsiteY83" fmla="*/ 450850 h 2470150"/>
                <a:gd name="connsiteX84" fmla="*/ 4908550 w 5232400"/>
                <a:gd name="connsiteY84" fmla="*/ 419100 h 2470150"/>
                <a:gd name="connsiteX85" fmla="*/ 4914900 w 5232400"/>
                <a:gd name="connsiteY85" fmla="*/ 400050 h 2470150"/>
                <a:gd name="connsiteX86" fmla="*/ 4933950 w 5232400"/>
                <a:gd name="connsiteY86" fmla="*/ 381000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4972050 w 5232400"/>
                <a:gd name="connsiteY89" fmla="*/ 171450 h 2470150"/>
                <a:gd name="connsiteX90" fmla="*/ 5029200 w 5232400"/>
                <a:gd name="connsiteY90" fmla="*/ 152400 h 2470150"/>
                <a:gd name="connsiteX91" fmla="*/ 5048250 w 5232400"/>
                <a:gd name="connsiteY91" fmla="*/ 146050 h 2470150"/>
                <a:gd name="connsiteX92" fmla="*/ 5067300 w 5232400"/>
                <a:gd name="connsiteY92" fmla="*/ 139700 h 2470150"/>
                <a:gd name="connsiteX93" fmla="*/ 5080000 w 5232400"/>
                <a:gd name="connsiteY93" fmla="*/ 114300 h 2470150"/>
                <a:gd name="connsiteX94" fmla="*/ 5086350 w 5232400"/>
                <a:gd name="connsiteY94" fmla="*/ 82550 h 2470150"/>
                <a:gd name="connsiteX95" fmla="*/ 5156200 w 5232400"/>
                <a:gd name="connsiteY95" fmla="*/ 76200 h 2470150"/>
                <a:gd name="connsiteX96" fmla="*/ 5200650 w 5232400"/>
                <a:gd name="connsiteY96" fmla="*/ 69850 h 2470150"/>
                <a:gd name="connsiteX97" fmla="*/ 5207000 w 5232400"/>
                <a:gd name="connsiteY97" fmla="*/ 31750 h 2470150"/>
                <a:gd name="connsiteX98" fmla="*/ 5213350 w 5232400"/>
                <a:gd name="connsiteY98" fmla="*/ 6350 h 2470150"/>
                <a:gd name="connsiteX99" fmla="*/ 5232400 w 5232400"/>
                <a:gd name="connsiteY9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30263 h 2470150"/>
                <a:gd name="connsiteX77" fmla="*/ 4610100 w 5232400"/>
                <a:gd name="connsiteY77" fmla="*/ 762000 h 2470150"/>
                <a:gd name="connsiteX78" fmla="*/ 4699000 w 5232400"/>
                <a:gd name="connsiteY78" fmla="*/ 723900 h 2470150"/>
                <a:gd name="connsiteX79" fmla="*/ 4733925 w 5232400"/>
                <a:gd name="connsiteY79" fmla="*/ 628650 h 2470150"/>
                <a:gd name="connsiteX80" fmla="*/ 4787900 w 5232400"/>
                <a:gd name="connsiteY80" fmla="*/ 571500 h 2470150"/>
                <a:gd name="connsiteX81" fmla="*/ 4794250 w 5232400"/>
                <a:gd name="connsiteY81" fmla="*/ 552450 h 2470150"/>
                <a:gd name="connsiteX82" fmla="*/ 4832350 w 5232400"/>
                <a:gd name="connsiteY82" fmla="*/ 488950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10100 w 5232400"/>
                <a:gd name="connsiteY77" fmla="*/ 762000 h 2470150"/>
                <a:gd name="connsiteX78" fmla="*/ 4699000 w 5232400"/>
                <a:gd name="connsiteY78" fmla="*/ 723900 h 2470150"/>
                <a:gd name="connsiteX79" fmla="*/ 4733925 w 5232400"/>
                <a:gd name="connsiteY79" fmla="*/ 628650 h 2470150"/>
                <a:gd name="connsiteX80" fmla="*/ 4787900 w 5232400"/>
                <a:gd name="connsiteY80" fmla="*/ 571500 h 2470150"/>
                <a:gd name="connsiteX81" fmla="*/ 4794250 w 5232400"/>
                <a:gd name="connsiteY81" fmla="*/ 552450 h 2470150"/>
                <a:gd name="connsiteX82" fmla="*/ 4832350 w 5232400"/>
                <a:gd name="connsiteY82" fmla="*/ 488950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699000 w 5232400"/>
                <a:gd name="connsiteY79" fmla="*/ 723900 h 2470150"/>
                <a:gd name="connsiteX80" fmla="*/ 4733925 w 5232400"/>
                <a:gd name="connsiteY80" fmla="*/ 628650 h 2470150"/>
                <a:gd name="connsiteX81" fmla="*/ 4787900 w 5232400"/>
                <a:gd name="connsiteY81" fmla="*/ 571500 h 2470150"/>
                <a:gd name="connsiteX82" fmla="*/ 4794250 w 5232400"/>
                <a:gd name="connsiteY82" fmla="*/ 552450 h 2470150"/>
                <a:gd name="connsiteX83" fmla="*/ 4832350 w 5232400"/>
                <a:gd name="connsiteY83" fmla="*/ 488950 h 2470150"/>
                <a:gd name="connsiteX84" fmla="*/ 4851400 w 5232400"/>
                <a:gd name="connsiteY84" fmla="*/ 463550 h 2470150"/>
                <a:gd name="connsiteX85" fmla="*/ 4870450 w 5232400"/>
                <a:gd name="connsiteY85" fmla="*/ 450850 h 2470150"/>
                <a:gd name="connsiteX86" fmla="*/ 4908550 w 5232400"/>
                <a:gd name="connsiteY86" fmla="*/ 419100 h 2470150"/>
                <a:gd name="connsiteX87" fmla="*/ 4914900 w 5232400"/>
                <a:gd name="connsiteY87" fmla="*/ 400050 h 2470150"/>
                <a:gd name="connsiteX88" fmla="*/ 4933950 w 5232400"/>
                <a:gd name="connsiteY88" fmla="*/ 381000 h 2470150"/>
                <a:gd name="connsiteX89" fmla="*/ 4940300 w 5232400"/>
                <a:gd name="connsiteY89" fmla="*/ 349250 h 2470150"/>
                <a:gd name="connsiteX90" fmla="*/ 4946650 w 5232400"/>
                <a:gd name="connsiteY90" fmla="*/ 184150 h 2470150"/>
                <a:gd name="connsiteX91" fmla="*/ 4972050 w 5232400"/>
                <a:gd name="connsiteY91" fmla="*/ 171450 h 2470150"/>
                <a:gd name="connsiteX92" fmla="*/ 5029200 w 5232400"/>
                <a:gd name="connsiteY92" fmla="*/ 152400 h 2470150"/>
                <a:gd name="connsiteX93" fmla="*/ 5048250 w 5232400"/>
                <a:gd name="connsiteY93" fmla="*/ 146050 h 2470150"/>
                <a:gd name="connsiteX94" fmla="*/ 5067300 w 5232400"/>
                <a:gd name="connsiteY94" fmla="*/ 139700 h 2470150"/>
                <a:gd name="connsiteX95" fmla="*/ 5080000 w 5232400"/>
                <a:gd name="connsiteY95" fmla="*/ 114300 h 2470150"/>
                <a:gd name="connsiteX96" fmla="*/ 5086350 w 5232400"/>
                <a:gd name="connsiteY96" fmla="*/ 82550 h 2470150"/>
                <a:gd name="connsiteX97" fmla="*/ 5156200 w 5232400"/>
                <a:gd name="connsiteY97" fmla="*/ 76200 h 2470150"/>
                <a:gd name="connsiteX98" fmla="*/ 5200650 w 5232400"/>
                <a:gd name="connsiteY98" fmla="*/ 69850 h 2470150"/>
                <a:gd name="connsiteX99" fmla="*/ 5207000 w 5232400"/>
                <a:gd name="connsiteY99" fmla="*/ 31750 h 2470150"/>
                <a:gd name="connsiteX100" fmla="*/ 5213350 w 5232400"/>
                <a:gd name="connsiteY100" fmla="*/ 6350 h 2470150"/>
                <a:gd name="connsiteX101" fmla="*/ 5232400 w 5232400"/>
                <a:gd name="connsiteY10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695031 w 5232400"/>
                <a:gd name="connsiteY79" fmla="*/ 744538 h 2470150"/>
                <a:gd name="connsiteX80" fmla="*/ 4699000 w 5232400"/>
                <a:gd name="connsiteY80" fmla="*/ 723900 h 2470150"/>
                <a:gd name="connsiteX81" fmla="*/ 4733925 w 5232400"/>
                <a:gd name="connsiteY81" fmla="*/ 628650 h 2470150"/>
                <a:gd name="connsiteX82" fmla="*/ 4787900 w 5232400"/>
                <a:gd name="connsiteY82" fmla="*/ 571500 h 2470150"/>
                <a:gd name="connsiteX83" fmla="*/ 4794250 w 5232400"/>
                <a:gd name="connsiteY83" fmla="*/ 552450 h 2470150"/>
                <a:gd name="connsiteX84" fmla="*/ 4832350 w 5232400"/>
                <a:gd name="connsiteY84" fmla="*/ 488950 h 2470150"/>
                <a:gd name="connsiteX85" fmla="*/ 4851400 w 5232400"/>
                <a:gd name="connsiteY85" fmla="*/ 463550 h 2470150"/>
                <a:gd name="connsiteX86" fmla="*/ 4870450 w 5232400"/>
                <a:gd name="connsiteY86" fmla="*/ 450850 h 2470150"/>
                <a:gd name="connsiteX87" fmla="*/ 4908550 w 5232400"/>
                <a:gd name="connsiteY87" fmla="*/ 419100 h 2470150"/>
                <a:gd name="connsiteX88" fmla="*/ 4914900 w 5232400"/>
                <a:gd name="connsiteY88" fmla="*/ 400050 h 2470150"/>
                <a:gd name="connsiteX89" fmla="*/ 4933950 w 5232400"/>
                <a:gd name="connsiteY89" fmla="*/ 381000 h 2470150"/>
                <a:gd name="connsiteX90" fmla="*/ 4940300 w 5232400"/>
                <a:gd name="connsiteY90" fmla="*/ 349250 h 2470150"/>
                <a:gd name="connsiteX91" fmla="*/ 4946650 w 5232400"/>
                <a:gd name="connsiteY91" fmla="*/ 184150 h 2470150"/>
                <a:gd name="connsiteX92" fmla="*/ 4972050 w 5232400"/>
                <a:gd name="connsiteY92" fmla="*/ 171450 h 2470150"/>
                <a:gd name="connsiteX93" fmla="*/ 5029200 w 5232400"/>
                <a:gd name="connsiteY93" fmla="*/ 152400 h 2470150"/>
                <a:gd name="connsiteX94" fmla="*/ 5048250 w 5232400"/>
                <a:gd name="connsiteY94" fmla="*/ 146050 h 2470150"/>
                <a:gd name="connsiteX95" fmla="*/ 5067300 w 5232400"/>
                <a:gd name="connsiteY95" fmla="*/ 139700 h 2470150"/>
                <a:gd name="connsiteX96" fmla="*/ 5080000 w 5232400"/>
                <a:gd name="connsiteY96" fmla="*/ 114300 h 2470150"/>
                <a:gd name="connsiteX97" fmla="*/ 5086350 w 5232400"/>
                <a:gd name="connsiteY97" fmla="*/ 82550 h 2470150"/>
                <a:gd name="connsiteX98" fmla="*/ 5156200 w 5232400"/>
                <a:gd name="connsiteY98" fmla="*/ 76200 h 2470150"/>
                <a:gd name="connsiteX99" fmla="*/ 5200650 w 5232400"/>
                <a:gd name="connsiteY99" fmla="*/ 69850 h 2470150"/>
                <a:gd name="connsiteX100" fmla="*/ 5207000 w 5232400"/>
                <a:gd name="connsiteY100" fmla="*/ 31750 h 2470150"/>
                <a:gd name="connsiteX101" fmla="*/ 5213350 w 5232400"/>
                <a:gd name="connsiteY101" fmla="*/ 6350 h 2470150"/>
                <a:gd name="connsiteX102" fmla="*/ 5232400 w 5232400"/>
                <a:gd name="connsiteY102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695031 w 5232400"/>
                <a:gd name="connsiteY79" fmla="*/ 744538 h 2470150"/>
                <a:gd name="connsiteX80" fmla="*/ 4699000 w 5232400"/>
                <a:gd name="connsiteY80" fmla="*/ 723900 h 2470150"/>
                <a:gd name="connsiteX81" fmla="*/ 4787900 w 5232400"/>
                <a:gd name="connsiteY81" fmla="*/ 571500 h 2470150"/>
                <a:gd name="connsiteX82" fmla="*/ 4794250 w 5232400"/>
                <a:gd name="connsiteY82" fmla="*/ 552450 h 2470150"/>
                <a:gd name="connsiteX83" fmla="*/ 4832350 w 5232400"/>
                <a:gd name="connsiteY83" fmla="*/ 488950 h 2470150"/>
                <a:gd name="connsiteX84" fmla="*/ 4851400 w 5232400"/>
                <a:gd name="connsiteY84" fmla="*/ 463550 h 2470150"/>
                <a:gd name="connsiteX85" fmla="*/ 4870450 w 5232400"/>
                <a:gd name="connsiteY85" fmla="*/ 450850 h 2470150"/>
                <a:gd name="connsiteX86" fmla="*/ 4908550 w 5232400"/>
                <a:gd name="connsiteY86" fmla="*/ 419100 h 2470150"/>
                <a:gd name="connsiteX87" fmla="*/ 4914900 w 5232400"/>
                <a:gd name="connsiteY87" fmla="*/ 400050 h 2470150"/>
                <a:gd name="connsiteX88" fmla="*/ 4933950 w 5232400"/>
                <a:gd name="connsiteY88" fmla="*/ 381000 h 2470150"/>
                <a:gd name="connsiteX89" fmla="*/ 4940300 w 5232400"/>
                <a:gd name="connsiteY89" fmla="*/ 349250 h 2470150"/>
                <a:gd name="connsiteX90" fmla="*/ 4946650 w 5232400"/>
                <a:gd name="connsiteY90" fmla="*/ 184150 h 2470150"/>
                <a:gd name="connsiteX91" fmla="*/ 4972050 w 5232400"/>
                <a:gd name="connsiteY91" fmla="*/ 171450 h 2470150"/>
                <a:gd name="connsiteX92" fmla="*/ 5029200 w 5232400"/>
                <a:gd name="connsiteY92" fmla="*/ 152400 h 2470150"/>
                <a:gd name="connsiteX93" fmla="*/ 5048250 w 5232400"/>
                <a:gd name="connsiteY93" fmla="*/ 146050 h 2470150"/>
                <a:gd name="connsiteX94" fmla="*/ 5067300 w 5232400"/>
                <a:gd name="connsiteY94" fmla="*/ 139700 h 2470150"/>
                <a:gd name="connsiteX95" fmla="*/ 5080000 w 5232400"/>
                <a:gd name="connsiteY95" fmla="*/ 114300 h 2470150"/>
                <a:gd name="connsiteX96" fmla="*/ 5086350 w 5232400"/>
                <a:gd name="connsiteY96" fmla="*/ 82550 h 2470150"/>
                <a:gd name="connsiteX97" fmla="*/ 5156200 w 5232400"/>
                <a:gd name="connsiteY97" fmla="*/ 76200 h 2470150"/>
                <a:gd name="connsiteX98" fmla="*/ 5200650 w 5232400"/>
                <a:gd name="connsiteY98" fmla="*/ 69850 h 2470150"/>
                <a:gd name="connsiteX99" fmla="*/ 5207000 w 5232400"/>
                <a:gd name="connsiteY99" fmla="*/ 31750 h 2470150"/>
                <a:gd name="connsiteX100" fmla="*/ 5213350 w 5232400"/>
                <a:gd name="connsiteY100" fmla="*/ 6350 h 2470150"/>
                <a:gd name="connsiteX101" fmla="*/ 5232400 w 5232400"/>
                <a:gd name="connsiteY10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699000 w 5232400"/>
                <a:gd name="connsiteY79" fmla="*/ 723900 h 2470150"/>
                <a:gd name="connsiteX80" fmla="*/ 4787900 w 5232400"/>
                <a:gd name="connsiteY80" fmla="*/ 571500 h 2470150"/>
                <a:gd name="connsiteX81" fmla="*/ 4794250 w 5232400"/>
                <a:gd name="connsiteY81" fmla="*/ 552450 h 2470150"/>
                <a:gd name="connsiteX82" fmla="*/ 4832350 w 5232400"/>
                <a:gd name="connsiteY82" fmla="*/ 488950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87900 w 5232400"/>
                <a:gd name="connsiteY80" fmla="*/ 571500 h 2470150"/>
                <a:gd name="connsiteX81" fmla="*/ 4794250 w 5232400"/>
                <a:gd name="connsiteY81" fmla="*/ 552450 h 2470150"/>
                <a:gd name="connsiteX82" fmla="*/ 4832350 w 5232400"/>
                <a:gd name="connsiteY82" fmla="*/ 488950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787900 w 5232400"/>
                <a:gd name="connsiteY81" fmla="*/ 571500 h 2470150"/>
                <a:gd name="connsiteX82" fmla="*/ 4794250 w 5232400"/>
                <a:gd name="connsiteY82" fmla="*/ 552450 h 2470150"/>
                <a:gd name="connsiteX83" fmla="*/ 4832350 w 5232400"/>
                <a:gd name="connsiteY83" fmla="*/ 488950 h 2470150"/>
                <a:gd name="connsiteX84" fmla="*/ 4851400 w 5232400"/>
                <a:gd name="connsiteY84" fmla="*/ 463550 h 2470150"/>
                <a:gd name="connsiteX85" fmla="*/ 4870450 w 5232400"/>
                <a:gd name="connsiteY85" fmla="*/ 450850 h 2470150"/>
                <a:gd name="connsiteX86" fmla="*/ 4908550 w 5232400"/>
                <a:gd name="connsiteY86" fmla="*/ 419100 h 2470150"/>
                <a:gd name="connsiteX87" fmla="*/ 4914900 w 5232400"/>
                <a:gd name="connsiteY87" fmla="*/ 400050 h 2470150"/>
                <a:gd name="connsiteX88" fmla="*/ 4933950 w 5232400"/>
                <a:gd name="connsiteY88" fmla="*/ 381000 h 2470150"/>
                <a:gd name="connsiteX89" fmla="*/ 4940300 w 5232400"/>
                <a:gd name="connsiteY89" fmla="*/ 349250 h 2470150"/>
                <a:gd name="connsiteX90" fmla="*/ 4946650 w 5232400"/>
                <a:gd name="connsiteY90" fmla="*/ 184150 h 2470150"/>
                <a:gd name="connsiteX91" fmla="*/ 4972050 w 5232400"/>
                <a:gd name="connsiteY91" fmla="*/ 171450 h 2470150"/>
                <a:gd name="connsiteX92" fmla="*/ 5029200 w 5232400"/>
                <a:gd name="connsiteY92" fmla="*/ 152400 h 2470150"/>
                <a:gd name="connsiteX93" fmla="*/ 5048250 w 5232400"/>
                <a:gd name="connsiteY93" fmla="*/ 146050 h 2470150"/>
                <a:gd name="connsiteX94" fmla="*/ 5067300 w 5232400"/>
                <a:gd name="connsiteY94" fmla="*/ 139700 h 2470150"/>
                <a:gd name="connsiteX95" fmla="*/ 5080000 w 5232400"/>
                <a:gd name="connsiteY95" fmla="*/ 114300 h 2470150"/>
                <a:gd name="connsiteX96" fmla="*/ 5086350 w 5232400"/>
                <a:gd name="connsiteY96" fmla="*/ 82550 h 2470150"/>
                <a:gd name="connsiteX97" fmla="*/ 5156200 w 5232400"/>
                <a:gd name="connsiteY97" fmla="*/ 76200 h 2470150"/>
                <a:gd name="connsiteX98" fmla="*/ 5200650 w 5232400"/>
                <a:gd name="connsiteY98" fmla="*/ 69850 h 2470150"/>
                <a:gd name="connsiteX99" fmla="*/ 5207000 w 5232400"/>
                <a:gd name="connsiteY99" fmla="*/ 31750 h 2470150"/>
                <a:gd name="connsiteX100" fmla="*/ 5213350 w 5232400"/>
                <a:gd name="connsiteY100" fmla="*/ 6350 h 2470150"/>
                <a:gd name="connsiteX101" fmla="*/ 5232400 w 5232400"/>
                <a:gd name="connsiteY10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794250 w 5232400"/>
                <a:gd name="connsiteY81" fmla="*/ 552450 h 2470150"/>
                <a:gd name="connsiteX82" fmla="*/ 4832350 w 5232400"/>
                <a:gd name="connsiteY82" fmla="*/ 488950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32350 w 5232400"/>
                <a:gd name="connsiteY81" fmla="*/ 488950 h 2470150"/>
                <a:gd name="connsiteX82" fmla="*/ 4851400 w 5232400"/>
                <a:gd name="connsiteY82" fmla="*/ 463550 h 2470150"/>
                <a:gd name="connsiteX83" fmla="*/ 4870450 w 5232400"/>
                <a:gd name="connsiteY83" fmla="*/ 450850 h 2470150"/>
                <a:gd name="connsiteX84" fmla="*/ 4908550 w 5232400"/>
                <a:gd name="connsiteY84" fmla="*/ 419100 h 2470150"/>
                <a:gd name="connsiteX85" fmla="*/ 4914900 w 5232400"/>
                <a:gd name="connsiteY85" fmla="*/ 400050 h 2470150"/>
                <a:gd name="connsiteX86" fmla="*/ 4933950 w 5232400"/>
                <a:gd name="connsiteY86" fmla="*/ 381000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4972050 w 5232400"/>
                <a:gd name="connsiteY89" fmla="*/ 171450 h 2470150"/>
                <a:gd name="connsiteX90" fmla="*/ 5029200 w 5232400"/>
                <a:gd name="connsiteY90" fmla="*/ 152400 h 2470150"/>
                <a:gd name="connsiteX91" fmla="*/ 5048250 w 5232400"/>
                <a:gd name="connsiteY91" fmla="*/ 146050 h 2470150"/>
                <a:gd name="connsiteX92" fmla="*/ 5067300 w 5232400"/>
                <a:gd name="connsiteY92" fmla="*/ 139700 h 2470150"/>
                <a:gd name="connsiteX93" fmla="*/ 5080000 w 5232400"/>
                <a:gd name="connsiteY93" fmla="*/ 114300 h 2470150"/>
                <a:gd name="connsiteX94" fmla="*/ 5086350 w 5232400"/>
                <a:gd name="connsiteY94" fmla="*/ 82550 h 2470150"/>
                <a:gd name="connsiteX95" fmla="*/ 5156200 w 5232400"/>
                <a:gd name="connsiteY95" fmla="*/ 76200 h 2470150"/>
                <a:gd name="connsiteX96" fmla="*/ 5200650 w 5232400"/>
                <a:gd name="connsiteY96" fmla="*/ 69850 h 2470150"/>
                <a:gd name="connsiteX97" fmla="*/ 5207000 w 5232400"/>
                <a:gd name="connsiteY97" fmla="*/ 31750 h 2470150"/>
                <a:gd name="connsiteX98" fmla="*/ 5213350 w 5232400"/>
                <a:gd name="connsiteY98" fmla="*/ 6350 h 2470150"/>
                <a:gd name="connsiteX99" fmla="*/ 5232400 w 5232400"/>
                <a:gd name="connsiteY9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32350 w 5232400"/>
                <a:gd name="connsiteY82" fmla="*/ 488950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03775 w 5232400"/>
                <a:gd name="connsiteY82" fmla="*/ 415131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40288 w 5232400"/>
                <a:gd name="connsiteY82" fmla="*/ 515938 h 2470150"/>
                <a:gd name="connsiteX83" fmla="*/ 4803775 w 5232400"/>
                <a:gd name="connsiteY83" fmla="*/ 415131 h 2470150"/>
                <a:gd name="connsiteX84" fmla="*/ 4851400 w 5232400"/>
                <a:gd name="connsiteY84" fmla="*/ 463550 h 2470150"/>
                <a:gd name="connsiteX85" fmla="*/ 4870450 w 5232400"/>
                <a:gd name="connsiteY85" fmla="*/ 450850 h 2470150"/>
                <a:gd name="connsiteX86" fmla="*/ 4908550 w 5232400"/>
                <a:gd name="connsiteY86" fmla="*/ 419100 h 2470150"/>
                <a:gd name="connsiteX87" fmla="*/ 4914900 w 5232400"/>
                <a:gd name="connsiteY87" fmla="*/ 400050 h 2470150"/>
                <a:gd name="connsiteX88" fmla="*/ 4933950 w 5232400"/>
                <a:gd name="connsiteY88" fmla="*/ 381000 h 2470150"/>
                <a:gd name="connsiteX89" fmla="*/ 4940300 w 5232400"/>
                <a:gd name="connsiteY89" fmla="*/ 349250 h 2470150"/>
                <a:gd name="connsiteX90" fmla="*/ 4946650 w 5232400"/>
                <a:gd name="connsiteY90" fmla="*/ 184150 h 2470150"/>
                <a:gd name="connsiteX91" fmla="*/ 4972050 w 5232400"/>
                <a:gd name="connsiteY91" fmla="*/ 171450 h 2470150"/>
                <a:gd name="connsiteX92" fmla="*/ 5029200 w 5232400"/>
                <a:gd name="connsiteY92" fmla="*/ 152400 h 2470150"/>
                <a:gd name="connsiteX93" fmla="*/ 5048250 w 5232400"/>
                <a:gd name="connsiteY93" fmla="*/ 146050 h 2470150"/>
                <a:gd name="connsiteX94" fmla="*/ 5067300 w 5232400"/>
                <a:gd name="connsiteY94" fmla="*/ 139700 h 2470150"/>
                <a:gd name="connsiteX95" fmla="*/ 5080000 w 5232400"/>
                <a:gd name="connsiteY95" fmla="*/ 114300 h 2470150"/>
                <a:gd name="connsiteX96" fmla="*/ 5086350 w 5232400"/>
                <a:gd name="connsiteY96" fmla="*/ 82550 h 2470150"/>
                <a:gd name="connsiteX97" fmla="*/ 5156200 w 5232400"/>
                <a:gd name="connsiteY97" fmla="*/ 76200 h 2470150"/>
                <a:gd name="connsiteX98" fmla="*/ 5200650 w 5232400"/>
                <a:gd name="connsiteY98" fmla="*/ 69850 h 2470150"/>
                <a:gd name="connsiteX99" fmla="*/ 5207000 w 5232400"/>
                <a:gd name="connsiteY99" fmla="*/ 31750 h 2470150"/>
                <a:gd name="connsiteX100" fmla="*/ 5213350 w 5232400"/>
                <a:gd name="connsiteY100" fmla="*/ 6350 h 2470150"/>
                <a:gd name="connsiteX101" fmla="*/ 5232400 w 5232400"/>
                <a:gd name="connsiteY101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40288 w 5232400"/>
                <a:gd name="connsiteY82" fmla="*/ 515938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1400 w 5232400"/>
                <a:gd name="connsiteY83" fmla="*/ 463550 h 2470150"/>
                <a:gd name="connsiteX84" fmla="*/ 4870450 w 5232400"/>
                <a:gd name="connsiteY84" fmla="*/ 450850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70450 w 5232400"/>
                <a:gd name="connsiteY83" fmla="*/ 450850 h 2470150"/>
                <a:gd name="connsiteX84" fmla="*/ 4908550 w 5232400"/>
                <a:gd name="connsiteY84" fmla="*/ 419100 h 2470150"/>
                <a:gd name="connsiteX85" fmla="*/ 4914900 w 5232400"/>
                <a:gd name="connsiteY85" fmla="*/ 400050 h 2470150"/>
                <a:gd name="connsiteX86" fmla="*/ 4933950 w 5232400"/>
                <a:gd name="connsiteY86" fmla="*/ 381000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4972050 w 5232400"/>
                <a:gd name="connsiteY89" fmla="*/ 171450 h 2470150"/>
                <a:gd name="connsiteX90" fmla="*/ 5029200 w 5232400"/>
                <a:gd name="connsiteY90" fmla="*/ 152400 h 2470150"/>
                <a:gd name="connsiteX91" fmla="*/ 5048250 w 5232400"/>
                <a:gd name="connsiteY91" fmla="*/ 146050 h 2470150"/>
                <a:gd name="connsiteX92" fmla="*/ 5067300 w 5232400"/>
                <a:gd name="connsiteY92" fmla="*/ 139700 h 2470150"/>
                <a:gd name="connsiteX93" fmla="*/ 5080000 w 5232400"/>
                <a:gd name="connsiteY93" fmla="*/ 114300 h 2470150"/>
                <a:gd name="connsiteX94" fmla="*/ 5086350 w 5232400"/>
                <a:gd name="connsiteY94" fmla="*/ 82550 h 2470150"/>
                <a:gd name="connsiteX95" fmla="*/ 5156200 w 5232400"/>
                <a:gd name="connsiteY95" fmla="*/ 76200 h 2470150"/>
                <a:gd name="connsiteX96" fmla="*/ 5200650 w 5232400"/>
                <a:gd name="connsiteY96" fmla="*/ 69850 h 2470150"/>
                <a:gd name="connsiteX97" fmla="*/ 5207000 w 5232400"/>
                <a:gd name="connsiteY97" fmla="*/ 31750 h 2470150"/>
                <a:gd name="connsiteX98" fmla="*/ 5213350 w 5232400"/>
                <a:gd name="connsiteY98" fmla="*/ 6350 h 2470150"/>
                <a:gd name="connsiteX99" fmla="*/ 5232400 w 5232400"/>
                <a:gd name="connsiteY9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908550 w 5232400"/>
                <a:gd name="connsiteY83" fmla="*/ 419100 h 2470150"/>
                <a:gd name="connsiteX84" fmla="*/ 4914900 w 5232400"/>
                <a:gd name="connsiteY84" fmla="*/ 400050 h 2470150"/>
                <a:gd name="connsiteX85" fmla="*/ 4933950 w 5232400"/>
                <a:gd name="connsiteY85" fmla="*/ 381000 h 2470150"/>
                <a:gd name="connsiteX86" fmla="*/ 4940300 w 5232400"/>
                <a:gd name="connsiteY86" fmla="*/ 349250 h 2470150"/>
                <a:gd name="connsiteX87" fmla="*/ 4946650 w 5232400"/>
                <a:gd name="connsiteY87" fmla="*/ 184150 h 2470150"/>
                <a:gd name="connsiteX88" fmla="*/ 4972050 w 5232400"/>
                <a:gd name="connsiteY88" fmla="*/ 171450 h 2470150"/>
                <a:gd name="connsiteX89" fmla="*/ 5029200 w 5232400"/>
                <a:gd name="connsiteY89" fmla="*/ 152400 h 2470150"/>
                <a:gd name="connsiteX90" fmla="*/ 5048250 w 5232400"/>
                <a:gd name="connsiteY90" fmla="*/ 146050 h 2470150"/>
                <a:gd name="connsiteX91" fmla="*/ 5067300 w 5232400"/>
                <a:gd name="connsiteY91" fmla="*/ 139700 h 2470150"/>
                <a:gd name="connsiteX92" fmla="*/ 5080000 w 5232400"/>
                <a:gd name="connsiteY92" fmla="*/ 114300 h 2470150"/>
                <a:gd name="connsiteX93" fmla="*/ 5086350 w 5232400"/>
                <a:gd name="connsiteY93" fmla="*/ 82550 h 2470150"/>
                <a:gd name="connsiteX94" fmla="*/ 5156200 w 5232400"/>
                <a:gd name="connsiteY94" fmla="*/ 76200 h 2470150"/>
                <a:gd name="connsiteX95" fmla="*/ 5200650 w 5232400"/>
                <a:gd name="connsiteY95" fmla="*/ 69850 h 2470150"/>
                <a:gd name="connsiteX96" fmla="*/ 5207000 w 5232400"/>
                <a:gd name="connsiteY96" fmla="*/ 31750 h 2470150"/>
                <a:gd name="connsiteX97" fmla="*/ 5213350 w 5232400"/>
                <a:gd name="connsiteY97" fmla="*/ 6350 h 2470150"/>
                <a:gd name="connsiteX98" fmla="*/ 5232400 w 5232400"/>
                <a:gd name="connsiteY9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908550 w 5232400"/>
                <a:gd name="connsiteY84" fmla="*/ 419100 h 2470150"/>
                <a:gd name="connsiteX85" fmla="*/ 4914900 w 5232400"/>
                <a:gd name="connsiteY85" fmla="*/ 400050 h 2470150"/>
                <a:gd name="connsiteX86" fmla="*/ 4933950 w 5232400"/>
                <a:gd name="connsiteY86" fmla="*/ 381000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4972050 w 5232400"/>
                <a:gd name="connsiteY89" fmla="*/ 171450 h 2470150"/>
                <a:gd name="connsiteX90" fmla="*/ 5029200 w 5232400"/>
                <a:gd name="connsiteY90" fmla="*/ 152400 h 2470150"/>
                <a:gd name="connsiteX91" fmla="*/ 5048250 w 5232400"/>
                <a:gd name="connsiteY91" fmla="*/ 146050 h 2470150"/>
                <a:gd name="connsiteX92" fmla="*/ 5067300 w 5232400"/>
                <a:gd name="connsiteY92" fmla="*/ 139700 h 2470150"/>
                <a:gd name="connsiteX93" fmla="*/ 5080000 w 5232400"/>
                <a:gd name="connsiteY93" fmla="*/ 114300 h 2470150"/>
                <a:gd name="connsiteX94" fmla="*/ 5086350 w 5232400"/>
                <a:gd name="connsiteY94" fmla="*/ 82550 h 2470150"/>
                <a:gd name="connsiteX95" fmla="*/ 5156200 w 5232400"/>
                <a:gd name="connsiteY95" fmla="*/ 76200 h 2470150"/>
                <a:gd name="connsiteX96" fmla="*/ 5200650 w 5232400"/>
                <a:gd name="connsiteY96" fmla="*/ 69850 h 2470150"/>
                <a:gd name="connsiteX97" fmla="*/ 5207000 w 5232400"/>
                <a:gd name="connsiteY97" fmla="*/ 31750 h 2470150"/>
                <a:gd name="connsiteX98" fmla="*/ 5213350 w 5232400"/>
                <a:gd name="connsiteY98" fmla="*/ 6350 h 2470150"/>
                <a:gd name="connsiteX99" fmla="*/ 5232400 w 5232400"/>
                <a:gd name="connsiteY9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14900 w 5232400"/>
                <a:gd name="connsiteY86" fmla="*/ 400050 h 2470150"/>
                <a:gd name="connsiteX87" fmla="*/ 4933950 w 5232400"/>
                <a:gd name="connsiteY87" fmla="*/ 381000 h 2470150"/>
                <a:gd name="connsiteX88" fmla="*/ 4940300 w 5232400"/>
                <a:gd name="connsiteY88" fmla="*/ 349250 h 2470150"/>
                <a:gd name="connsiteX89" fmla="*/ 4946650 w 5232400"/>
                <a:gd name="connsiteY89" fmla="*/ 184150 h 2470150"/>
                <a:gd name="connsiteX90" fmla="*/ 4972050 w 5232400"/>
                <a:gd name="connsiteY90" fmla="*/ 171450 h 2470150"/>
                <a:gd name="connsiteX91" fmla="*/ 5029200 w 5232400"/>
                <a:gd name="connsiteY91" fmla="*/ 152400 h 2470150"/>
                <a:gd name="connsiteX92" fmla="*/ 5048250 w 5232400"/>
                <a:gd name="connsiteY92" fmla="*/ 146050 h 2470150"/>
                <a:gd name="connsiteX93" fmla="*/ 5067300 w 5232400"/>
                <a:gd name="connsiteY93" fmla="*/ 139700 h 2470150"/>
                <a:gd name="connsiteX94" fmla="*/ 5080000 w 5232400"/>
                <a:gd name="connsiteY94" fmla="*/ 114300 h 2470150"/>
                <a:gd name="connsiteX95" fmla="*/ 5086350 w 5232400"/>
                <a:gd name="connsiteY95" fmla="*/ 82550 h 2470150"/>
                <a:gd name="connsiteX96" fmla="*/ 5156200 w 5232400"/>
                <a:gd name="connsiteY96" fmla="*/ 76200 h 2470150"/>
                <a:gd name="connsiteX97" fmla="*/ 5200650 w 5232400"/>
                <a:gd name="connsiteY97" fmla="*/ 69850 h 2470150"/>
                <a:gd name="connsiteX98" fmla="*/ 5207000 w 5232400"/>
                <a:gd name="connsiteY98" fmla="*/ 31750 h 2470150"/>
                <a:gd name="connsiteX99" fmla="*/ 5213350 w 5232400"/>
                <a:gd name="connsiteY99" fmla="*/ 6350 h 2470150"/>
                <a:gd name="connsiteX100" fmla="*/ 5232400 w 5232400"/>
                <a:gd name="connsiteY100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33950 w 5232400"/>
                <a:gd name="connsiteY86" fmla="*/ 381000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4972050 w 5232400"/>
                <a:gd name="connsiteY89" fmla="*/ 171450 h 2470150"/>
                <a:gd name="connsiteX90" fmla="*/ 5029200 w 5232400"/>
                <a:gd name="connsiteY90" fmla="*/ 152400 h 2470150"/>
                <a:gd name="connsiteX91" fmla="*/ 5048250 w 5232400"/>
                <a:gd name="connsiteY91" fmla="*/ 146050 h 2470150"/>
                <a:gd name="connsiteX92" fmla="*/ 5067300 w 5232400"/>
                <a:gd name="connsiteY92" fmla="*/ 139700 h 2470150"/>
                <a:gd name="connsiteX93" fmla="*/ 5080000 w 5232400"/>
                <a:gd name="connsiteY93" fmla="*/ 114300 h 2470150"/>
                <a:gd name="connsiteX94" fmla="*/ 5086350 w 5232400"/>
                <a:gd name="connsiteY94" fmla="*/ 82550 h 2470150"/>
                <a:gd name="connsiteX95" fmla="*/ 5156200 w 5232400"/>
                <a:gd name="connsiteY95" fmla="*/ 76200 h 2470150"/>
                <a:gd name="connsiteX96" fmla="*/ 5200650 w 5232400"/>
                <a:gd name="connsiteY96" fmla="*/ 69850 h 2470150"/>
                <a:gd name="connsiteX97" fmla="*/ 5207000 w 5232400"/>
                <a:gd name="connsiteY97" fmla="*/ 31750 h 2470150"/>
                <a:gd name="connsiteX98" fmla="*/ 5213350 w 5232400"/>
                <a:gd name="connsiteY98" fmla="*/ 6350 h 2470150"/>
                <a:gd name="connsiteX99" fmla="*/ 5232400 w 5232400"/>
                <a:gd name="connsiteY9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40300 w 5232400"/>
                <a:gd name="connsiteY86" fmla="*/ 349250 h 2470150"/>
                <a:gd name="connsiteX87" fmla="*/ 4946650 w 5232400"/>
                <a:gd name="connsiteY87" fmla="*/ 184150 h 2470150"/>
                <a:gd name="connsiteX88" fmla="*/ 4972050 w 5232400"/>
                <a:gd name="connsiteY88" fmla="*/ 171450 h 2470150"/>
                <a:gd name="connsiteX89" fmla="*/ 5029200 w 5232400"/>
                <a:gd name="connsiteY89" fmla="*/ 152400 h 2470150"/>
                <a:gd name="connsiteX90" fmla="*/ 5048250 w 5232400"/>
                <a:gd name="connsiteY90" fmla="*/ 146050 h 2470150"/>
                <a:gd name="connsiteX91" fmla="*/ 5067300 w 5232400"/>
                <a:gd name="connsiteY91" fmla="*/ 139700 h 2470150"/>
                <a:gd name="connsiteX92" fmla="*/ 5080000 w 5232400"/>
                <a:gd name="connsiteY92" fmla="*/ 114300 h 2470150"/>
                <a:gd name="connsiteX93" fmla="*/ 5086350 w 5232400"/>
                <a:gd name="connsiteY93" fmla="*/ 82550 h 2470150"/>
                <a:gd name="connsiteX94" fmla="*/ 5156200 w 5232400"/>
                <a:gd name="connsiteY94" fmla="*/ 76200 h 2470150"/>
                <a:gd name="connsiteX95" fmla="*/ 5200650 w 5232400"/>
                <a:gd name="connsiteY95" fmla="*/ 69850 h 2470150"/>
                <a:gd name="connsiteX96" fmla="*/ 5207000 w 5232400"/>
                <a:gd name="connsiteY96" fmla="*/ 31750 h 2470150"/>
                <a:gd name="connsiteX97" fmla="*/ 5213350 w 5232400"/>
                <a:gd name="connsiteY97" fmla="*/ 6350 h 2470150"/>
                <a:gd name="connsiteX98" fmla="*/ 5232400 w 5232400"/>
                <a:gd name="connsiteY9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40300 w 5232400"/>
                <a:gd name="connsiteY86" fmla="*/ 349250 h 2470150"/>
                <a:gd name="connsiteX87" fmla="*/ 4946650 w 5232400"/>
                <a:gd name="connsiteY87" fmla="*/ 184150 h 2470150"/>
                <a:gd name="connsiteX88" fmla="*/ 4972050 w 5232400"/>
                <a:gd name="connsiteY88" fmla="*/ 171450 h 2470150"/>
                <a:gd name="connsiteX89" fmla="*/ 5029200 w 5232400"/>
                <a:gd name="connsiteY89" fmla="*/ 152400 h 2470150"/>
                <a:gd name="connsiteX90" fmla="*/ 5048250 w 5232400"/>
                <a:gd name="connsiteY90" fmla="*/ 146050 h 2470150"/>
                <a:gd name="connsiteX91" fmla="*/ 5067300 w 5232400"/>
                <a:gd name="connsiteY91" fmla="*/ 139700 h 2470150"/>
                <a:gd name="connsiteX92" fmla="*/ 5080000 w 5232400"/>
                <a:gd name="connsiteY92" fmla="*/ 114300 h 2470150"/>
                <a:gd name="connsiteX93" fmla="*/ 5086350 w 5232400"/>
                <a:gd name="connsiteY93" fmla="*/ 82550 h 2470150"/>
                <a:gd name="connsiteX94" fmla="*/ 5156200 w 5232400"/>
                <a:gd name="connsiteY94" fmla="*/ 76200 h 2470150"/>
                <a:gd name="connsiteX95" fmla="*/ 5200650 w 5232400"/>
                <a:gd name="connsiteY95" fmla="*/ 69850 h 2470150"/>
                <a:gd name="connsiteX96" fmla="*/ 5207000 w 5232400"/>
                <a:gd name="connsiteY96" fmla="*/ 31750 h 2470150"/>
                <a:gd name="connsiteX97" fmla="*/ 5213350 w 5232400"/>
                <a:gd name="connsiteY97" fmla="*/ 6350 h 2470150"/>
                <a:gd name="connsiteX98" fmla="*/ 5232400 w 5232400"/>
                <a:gd name="connsiteY9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4972050 w 5232400"/>
                <a:gd name="connsiteY89" fmla="*/ 171450 h 2470150"/>
                <a:gd name="connsiteX90" fmla="*/ 5029200 w 5232400"/>
                <a:gd name="connsiteY90" fmla="*/ 152400 h 2470150"/>
                <a:gd name="connsiteX91" fmla="*/ 5048250 w 5232400"/>
                <a:gd name="connsiteY91" fmla="*/ 146050 h 2470150"/>
                <a:gd name="connsiteX92" fmla="*/ 5067300 w 5232400"/>
                <a:gd name="connsiteY92" fmla="*/ 139700 h 2470150"/>
                <a:gd name="connsiteX93" fmla="*/ 5080000 w 5232400"/>
                <a:gd name="connsiteY93" fmla="*/ 114300 h 2470150"/>
                <a:gd name="connsiteX94" fmla="*/ 5086350 w 5232400"/>
                <a:gd name="connsiteY94" fmla="*/ 82550 h 2470150"/>
                <a:gd name="connsiteX95" fmla="*/ 5156200 w 5232400"/>
                <a:gd name="connsiteY95" fmla="*/ 76200 h 2470150"/>
                <a:gd name="connsiteX96" fmla="*/ 5200650 w 5232400"/>
                <a:gd name="connsiteY96" fmla="*/ 69850 h 2470150"/>
                <a:gd name="connsiteX97" fmla="*/ 5207000 w 5232400"/>
                <a:gd name="connsiteY97" fmla="*/ 31750 h 2470150"/>
                <a:gd name="connsiteX98" fmla="*/ 5213350 w 5232400"/>
                <a:gd name="connsiteY98" fmla="*/ 6350 h 2470150"/>
                <a:gd name="connsiteX99" fmla="*/ 5232400 w 5232400"/>
                <a:gd name="connsiteY9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4972050 w 5232400"/>
                <a:gd name="connsiteY89" fmla="*/ 171450 h 2470150"/>
                <a:gd name="connsiteX90" fmla="*/ 5029200 w 5232400"/>
                <a:gd name="connsiteY90" fmla="*/ 152400 h 2470150"/>
                <a:gd name="connsiteX91" fmla="*/ 5048250 w 5232400"/>
                <a:gd name="connsiteY91" fmla="*/ 146050 h 2470150"/>
                <a:gd name="connsiteX92" fmla="*/ 5067300 w 5232400"/>
                <a:gd name="connsiteY92" fmla="*/ 139700 h 2470150"/>
                <a:gd name="connsiteX93" fmla="*/ 5080000 w 5232400"/>
                <a:gd name="connsiteY93" fmla="*/ 114300 h 2470150"/>
                <a:gd name="connsiteX94" fmla="*/ 5086350 w 5232400"/>
                <a:gd name="connsiteY94" fmla="*/ 82550 h 2470150"/>
                <a:gd name="connsiteX95" fmla="*/ 5156200 w 5232400"/>
                <a:gd name="connsiteY95" fmla="*/ 76200 h 2470150"/>
                <a:gd name="connsiteX96" fmla="*/ 5200650 w 5232400"/>
                <a:gd name="connsiteY96" fmla="*/ 69850 h 2470150"/>
                <a:gd name="connsiteX97" fmla="*/ 5207000 w 5232400"/>
                <a:gd name="connsiteY97" fmla="*/ 31750 h 2470150"/>
                <a:gd name="connsiteX98" fmla="*/ 5213350 w 5232400"/>
                <a:gd name="connsiteY98" fmla="*/ 6350 h 2470150"/>
                <a:gd name="connsiteX99" fmla="*/ 5232400 w 5232400"/>
                <a:gd name="connsiteY99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29200 w 5232400"/>
                <a:gd name="connsiteY89" fmla="*/ 152400 h 2470150"/>
                <a:gd name="connsiteX90" fmla="*/ 5048250 w 5232400"/>
                <a:gd name="connsiteY90" fmla="*/ 146050 h 2470150"/>
                <a:gd name="connsiteX91" fmla="*/ 5067300 w 5232400"/>
                <a:gd name="connsiteY91" fmla="*/ 139700 h 2470150"/>
                <a:gd name="connsiteX92" fmla="*/ 5080000 w 5232400"/>
                <a:gd name="connsiteY92" fmla="*/ 114300 h 2470150"/>
                <a:gd name="connsiteX93" fmla="*/ 5086350 w 5232400"/>
                <a:gd name="connsiteY93" fmla="*/ 82550 h 2470150"/>
                <a:gd name="connsiteX94" fmla="*/ 5156200 w 5232400"/>
                <a:gd name="connsiteY94" fmla="*/ 76200 h 2470150"/>
                <a:gd name="connsiteX95" fmla="*/ 5200650 w 5232400"/>
                <a:gd name="connsiteY95" fmla="*/ 69850 h 2470150"/>
                <a:gd name="connsiteX96" fmla="*/ 5207000 w 5232400"/>
                <a:gd name="connsiteY96" fmla="*/ 31750 h 2470150"/>
                <a:gd name="connsiteX97" fmla="*/ 5213350 w 5232400"/>
                <a:gd name="connsiteY97" fmla="*/ 6350 h 2470150"/>
                <a:gd name="connsiteX98" fmla="*/ 5232400 w 5232400"/>
                <a:gd name="connsiteY9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48250 w 5232400"/>
                <a:gd name="connsiteY89" fmla="*/ 146050 h 2470150"/>
                <a:gd name="connsiteX90" fmla="*/ 5067300 w 5232400"/>
                <a:gd name="connsiteY90" fmla="*/ 139700 h 2470150"/>
                <a:gd name="connsiteX91" fmla="*/ 5080000 w 5232400"/>
                <a:gd name="connsiteY91" fmla="*/ 114300 h 2470150"/>
                <a:gd name="connsiteX92" fmla="*/ 5086350 w 5232400"/>
                <a:gd name="connsiteY92" fmla="*/ 82550 h 2470150"/>
                <a:gd name="connsiteX93" fmla="*/ 5156200 w 5232400"/>
                <a:gd name="connsiteY93" fmla="*/ 76200 h 2470150"/>
                <a:gd name="connsiteX94" fmla="*/ 5200650 w 5232400"/>
                <a:gd name="connsiteY94" fmla="*/ 69850 h 2470150"/>
                <a:gd name="connsiteX95" fmla="*/ 5207000 w 5232400"/>
                <a:gd name="connsiteY95" fmla="*/ 31750 h 2470150"/>
                <a:gd name="connsiteX96" fmla="*/ 5213350 w 5232400"/>
                <a:gd name="connsiteY96" fmla="*/ 6350 h 2470150"/>
                <a:gd name="connsiteX97" fmla="*/ 5232400 w 5232400"/>
                <a:gd name="connsiteY97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48250 w 5232400"/>
                <a:gd name="connsiteY89" fmla="*/ 146050 h 2470150"/>
                <a:gd name="connsiteX90" fmla="*/ 5067300 w 5232400"/>
                <a:gd name="connsiteY90" fmla="*/ 139700 h 2470150"/>
                <a:gd name="connsiteX91" fmla="*/ 5080000 w 5232400"/>
                <a:gd name="connsiteY91" fmla="*/ 114300 h 2470150"/>
                <a:gd name="connsiteX92" fmla="*/ 5080794 w 5232400"/>
                <a:gd name="connsiteY92" fmla="*/ 113506 h 2470150"/>
                <a:gd name="connsiteX93" fmla="*/ 5086350 w 5232400"/>
                <a:gd name="connsiteY93" fmla="*/ 82550 h 2470150"/>
                <a:gd name="connsiteX94" fmla="*/ 5156200 w 5232400"/>
                <a:gd name="connsiteY94" fmla="*/ 76200 h 2470150"/>
                <a:gd name="connsiteX95" fmla="*/ 5200650 w 5232400"/>
                <a:gd name="connsiteY95" fmla="*/ 69850 h 2470150"/>
                <a:gd name="connsiteX96" fmla="*/ 5207000 w 5232400"/>
                <a:gd name="connsiteY96" fmla="*/ 31750 h 2470150"/>
                <a:gd name="connsiteX97" fmla="*/ 5213350 w 5232400"/>
                <a:gd name="connsiteY97" fmla="*/ 6350 h 2470150"/>
                <a:gd name="connsiteX98" fmla="*/ 5232400 w 5232400"/>
                <a:gd name="connsiteY98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67300 w 5232400"/>
                <a:gd name="connsiteY89" fmla="*/ 139700 h 2470150"/>
                <a:gd name="connsiteX90" fmla="*/ 5080000 w 5232400"/>
                <a:gd name="connsiteY90" fmla="*/ 114300 h 2470150"/>
                <a:gd name="connsiteX91" fmla="*/ 5080794 w 5232400"/>
                <a:gd name="connsiteY91" fmla="*/ 113506 h 2470150"/>
                <a:gd name="connsiteX92" fmla="*/ 5086350 w 5232400"/>
                <a:gd name="connsiteY92" fmla="*/ 82550 h 2470150"/>
                <a:gd name="connsiteX93" fmla="*/ 5156200 w 5232400"/>
                <a:gd name="connsiteY93" fmla="*/ 76200 h 2470150"/>
                <a:gd name="connsiteX94" fmla="*/ 5200650 w 5232400"/>
                <a:gd name="connsiteY94" fmla="*/ 69850 h 2470150"/>
                <a:gd name="connsiteX95" fmla="*/ 5207000 w 5232400"/>
                <a:gd name="connsiteY95" fmla="*/ 31750 h 2470150"/>
                <a:gd name="connsiteX96" fmla="*/ 5213350 w 5232400"/>
                <a:gd name="connsiteY96" fmla="*/ 6350 h 2470150"/>
                <a:gd name="connsiteX97" fmla="*/ 5232400 w 5232400"/>
                <a:gd name="connsiteY97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67300 w 5232400"/>
                <a:gd name="connsiteY89" fmla="*/ 139700 h 2470150"/>
                <a:gd name="connsiteX90" fmla="*/ 5080000 w 5232400"/>
                <a:gd name="connsiteY90" fmla="*/ 114300 h 2470150"/>
                <a:gd name="connsiteX91" fmla="*/ 5086350 w 5232400"/>
                <a:gd name="connsiteY91" fmla="*/ 82550 h 2470150"/>
                <a:gd name="connsiteX92" fmla="*/ 5156200 w 5232400"/>
                <a:gd name="connsiteY92" fmla="*/ 76200 h 2470150"/>
                <a:gd name="connsiteX93" fmla="*/ 5200650 w 5232400"/>
                <a:gd name="connsiteY93" fmla="*/ 69850 h 2470150"/>
                <a:gd name="connsiteX94" fmla="*/ 5207000 w 5232400"/>
                <a:gd name="connsiteY94" fmla="*/ 31750 h 2470150"/>
                <a:gd name="connsiteX95" fmla="*/ 5213350 w 5232400"/>
                <a:gd name="connsiteY95" fmla="*/ 6350 h 2470150"/>
                <a:gd name="connsiteX96" fmla="*/ 5232400 w 5232400"/>
                <a:gd name="connsiteY96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67300 w 5232400"/>
                <a:gd name="connsiteY89" fmla="*/ 139700 h 2470150"/>
                <a:gd name="connsiteX90" fmla="*/ 5086350 w 5232400"/>
                <a:gd name="connsiteY90" fmla="*/ 82550 h 2470150"/>
                <a:gd name="connsiteX91" fmla="*/ 5156200 w 5232400"/>
                <a:gd name="connsiteY91" fmla="*/ 76200 h 2470150"/>
                <a:gd name="connsiteX92" fmla="*/ 5200650 w 5232400"/>
                <a:gd name="connsiteY92" fmla="*/ 69850 h 2470150"/>
                <a:gd name="connsiteX93" fmla="*/ 5207000 w 5232400"/>
                <a:gd name="connsiteY93" fmla="*/ 31750 h 2470150"/>
                <a:gd name="connsiteX94" fmla="*/ 5213350 w 5232400"/>
                <a:gd name="connsiteY94" fmla="*/ 6350 h 2470150"/>
                <a:gd name="connsiteX95" fmla="*/ 5232400 w 5232400"/>
                <a:gd name="connsiteY95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67300 w 5232400"/>
                <a:gd name="connsiteY89" fmla="*/ 139700 h 2470150"/>
                <a:gd name="connsiteX90" fmla="*/ 5086350 w 5232400"/>
                <a:gd name="connsiteY90" fmla="*/ 82550 h 2470150"/>
                <a:gd name="connsiteX91" fmla="*/ 5156200 w 5232400"/>
                <a:gd name="connsiteY91" fmla="*/ 76200 h 2470150"/>
                <a:gd name="connsiteX92" fmla="*/ 5200650 w 5232400"/>
                <a:gd name="connsiteY92" fmla="*/ 69850 h 2470150"/>
                <a:gd name="connsiteX93" fmla="*/ 5207000 w 5232400"/>
                <a:gd name="connsiteY93" fmla="*/ 31750 h 2470150"/>
                <a:gd name="connsiteX94" fmla="*/ 5213350 w 5232400"/>
                <a:gd name="connsiteY94" fmla="*/ 6350 h 2470150"/>
                <a:gd name="connsiteX95" fmla="*/ 5232400 w 5232400"/>
                <a:gd name="connsiteY95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67300 w 5232400"/>
                <a:gd name="connsiteY89" fmla="*/ 139700 h 2470150"/>
                <a:gd name="connsiteX90" fmla="*/ 5086350 w 5232400"/>
                <a:gd name="connsiteY90" fmla="*/ 82550 h 2470150"/>
                <a:gd name="connsiteX91" fmla="*/ 5156200 w 5232400"/>
                <a:gd name="connsiteY91" fmla="*/ 76200 h 2470150"/>
                <a:gd name="connsiteX92" fmla="*/ 5200650 w 5232400"/>
                <a:gd name="connsiteY92" fmla="*/ 69850 h 2470150"/>
                <a:gd name="connsiteX93" fmla="*/ 5207000 w 5232400"/>
                <a:gd name="connsiteY93" fmla="*/ 31750 h 2470150"/>
                <a:gd name="connsiteX94" fmla="*/ 5213350 w 5232400"/>
                <a:gd name="connsiteY94" fmla="*/ 6350 h 2470150"/>
                <a:gd name="connsiteX95" fmla="*/ 5232400 w 5232400"/>
                <a:gd name="connsiteY95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95875 w 5232400"/>
                <a:gd name="connsiteY89" fmla="*/ 183142 h 2470150"/>
                <a:gd name="connsiteX90" fmla="*/ 5086350 w 5232400"/>
                <a:gd name="connsiteY90" fmla="*/ 82550 h 2470150"/>
                <a:gd name="connsiteX91" fmla="*/ 5156200 w 5232400"/>
                <a:gd name="connsiteY91" fmla="*/ 76200 h 2470150"/>
                <a:gd name="connsiteX92" fmla="*/ 5200650 w 5232400"/>
                <a:gd name="connsiteY92" fmla="*/ 69850 h 2470150"/>
                <a:gd name="connsiteX93" fmla="*/ 5207000 w 5232400"/>
                <a:gd name="connsiteY93" fmla="*/ 31750 h 2470150"/>
                <a:gd name="connsiteX94" fmla="*/ 5213350 w 5232400"/>
                <a:gd name="connsiteY94" fmla="*/ 6350 h 2470150"/>
                <a:gd name="connsiteX95" fmla="*/ 5232400 w 5232400"/>
                <a:gd name="connsiteY95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95875 w 5232400"/>
                <a:gd name="connsiteY89" fmla="*/ 183142 h 2470150"/>
                <a:gd name="connsiteX90" fmla="*/ 5114925 w 5232400"/>
                <a:gd name="connsiteY90" fmla="*/ 82550 h 2470150"/>
                <a:gd name="connsiteX91" fmla="*/ 5156200 w 5232400"/>
                <a:gd name="connsiteY91" fmla="*/ 76200 h 2470150"/>
                <a:gd name="connsiteX92" fmla="*/ 5200650 w 5232400"/>
                <a:gd name="connsiteY92" fmla="*/ 69850 h 2470150"/>
                <a:gd name="connsiteX93" fmla="*/ 5207000 w 5232400"/>
                <a:gd name="connsiteY93" fmla="*/ 31750 h 2470150"/>
                <a:gd name="connsiteX94" fmla="*/ 5213350 w 5232400"/>
                <a:gd name="connsiteY94" fmla="*/ 6350 h 2470150"/>
                <a:gd name="connsiteX95" fmla="*/ 5232400 w 5232400"/>
                <a:gd name="connsiteY95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95875 w 5232400"/>
                <a:gd name="connsiteY89" fmla="*/ 183142 h 2470150"/>
                <a:gd name="connsiteX90" fmla="*/ 5114925 w 5232400"/>
                <a:gd name="connsiteY90" fmla="*/ 82550 h 2470150"/>
                <a:gd name="connsiteX91" fmla="*/ 5200650 w 5232400"/>
                <a:gd name="connsiteY91" fmla="*/ 69850 h 2470150"/>
                <a:gd name="connsiteX92" fmla="*/ 5207000 w 5232400"/>
                <a:gd name="connsiteY92" fmla="*/ 31750 h 2470150"/>
                <a:gd name="connsiteX93" fmla="*/ 5213350 w 5232400"/>
                <a:gd name="connsiteY93" fmla="*/ 6350 h 2470150"/>
                <a:gd name="connsiteX94" fmla="*/ 5232400 w 5232400"/>
                <a:gd name="connsiteY9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95875 w 5232400"/>
                <a:gd name="connsiteY89" fmla="*/ 183142 h 2470150"/>
                <a:gd name="connsiteX90" fmla="*/ 5114925 w 5232400"/>
                <a:gd name="connsiteY90" fmla="*/ 82550 h 2470150"/>
                <a:gd name="connsiteX91" fmla="*/ 5200650 w 5232400"/>
                <a:gd name="connsiteY91" fmla="*/ 69850 h 2470150"/>
                <a:gd name="connsiteX92" fmla="*/ 5207000 w 5232400"/>
                <a:gd name="connsiteY92" fmla="*/ 31750 h 2470150"/>
                <a:gd name="connsiteX93" fmla="*/ 5213350 w 5232400"/>
                <a:gd name="connsiteY93" fmla="*/ 6350 h 2470150"/>
                <a:gd name="connsiteX94" fmla="*/ 5232400 w 5232400"/>
                <a:gd name="connsiteY94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95875 w 5232400"/>
                <a:gd name="connsiteY89" fmla="*/ 183142 h 2470150"/>
                <a:gd name="connsiteX90" fmla="*/ 5114925 w 5232400"/>
                <a:gd name="connsiteY90" fmla="*/ 82550 h 2470150"/>
                <a:gd name="connsiteX91" fmla="*/ 5200650 w 5232400"/>
                <a:gd name="connsiteY91" fmla="*/ 69850 h 2470150"/>
                <a:gd name="connsiteX92" fmla="*/ 5213350 w 5232400"/>
                <a:gd name="connsiteY92" fmla="*/ 6350 h 2470150"/>
                <a:gd name="connsiteX93" fmla="*/ 5232400 w 5232400"/>
                <a:gd name="connsiteY93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95875 w 5232400"/>
                <a:gd name="connsiteY89" fmla="*/ 183142 h 2470150"/>
                <a:gd name="connsiteX90" fmla="*/ 5114925 w 5232400"/>
                <a:gd name="connsiteY90" fmla="*/ 82550 h 2470150"/>
                <a:gd name="connsiteX91" fmla="*/ 5200650 w 5232400"/>
                <a:gd name="connsiteY91" fmla="*/ 69850 h 2470150"/>
                <a:gd name="connsiteX92" fmla="*/ 5232400 w 5232400"/>
                <a:gd name="connsiteY92" fmla="*/ 0 h 2470150"/>
                <a:gd name="connsiteX0" fmla="*/ 0 w 5232400"/>
                <a:gd name="connsiteY0" fmla="*/ 2470150 h 2470150"/>
                <a:gd name="connsiteX1" fmla="*/ 387350 w 5232400"/>
                <a:gd name="connsiteY1" fmla="*/ 2457450 h 2470150"/>
                <a:gd name="connsiteX2" fmla="*/ 469900 w 5232400"/>
                <a:gd name="connsiteY2" fmla="*/ 2444750 h 2470150"/>
                <a:gd name="connsiteX3" fmla="*/ 508000 w 5232400"/>
                <a:gd name="connsiteY3" fmla="*/ 2438400 h 2470150"/>
                <a:gd name="connsiteX4" fmla="*/ 552450 w 5232400"/>
                <a:gd name="connsiteY4" fmla="*/ 2425700 h 2470150"/>
                <a:gd name="connsiteX5" fmla="*/ 641350 w 5232400"/>
                <a:gd name="connsiteY5" fmla="*/ 2419350 h 2470150"/>
                <a:gd name="connsiteX6" fmla="*/ 800100 w 5232400"/>
                <a:gd name="connsiteY6" fmla="*/ 2413000 h 2470150"/>
                <a:gd name="connsiteX7" fmla="*/ 831850 w 5232400"/>
                <a:gd name="connsiteY7" fmla="*/ 2406650 h 2470150"/>
                <a:gd name="connsiteX8" fmla="*/ 869950 w 5232400"/>
                <a:gd name="connsiteY8" fmla="*/ 2400300 h 2470150"/>
                <a:gd name="connsiteX9" fmla="*/ 901700 w 5232400"/>
                <a:gd name="connsiteY9" fmla="*/ 2374900 h 2470150"/>
                <a:gd name="connsiteX10" fmla="*/ 939800 w 5232400"/>
                <a:gd name="connsiteY10" fmla="*/ 2368550 h 2470150"/>
                <a:gd name="connsiteX11" fmla="*/ 996950 w 5232400"/>
                <a:gd name="connsiteY11" fmla="*/ 2355850 h 2470150"/>
                <a:gd name="connsiteX12" fmla="*/ 1073150 w 5232400"/>
                <a:gd name="connsiteY12" fmla="*/ 2343150 h 2470150"/>
                <a:gd name="connsiteX13" fmla="*/ 1168400 w 5232400"/>
                <a:gd name="connsiteY13" fmla="*/ 2324100 h 2470150"/>
                <a:gd name="connsiteX14" fmla="*/ 1219200 w 5232400"/>
                <a:gd name="connsiteY14" fmla="*/ 2317750 h 2470150"/>
                <a:gd name="connsiteX15" fmla="*/ 1276350 w 5232400"/>
                <a:gd name="connsiteY15" fmla="*/ 2298700 h 2470150"/>
                <a:gd name="connsiteX16" fmla="*/ 1295400 w 5232400"/>
                <a:gd name="connsiteY16" fmla="*/ 2292350 h 2470150"/>
                <a:gd name="connsiteX17" fmla="*/ 1314450 w 5232400"/>
                <a:gd name="connsiteY17" fmla="*/ 2286000 h 2470150"/>
                <a:gd name="connsiteX18" fmla="*/ 1403350 w 5232400"/>
                <a:gd name="connsiteY18" fmla="*/ 2260600 h 2470150"/>
                <a:gd name="connsiteX19" fmla="*/ 1479550 w 5232400"/>
                <a:gd name="connsiteY19" fmla="*/ 2247900 h 2470150"/>
                <a:gd name="connsiteX20" fmla="*/ 1581150 w 5232400"/>
                <a:gd name="connsiteY20" fmla="*/ 2235200 h 2470150"/>
                <a:gd name="connsiteX21" fmla="*/ 1682750 w 5232400"/>
                <a:gd name="connsiteY21" fmla="*/ 2216150 h 2470150"/>
                <a:gd name="connsiteX22" fmla="*/ 1720850 w 5232400"/>
                <a:gd name="connsiteY22" fmla="*/ 2209800 h 2470150"/>
                <a:gd name="connsiteX23" fmla="*/ 1765300 w 5232400"/>
                <a:gd name="connsiteY23" fmla="*/ 2203450 h 2470150"/>
                <a:gd name="connsiteX24" fmla="*/ 1790700 w 5232400"/>
                <a:gd name="connsiteY24" fmla="*/ 2197100 h 2470150"/>
                <a:gd name="connsiteX25" fmla="*/ 1911350 w 5232400"/>
                <a:gd name="connsiteY25" fmla="*/ 2190750 h 2470150"/>
                <a:gd name="connsiteX26" fmla="*/ 2006600 w 5232400"/>
                <a:gd name="connsiteY26" fmla="*/ 2184400 h 2470150"/>
                <a:gd name="connsiteX27" fmla="*/ 2044700 w 5232400"/>
                <a:gd name="connsiteY27" fmla="*/ 2178050 h 2470150"/>
                <a:gd name="connsiteX28" fmla="*/ 2127250 w 5232400"/>
                <a:gd name="connsiteY28" fmla="*/ 2165350 h 2470150"/>
                <a:gd name="connsiteX29" fmla="*/ 2184400 w 5232400"/>
                <a:gd name="connsiteY29" fmla="*/ 2146300 h 2470150"/>
                <a:gd name="connsiteX30" fmla="*/ 2209800 w 5232400"/>
                <a:gd name="connsiteY30" fmla="*/ 2139950 h 2470150"/>
                <a:gd name="connsiteX31" fmla="*/ 2228850 w 5232400"/>
                <a:gd name="connsiteY31" fmla="*/ 2133600 h 2470150"/>
                <a:gd name="connsiteX32" fmla="*/ 2260600 w 5232400"/>
                <a:gd name="connsiteY32" fmla="*/ 2127250 h 2470150"/>
                <a:gd name="connsiteX33" fmla="*/ 2387600 w 5232400"/>
                <a:gd name="connsiteY33" fmla="*/ 2114550 h 2470150"/>
                <a:gd name="connsiteX34" fmla="*/ 2444750 w 5232400"/>
                <a:gd name="connsiteY34" fmla="*/ 2101850 h 2470150"/>
                <a:gd name="connsiteX35" fmla="*/ 2463800 w 5232400"/>
                <a:gd name="connsiteY35" fmla="*/ 2089150 h 2470150"/>
                <a:gd name="connsiteX36" fmla="*/ 2501900 w 5232400"/>
                <a:gd name="connsiteY36" fmla="*/ 2057400 h 2470150"/>
                <a:gd name="connsiteX37" fmla="*/ 2527300 w 5232400"/>
                <a:gd name="connsiteY37" fmla="*/ 2051050 h 2470150"/>
                <a:gd name="connsiteX38" fmla="*/ 2546350 w 5232400"/>
                <a:gd name="connsiteY38" fmla="*/ 2044700 h 2470150"/>
                <a:gd name="connsiteX39" fmla="*/ 2609850 w 5232400"/>
                <a:gd name="connsiteY39" fmla="*/ 1968500 h 2470150"/>
                <a:gd name="connsiteX40" fmla="*/ 2628900 w 5232400"/>
                <a:gd name="connsiteY40" fmla="*/ 1962150 h 2470150"/>
                <a:gd name="connsiteX41" fmla="*/ 2660650 w 5232400"/>
                <a:gd name="connsiteY41" fmla="*/ 1949450 h 2470150"/>
                <a:gd name="connsiteX42" fmla="*/ 2724150 w 5232400"/>
                <a:gd name="connsiteY42" fmla="*/ 1936750 h 2470150"/>
                <a:gd name="connsiteX43" fmla="*/ 2743200 w 5232400"/>
                <a:gd name="connsiteY43" fmla="*/ 1930400 h 2470150"/>
                <a:gd name="connsiteX44" fmla="*/ 2787650 w 5232400"/>
                <a:gd name="connsiteY44" fmla="*/ 1917700 h 2470150"/>
                <a:gd name="connsiteX45" fmla="*/ 2832100 w 5232400"/>
                <a:gd name="connsiteY45" fmla="*/ 1873250 h 2470150"/>
                <a:gd name="connsiteX46" fmla="*/ 2908300 w 5232400"/>
                <a:gd name="connsiteY46" fmla="*/ 1841500 h 2470150"/>
                <a:gd name="connsiteX47" fmla="*/ 2940050 w 5232400"/>
                <a:gd name="connsiteY47" fmla="*/ 1828800 h 2470150"/>
                <a:gd name="connsiteX48" fmla="*/ 2959100 w 5232400"/>
                <a:gd name="connsiteY48" fmla="*/ 1816100 h 2470150"/>
                <a:gd name="connsiteX49" fmla="*/ 2984500 w 5232400"/>
                <a:gd name="connsiteY49" fmla="*/ 1809750 h 2470150"/>
                <a:gd name="connsiteX50" fmla="*/ 3003550 w 5232400"/>
                <a:gd name="connsiteY50" fmla="*/ 1790700 h 2470150"/>
                <a:gd name="connsiteX51" fmla="*/ 3028950 w 5232400"/>
                <a:gd name="connsiteY51" fmla="*/ 1752600 h 2470150"/>
                <a:gd name="connsiteX52" fmla="*/ 3149600 w 5232400"/>
                <a:gd name="connsiteY52" fmla="*/ 1682750 h 2470150"/>
                <a:gd name="connsiteX53" fmla="*/ 3175000 w 5232400"/>
                <a:gd name="connsiteY53" fmla="*/ 1670050 h 2470150"/>
                <a:gd name="connsiteX54" fmla="*/ 3200400 w 5232400"/>
                <a:gd name="connsiteY54" fmla="*/ 1663700 h 2470150"/>
                <a:gd name="connsiteX55" fmla="*/ 3219450 w 5232400"/>
                <a:gd name="connsiteY55" fmla="*/ 1657350 h 2470150"/>
                <a:gd name="connsiteX56" fmla="*/ 3302000 w 5232400"/>
                <a:gd name="connsiteY56" fmla="*/ 1555750 h 2470150"/>
                <a:gd name="connsiteX57" fmla="*/ 3327400 w 5232400"/>
                <a:gd name="connsiteY57" fmla="*/ 1530350 h 2470150"/>
                <a:gd name="connsiteX58" fmla="*/ 3346450 w 5232400"/>
                <a:gd name="connsiteY58" fmla="*/ 1524000 h 2470150"/>
                <a:gd name="connsiteX59" fmla="*/ 3371850 w 5232400"/>
                <a:gd name="connsiteY59" fmla="*/ 1511300 h 2470150"/>
                <a:gd name="connsiteX60" fmla="*/ 3575050 w 5232400"/>
                <a:gd name="connsiteY60" fmla="*/ 1426369 h 2470150"/>
                <a:gd name="connsiteX61" fmla="*/ 3638550 w 5232400"/>
                <a:gd name="connsiteY61" fmla="*/ 1371600 h 2470150"/>
                <a:gd name="connsiteX62" fmla="*/ 3735388 w 5232400"/>
                <a:gd name="connsiteY62" fmla="*/ 1344613 h 2470150"/>
                <a:gd name="connsiteX63" fmla="*/ 3752850 w 5232400"/>
                <a:gd name="connsiteY63" fmla="*/ 1276350 h 2470150"/>
                <a:gd name="connsiteX64" fmla="*/ 3790950 w 5232400"/>
                <a:gd name="connsiteY64" fmla="*/ 1263650 h 2470150"/>
                <a:gd name="connsiteX65" fmla="*/ 3837781 w 5232400"/>
                <a:gd name="connsiteY65" fmla="*/ 1244600 h 2470150"/>
                <a:gd name="connsiteX66" fmla="*/ 3840163 w 5232400"/>
                <a:gd name="connsiteY66" fmla="*/ 1151731 h 2470150"/>
                <a:gd name="connsiteX67" fmla="*/ 3942556 w 5232400"/>
                <a:gd name="connsiteY67" fmla="*/ 1148774 h 2470150"/>
                <a:gd name="connsiteX68" fmla="*/ 3943350 w 5232400"/>
                <a:gd name="connsiteY68" fmla="*/ 1098550 h 2470150"/>
                <a:gd name="connsiteX69" fmla="*/ 4114006 w 5232400"/>
                <a:gd name="connsiteY69" fmla="*/ 1089470 h 2470150"/>
                <a:gd name="connsiteX70" fmla="*/ 4121150 w 5232400"/>
                <a:gd name="connsiteY70" fmla="*/ 1009650 h 2470150"/>
                <a:gd name="connsiteX71" fmla="*/ 4260850 w 5232400"/>
                <a:gd name="connsiteY71" fmla="*/ 1009650 h 2470150"/>
                <a:gd name="connsiteX72" fmla="*/ 4261644 w 5232400"/>
                <a:gd name="connsiteY72" fmla="*/ 961231 h 2470150"/>
                <a:gd name="connsiteX73" fmla="*/ 4430713 w 5232400"/>
                <a:gd name="connsiteY73" fmla="*/ 964168 h 2470150"/>
                <a:gd name="connsiteX74" fmla="*/ 4432300 w 5232400"/>
                <a:gd name="connsiteY74" fmla="*/ 889000 h 2470150"/>
                <a:gd name="connsiteX75" fmla="*/ 4525963 w 5232400"/>
                <a:gd name="connsiteY75" fmla="*/ 885031 h 2470150"/>
                <a:gd name="connsiteX76" fmla="*/ 4525963 w 5232400"/>
                <a:gd name="connsiteY76" fmla="*/ 801688 h 2470150"/>
                <a:gd name="connsiteX77" fmla="*/ 4609306 w 5232400"/>
                <a:gd name="connsiteY77" fmla="*/ 804069 h 2470150"/>
                <a:gd name="connsiteX78" fmla="*/ 4610100 w 5232400"/>
                <a:gd name="connsiteY78" fmla="*/ 762000 h 2470150"/>
                <a:gd name="connsiteX79" fmla="*/ 4729956 w 5232400"/>
                <a:gd name="connsiteY79" fmla="*/ 757237 h 2470150"/>
                <a:gd name="connsiteX80" fmla="*/ 4730750 w 5232400"/>
                <a:gd name="connsiteY80" fmla="*/ 644525 h 2470150"/>
                <a:gd name="connsiteX81" fmla="*/ 4816475 w 5232400"/>
                <a:gd name="connsiteY81" fmla="*/ 638271 h 2470150"/>
                <a:gd name="connsiteX82" fmla="*/ 4811713 w 5232400"/>
                <a:gd name="connsiteY82" fmla="*/ 554038 h 2470150"/>
                <a:gd name="connsiteX83" fmla="*/ 4859338 w 5232400"/>
                <a:gd name="connsiteY83" fmla="*/ 551656 h 2470150"/>
                <a:gd name="connsiteX84" fmla="*/ 4856956 w 5232400"/>
                <a:gd name="connsiteY84" fmla="*/ 416964 h 2470150"/>
                <a:gd name="connsiteX85" fmla="*/ 4908550 w 5232400"/>
                <a:gd name="connsiteY85" fmla="*/ 419100 h 2470150"/>
                <a:gd name="connsiteX86" fmla="*/ 4923631 w 5232400"/>
                <a:gd name="connsiteY86" fmla="*/ 351631 h 2470150"/>
                <a:gd name="connsiteX87" fmla="*/ 4940300 w 5232400"/>
                <a:gd name="connsiteY87" fmla="*/ 349250 h 2470150"/>
                <a:gd name="connsiteX88" fmla="*/ 4946650 w 5232400"/>
                <a:gd name="connsiteY88" fmla="*/ 184150 h 2470150"/>
                <a:gd name="connsiteX89" fmla="*/ 5095875 w 5232400"/>
                <a:gd name="connsiteY89" fmla="*/ 183142 h 2470150"/>
                <a:gd name="connsiteX90" fmla="*/ 5114925 w 5232400"/>
                <a:gd name="connsiteY90" fmla="*/ 82550 h 2470150"/>
                <a:gd name="connsiteX91" fmla="*/ 5200650 w 5232400"/>
                <a:gd name="connsiteY91" fmla="*/ 69850 h 2470150"/>
                <a:gd name="connsiteX92" fmla="*/ 5232400 w 5232400"/>
                <a:gd name="connsiteY92" fmla="*/ 0 h 2470150"/>
                <a:gd name="connsiteX0" fmla="*/ 0 w 5200650"/>
                <a:gd name="connsiteY0" fmla="*/ 2470150 h 2470150"/>
                <a:gd name="connsiteX1" fmla="*/ 387350 w 5200650"/>
                <a:gd name="connsiteY1" fmla="*/ 2457450 h 2470150"/>
                <a:gd name="connsiteX2" fmla="*/ 469900 w 5200650"/>
                <a:gd name="connsiteY2" fmla="*/ 2444750 h 2470150"/>
                <a:gd name="connsiteX3" fmla="*/ 508000 w 5200650"/>
                <a:gd name="connsiteY3" fmla="*/ 2438400 h 2470150"/>
                <a:gd name="connsiteX4" fmla="*/ 552450 w 5200650"/>
                <a:gd name="connsiteY4" fmla="*/ 2425700 h 2470150"/>
                <a:gd name="connsiteX5" fmla="*/ 641350 w 5200650"/>
                <a:gd name="connsiteY5" fmla="*/ 2419350 h 2470150"/>
                <a:gd name="connsiteX6" fmla="*/ 800100 w 5200650"/>
                <a:gd name="connsiteY6" fmla="*/ 2413000 h 2470150"/>
                <a:gd name="connsiteX7" fmla="*/ 831850 w 5200650"/>
                <a:gd name="connsiteY7" fmla="*/ 2406650 h 2470150"/>
                <a:gd name="connsiteX8" fmla="*/ 869950 w 5200650"/>
                <a:gd name="connsiteY8" fmla="*/ 2400300 h 2470150"/>
                <a:gd name="connsiteX9" fmla="*/ 901700 w 5200650"/>
                <a:gd name="connsiteY9" fmla="*/ 2374900 h 2470150"/>
                <a:gd name="connsiteX10" fmla="*/ 939800 w 5200650"/>
                <a:gd name="connsiteY10" fmla="*/ 2368550 h 2470150"/>
                <a:gd name="connsiteX11" fmla="*/ 996950 w 5200650"/>
                <a:gd name="connsiteY11" fmla="*/ 2355850 h 2470150"/>
                <a:gd name="connsiteX12" fmla="*/ 1073150 w 5200650"/>
                <a:gd name="connsiteY12" fmla="*/ 2343150 h 2470150"/>
                <a:gd name="connsiteX13" fmla="*/ 1168400 w 5200650"/>
                <a:gd name="connsiteY13" fmla="*/ 2324100 h 2470150"/>
                <a:gd name="connsiteX14" fmla="*/ 1219200 w 5200650"/>
                <a:gd name="connsiteY14" fmla="*/ 2317750 h 2470150"/>
                <a:gd name="connsiteX15" fmla="*/ 1276350 w 5200650"/>
                <a:gd name="connsiteY15" fmla="*/ 2298700 h 2470150"/>
                <a:gd name="connsiteX16" fmla="*/ 1295400 w 5200650"/>
                <a:gd name="connsiteY16" fmla="*/ 2292350 h 2470150"/>
                <a:gd name="connsiteX17" fmla="*/ 1314450 w 5200650"/>
                <a:gd name="connsiteY17" fmla="*/ 2286000 h 2470150"/>
                <a:gd name="connsiteX18" fmla="*/ 1403350 w 5200650"/>
                <a:gd name="connsiteY18" fmla="*/ 2260600 h 2470150"/>
                <a:gd name="connsiteX19" fmla="*/ 1479550 w 5200650"/>
                <a:gd name="connsiteY19" fmla="*/ 2247900 h 2470150"/>
                <a:gd name="connsiteX20" fmla="*/ 1581150 w 5200650"/>
                <a:gd name="connsiteY20" fmla="*/ 2235200 h 2470150"/>
                <a:gd name="connsiteX21" fmla="*/ 1682750 w 5200650"/>
                <a:gd name="connsiteY21" fmla="*/ 2216150 h 2470150"/>
                <a:gd name="connsiteX22" fmla="*/ 1720850 w 5200650"/>
                <a:gd name="connsiteY22" fmla="*/ 2209800 h 2470150"/>
                <a:gd name="connsiteX23" fmla="*/ 1765300 w 5200650"/>
                <a:gd name="connsiteY23" fmla="*/ 2203450 h 2470150"/>
                <a:gd name="connsiteX24" fmla="*/ 1790700 w 5200650"/>
                <a:gd name="connsiteY24" fmla="*/ 2197100 h 2470150"/>
                <a:gd name="connsiteX25" fmla="*/ 1911350 w 5200650"/>
                <a:gd name="connsiteY25" fmla="*/ 2190750 h 2470150"/>
                <a:gd name="connsiteX26" fmla="*/ 2006600 w 5200650"/>
                <a:gd name="connsiteY26" fmla="*/ 2184400 h 2470150"/>
                <a:gd name="connsiteX27" fmla="*/ 2044700 w 5200650"/>
                <a:gd name="connsiteY27" fmla="*/ 2178050 h 2470150"/>
                <a:gd name="connsiteX28" fmla="*/ 2127250 w 5200650"/>
                <a:gd name="connsiteY28" fmla="*/ 2165350 h 2470150"/>
                <a:gd name="connsiteX29" fmla="*/ 2184400 w 5200650"/>
                <a:gd name="connsiteY29" fmla="*/ 2146300 h 2470150"/>
                <a:gd name="connsiteX30" fmla="*/ 2209800 w 5200650"/>
                <a:gd name="connsiteY30" fmla="*/ 2139950 h 2470150"/>
                <a:gd name="connsiteX31" fmla="*/ 2228850 w 5200650"/>
                <a:gd name="connsiteY31" fmla="*/ 2133600 h 2470150"/>
                <a:gd name="connsiteX32" fmla="*/ 2260600 w 5200650"/>
                <a:gd name="connsiteY32" fmla="*/ 2127250 h 2470150"/>
                <a:gd name="connsiteX33" fmla="*/ 2387600 w 5200650"/>
                <a:gd name="connsiteY33" fmla="*/ 2114550 h 2470150"/>
                <a:gd name="connsiteX34" fmla="*/ 2444750 w 5200650"/>
                <a:gd name="connsiteY34" fmla="*/ 2101850 h 2470150"/>
                <a:gd name="connsiteX35" fmla="*/ 2463800 w 5200650"/>
                <a:gd name="connsiteY35" fmla="*/ 2089150 h 2470150"/>
                <a:gd name="connsiteX36" fmla="*/ 2501900 w 5200650"/>
                <a:gd name="connsiteY36" fmla="*/ 2057400 h 2470150"/>
                <a:gd name="connsiteX37" fmla="*/ 2527300 w 5200650"/>
                <a:gd name="connsiteY37" fmla="*/ 2051050 h 2470150"/>
                <a:gd name="connsiteX38" fmla="*/ 2546350 w 5200650"/>
                <a:gd name="connsiteY38" fmla="*/ 2044700 h 2470150"/>
                <a:gd name="connsiteX39" fmla="*/ 2609850 w 5200650"/>
                <a:gd name="connsiteY39" fmla="*/ 1968500 h 2470150"/>
                <a:gd name="connsiteX40" fmla="*/ 2628900 w 5200650"/>
                <a:gd name="connsiteY40" fmla="*/ 1962150 h 2470150"/>
                <a:gd name="connsiteX41" fmla="*/ 2660650 w 5200650"/>
                <a:gd name="connsiteY41" fmla="*/ 1949450 h 2470150"/>
                <a:gd name="connsiteX42" fmla="*/ 2724150 w 5200650"/>
                <a:gd name="connsiteY42" fmla="*/ 1936750 h 2470150"/>
                <a:gd name="connsiteX43" fmla="*/ 2743200 w 5200650"/>
                <a:gd name="connsiteY43" fmla="*/ 1930400 h 2470150"/>
                <a:gd name="connsiteX44" fmla="*/ 2787650 w 5200650"/>
                <a:gd name="connsiteY44" fmla="*/ 1917700 h 2470150"/>
                <a:gd name="connsiteX45" fmla="*/ 2832100 w 5200650"/>
                <a:gd name="connsiteY45" fmla="*/ 1873250 h 2470150"/>
                <a:gd name="connsiteX46" fmla="*/ 2908300 w 5200650"/>
                <a:gd name="connsiteY46" fmla="*/ 1841500 h 2470150"/>
                <a:gd name="connsiteX47" fmla="*/ 2940050 w 5200650"/>
                <a:gd name="connsiteY47" fmla="*/ 1828800 h 2470150"/>
                <a:gd name="connsiteX48" fmla="*/ 2959100 w 5200650"/>
                <a:gd name="connsiteY48" fmla="*/ 1816100 h 2470150"/>
                <a:gd name="connsiteX49" fmla="*/ 2984500 w 5200650"/>
                <a:gd name="connsiteY49" fmla="*/ 1809750 h 2470150"/>
                <a:gd name="connsiteX50" fmla="*/ 3003550 w 5200650"/>
                <a:gd name="connsiteY50" fmla="*/ 1790700 h 2470150"/>
                <a:gd name="connsiteX51" fmla="*/ 3028950 w 5200650"/>
                <a:gd name="connsiteY51" fmla="*/ 1752600 h 2470150"/>
                <a:gd name="connsiteX52" fmla="*/ 3149600 w 5200650"/>
                <a:gd name="connsiteY52" fmla="*/ 1682750 h 2470150"/>
                <a:gd name="connsiteX53" fmla="*/ 3175000 w 5200650"/>
                <a:gd name="connsiteY53" fmla="*/ 1670050 h 2470150"/>
                <a:gd name="connsiteX54" fmla="*/ 3200400 w 5200650"/>
                <a:gd name="connsiteY54" fmla="*/ 1663700 h 2470150"/>
                <a:gd name="connsiteX55" fmla="*/ 3219450 w 5200650"/>
                <a:gd name="connsiteY55" fmla="*/ 1657350 h 2470150"/>
                <a:gd name="connsiteX56" fmla="*/ 3302000 w 5200650"/>
                <a:gd name="connsiteY56" fmla="*/ 1555750 h 2470150"/>
                <a:gd name="connsiteX57" fmla="*/ 3327400 w 5200650"/>
                <a:gd name="connsiteY57" fmla="*/ 1530350 h 2470150"/>
                <a:gd name="connsiteX58" fmla="*/ 3346450 w 5200650"/>
                <a:gd name="connsiteY58" fmla="*/ 1524000 h 2470150"/>
                <a:gd name="connsiteX59" fmla="*/ 3371850 w 5200650"/>
                <a:gd name="connsiteY59" fmla="*/ 1511300 h 2470150"/>
                <a:gd name="connsiteX60" fmla="*/ 3575050 w 5200650"/>
                <a:gd name="connsiteY60" fmla="*/ 1426369 h 2470150"/>
                <a:gd name="connsiteX61" fmla="*/ 3638550 w 5200650"/>
                <a:gd name="connsiteY61" fmla="*/ 1371600 h 2470150"/>
                <a:gd name="connsiteX62" fmla="*/ 3735388 w 5200650"/>
                <a:gd name="connsiteY62" fmla="*/ 1344613 h 2470150"/>
                <a:gd name="connsiteX63" fmla="*/ 3752850 w 5200650"/>
                <a:gd name="connsiteY63" fmla="*/ 1276350 h 2470150"/>
                <a:gd name="connsiteX64" fmla="*/ 3790950 w 5200650"/>
                <a:gd name="connsiteY64" fmla="*/ 1263650 h 2470150"/>
                <a:gd name="connsiteX65" fmla="*/ 3837781 w 5200650"/>
                <a:gd name="connsiteY65" fmla="*/ 1244600 h 2470150"/>
                <a:gd name="connsiteX66" fmla="*/ 3840163 w 5200650"/>
                <a:gd name="connsiteY66" fmla="*/ 1151731 h 2470150"/>
                <a:gd name="connsiteX67" fmla="*/ 3942556 w 5200650"/>
                <a:gd name="connsiteY67" fmla="*/ 1148774 h 2470150"/>
                <a:gd name="connsiteX68" fmla="*/ 3943350 w 5200650"/>
                <a:gd name="connsiteY68" fmla="*/ 1098550 h 2470150"/>
                <a:gd name="connsiteX69" fmla="*/ 4114006 w 5200650"/>
                <a:gd name="connsiteY69" fmla="*/ 1089470 h 2470150"/>
                <a:gd name="connsiteX70" fmla="*/ 4121150 w 5200650"/>
                <a:gd name="connsiteY70" fmla="*/ 1009650 h 2470150"/>
                <a:gd name="connsiteX71" fmla="*/ 4260850 w 5200650"/>
                <a:gd name="connsiteY71" fmla="*/ 1009650 h 2470150"/>
                <a:gd name="connsiteX72" fmla="*/ 4261644 w 5200650"/>
                <a:gd name="connsiteY72" fmla="*/ 961231 h 2470150"/>
                <a:gd name="connsiteX73" fmla="*/ 4430713 w 5200650"/>
                <a:gd name="connsiteY73" fmla="*/ 964168 h 2470150"/>
                <a:gd name="connsiteX74" fmla="*/ 4432300 w 5200650"/>
                <a:gd name="connsiteY74" fmla="*/ 889000 h 2470150"/>
                <a:gd name="connsiteX75" fmla="*/ 4525963 w 5200650"/>
                <a:gd name="connsiteY75" fmla="*/ 885031 h 2470150"/>
                <a:gd name="connsiteX76" fmla="*/ 4525963 w 5200650"/>
                <a:gd name="connsiteY76" fmla="*/ 801688 h 2470150"/>
                <a:gd name="connsiteX77" fmla="*/ 4609306 w 5200650"/>
                <a:gd name="connsiteY77" fmla="*/ 804069 h 2470150"/>
                <a:gd name="connsiteX78" fmla="*/ 4610100 w 5200650"/>
                <a:gd name="connsiteY78" fmla="*/ 762000 h 2470150"/>
                <a:gd name="connsiteX79" fmla="*/ 4729956 w 5200650"/>
                <a:gd name="connsiteY79" fmla="*/ 757237 h 2470150"/>
                <a:gd name="connsiteX80" fmla="*/ 4730750 w 5200650"/>
                <a:gd name="connsiteY80" fmla="*/ 644525 h 2470150"/>
                <a:gd name="connsiteX81" fmla="*/ 4816475 w 5200650"/>
                <a:gd name="connsiteY81" fmla="*/ 638271 h 2470150"/>
                <a:gd name="connsiteX82" fmla="*/ 4811713 w 5200650"/>
                <a:gd name="connsiteY82" fmla="*/ 554038 h 2470150"/>
                <a:gd name="connsiteX83" fmla="*/ 4859338 w 5200650"/>
                <a:gd name="connsiteY83" fmla="*/ 551656 h 2470150"/>
                <a:gd name="connsiteX84" fmla="*/ 4856956 w 5200650"/>
                <a:gd name="connsiteY84" fmla="*/ 416964 h 2470150"/>
                <a:gd name="connsiteX85" fmla="*/ 4908550 w 5200650"/>
                <a:gd name="connsiteY85" fmla="*/ 419100 h 2470150"/>
                <a:gd name="connsiteX86" fmla="*/ 4923631 w 5200650"/>
                <a:gd name="connsiteY86" fmla="*/ 351631 h 2470150"/>
                <a:gd name="connsiteX87" fmla="*/ 4940300 w 5200650"/>
                <a:gd name="connsiteY87" fmla="*/ 349250 h 2470150"/>
                <a:gd name="connsiteX88" fmla="*/ 4946650 w 5200650"/>
                <a:gd name="connsiteY88" fmla="*/ 184150 h 2470150"/>
                <a:gd name="connsiteX89" fmla="*/ 5095875 w 5200650"/>
                <a:gd name="connsiteY89" fmla="*/ 183142 h 2470150"/>
                <a:gd name="connsiteX90" fmla="*/ 5114925 w 5200650"/>
                <a:gd name="connsiteY90" fmla="*/ 82550 h 2470150"/>
                <a:gd name="connsiteX91" fmla="*/ 5200650 w 5200650"/>
                <a:gd name="connsiteY91" fmla="*/ 69850 h 2470150"/>
                <a:gd name="connsiteX92" fmla="*/ 5199856 w 5200650"/>
                <a:gd name="connsiteY92" fmla="*/ 0 h 24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200650" h="2470150">
                  <a:moveTo>
                    <a:pt x="0" y="2470150"/>
                  </a:moveTo>
                  <a:cubicBezTo>
                    <a:pt x="131409" y="2467230"/>
                    <a:pt x="257715" y="2468253"/>
                    <a:pt x="387350" y="2457450"/>
                  </a:cubicBezTo>
                  <a:cubicBezTo>
                    <a:pt x="436989" y="2453313"/>
                    <a:pt x="428924" y="2452200"/>
                    <a:pt x="469900" y="2444750"/>
                  </a:cubicBezTo>
                  <a:cubicBezTo>
                    <a:pt x="482568" y="2442447"/>
                    <a:pt x="495300" y="2440517"/>
                    <a:pt x="508000" y="2438400"/>
                  </a:cubicBezTo>
                  <a:cubicBezTo>
                    <a:pt x="520041" y="2434386"/>
                    <a:pt x="540490" y="2427029"/>
                    <a:pt x="552450" y="2425700"/>
                  </a:cubicBezTo>
                  <a:cubicBezTo>
                    <a:pt x="581977" y="2422419"/>
                    <a:pt x="611680" y="2420872"/>
                    <a:pt x="641350" y="2419350"/>
                  </a:cubicBezTo>
                  <a:cubicBezTo>
                    <a:pt x="694239" y="2416638"/>
                    <a:pt x="747183" y="2415117"/>
                    <a:pt x="800100" y="2413000"/>
                  </a:cubicBezTo>
                  <a:lnTo>
                    <a:pt x="831850" y="2406650"/>
                  </a:lnTo>
                  <a:cubicBezTo>
                    <a:pt x="844518" y="2404347"/>
                    <a:pt x="858434" y="2406058"/>
                    <a:pt x="869950" y="2400300"/>
                  </a:cubicBezTo>
                  <a:lnTo>
                    <a:pt x="901700" y="2374900"/>
                  </a:lnTo>
                  <a:cubicBezTo>
                    <a:pt x="914269" y="2372107"/>
                    <a:pt x="927175" y="2371075"/>
                    <a:pt x="939800" y="2368550"/>
                  </a:cubicBezTo>
                  <a:cubicBezTo>
                    <a:pt x="1019303" y="2352649"/>
                    <a:pt x="902683" y="2372485"/>
                    <a:pt x="996950" y="2355850"/>
                  </a:cubicBezTo>
                  <a:cubicBezTo>
                    <a:pt x="1022309" y="2351375"/>
                    <a:pt x="1047900" y="2348200"/>
                    <a:pt x="1073150" y="2343150"/>
                  </a:cubicBezTo>
                  <a:lnTo>
                    <a:pt x="1168400" y="2324100"/>
                  </a:lnTo>
                  <a:cubicBezTo>
                    <a:pt x="1185134" y="2320753"/>
                    <a:pt x="1202267" y="2319867"/>
                    <a:pt x="1219200" y="2317750"/>
                  </a:cubicBezTo>
                  <a:lnTo>
                    <a:pt x="1276350" y="2298700"/>
                  </a:lnTo>
                  <a:lnTo>
                    <a:pt x="1295400" y="2292350"/>
                  </a:lnTo>
                  <a:cubicBezTo>
                    <a:pt x="1301750" y="2290233"/>
                    <a:pt x="1307956" y="2287623"/>
                    <a:pt x="1314450" y="2286000"/>
                  </a:cubicBezTo>
                  <a:cubicBezTo>
                    <a:pt x="1378237" y="2270053"/>
                    <a:pt x="1348691" y="2278820"/>
                    <a:pt x="1403350" y="2260600"/>
                  </a:cubicBezTo>
                  <a:cubicBezTo>
                    <a:pt x="1427779" y="2252457"/>
                    <a:pt x="1454150" y="2252133"/>
                    <a:pt x="1479550" y="2247900"/>
                  </a:cubicBezTo>
                  <a:cubicBezTo>
                    <a:pt x="1538633" y="2238053"/>
                    <a:pt x="1504839" y="2242831"/>
                    <a:pt x="1581150" y="2235200"/>
                  </a:cubicBezTo>
                  <a:cubicBezTo>
                    <a:pt x="1631532" y="2222605"/>
                    <a:pt x="1597942" y="2230285"/>
                    <a:pt x="1682750" y="2216150"/>
                  </a:cubicBezTo>
                  <a:cubicBezTo>
                    <a:pt x="1695450" y="2214033"/>
                    <a:pt x="1708104" y="2211621"/>
                    <a:pt x="1720850" y="2209800"/>
                  </a:cubicBezTo>
                  <a:cubicBezTo>
                    <a:pt x="1735667" y="2207683"/>
                    <a:pt x="1750574" y="2206127"/>
                    <a:pt x="1765300" y="2203450"/>
                  </a:cubicBezTo>
                  <a:cubicBezTo>
                    <a:pt x="1773886" y="2201889"/>
                    <a:pt x="1782006" y="2197856"/>
                    <a:pt x="1790700" y="2197100"/>
                  </a:cubicBezTo>
                  <a:cubicBezTo>
                    <a:pt x="1830821" y="2193611"/>
                    <a:pt x="1871147" y="2193115"/>
                    <a:pt x="1911350" y="2190750"/>
                  </a:cubicBezTo>
                  <a:lnTo>
                    <a:pt x="2006600" y="2184400"/>
                  </a:lnTo>
                  <a:cubicBezTo>
                    <a:pt x="2019300" y="2182283"/>
                    <a:pt x="2031954" y="2179871"/>
                    <a:pt x="2044700" y="2178050"/>
                  </a:cubicBezTo>
                  <a:cubicBezTo>
                    <a:pt x="2071738" y="2174187"/>
                    <a:pt x="2100568" y="2172627"/>
                    <a:pt x="2127250" y="2165350"/>
                  </a:cubicBezTo>
                  <a:lnTo>
                    <a:pt x="2184400" y="2146300"/>
                  </a:lnTo>
                  <a:cubicBezTo>
                    <a:pt x="2192679" y="2143540"/>
                    <a:pt x="2201409" y="2142348"/>
                    <a:pt x="2209800" y="2139950"/>
                  </a:cubicBezTo>
                  <a:cubicBezTo>
                    <a:pt x="2216236" y="2138111"/>
                    <a:pt x="2222356" y="2135223"/>
                    <a:pt x="2228850" y="2133600"/>
                  </a:cubicBezTo>
                  <a:cubicBezTo>
                    <a:pt x="2239321" y="2130982"/>
                    <a:pt x="2249954" y="2129024"/>
                    <a:pt x="2260600" y="2127250"/>
                  </a:cubicBezTo>
                  <a:cubicBezTo>
                    <a:pt x="2313329" y="2118462"/>
                    <a:pt x="2325237" y="2119347"/>
                    <a:pt x="2387600" y="2114550"/>
                  </a:cubicBezTo>
                  <a:cubicBezTo>
                    <a:pt x="2402233" y="2112111"/>
                    <a:pt x="2429118" y="2109666"/>
                    <a:pt x="2444750" y="2101850"/>
                  </a:cubicBezTo>
                  <a:cubicBezTo>
                    <a:pt x="2451576" y="2098437"/>
                    <a:pt x="2457937" y="2094036"/>
                    <a:pt x="2463800" y="2089150"/>
                  </a:cubicBezTo>
                  <a:cubicBezTo>
                    <a:pt x="2479955" y="2075688"/>
                    <a:pt x="2482425" y="2065747"/>
                    <a:pt x="2501900" y="2057400"/>
                  </a:cubicBezTo>
                  <a:cubicBezTo>
                    <a:pt x="2509922" y="2053962"/>
                    <a:pt x="2518909" y="2053448"/>
                    <a:pt x="2527300" y="2051050"/>
                  </a:cubicBezTo>
                  <a:cubicBezTo>
                    <a:pt x="2533736" y="2049211"/>
                    <a:pt x="2540000" y="2046817"/>
                    <a:pt x="2546350" y="2044700"/>
                  </a:cubicBezTo>
                  <a:cubicBezTo>
                    <a:pt x="2557969" y="2027271"/>
                    <a:pt x="2588896" y="1975485"/>
                    <a:pt x="2609850" y="1968500"/>
                  </a:cubicBezTo>
                  <a:cubicBezTo>
                    <a:pt x="2616200" y="1966383"/>
                    <a:pt x="2622633" y="1964500"/>
                    <a:pt x="2628900" y="1962150"/>
                  </a:cubicBezTo>
                  <a:cubicBezTo>
                    <a:pt x="2639573" y="1958148"/>
                    <a:pt x="2649636" y="1952387"/>
                    <a:pt x="2660650" y="1949450"/>
                  </a:cubicBezTo>
                  <a:cubicBezTo>
                    <a:pt x="2681507" y="1943888"/>
                    <a:pt x="2703672" y="1943576"/>
                    <a:pt x="2724150" y="1936750"/>
                  </a:cubicBezTo>
                  <a:cubicBezTo>
                    <a:pt x="2730500" y="1934633"/>
                    <a:pt x="2736764" y="1932239"/>
                    <a:pt x="2743200" y="1930400"/>
                  </a:cubicBezTo>
                  <a:cubicBezTo>
                    <a:pt x="2799014" y="1914453"/>
                    <a:pt x="2741975" y="1932925"/>
                    <a:pt x="2787650" y="1917700"/>
                  </a:cubicBezTo>
                  <a:cubicBezTo>
                    <a:pt x="2816763" y="1874031"/>
                    <a:pt x="2798570" y="1884427"/>
                    <a:pt x="2832100" y="1873250"/>
                  </a:cubicBezTo>
                  <a:cubicBezTo>
                    <a:pt x="2887333" y="1831826"/>
                    <a:pt x="2821061" y="1876396"/>
                    <a:pt x="2908300" y="1841500"/>
                  </a:cubicBezTo>
                  <a:cubicBezTo>
                    <a:pt x="2918883" y="1837267"/>
                    <a:pt x="2929855" y="1833898"/>
                    <a:pt x="2940050" y="1828800"/>
                  </a:cubicBezTo>
                  <a:cubicBezTo>
                    <a:pt x="2946876" y="1825387"/>
                    <a:pt x="2952085" y="1819106"/>
                    <a:pt x="2959100" y="1816100"/>
                  </a:cubicBezTo>
                  <a:cubicBezTo>
                    <a:pt x="2967122" y="1812662"/>
                    <a:pt x="2976033" y="1811867"/>
                    <a:pt x="2984500" y="1809750"/>
                  </a:cubicBezTo>
                  <a:cubicBezTo>
                    <a:pt x="2990850" y="1803400"/>
                    <a:pt x="2998569" y="1798172"/>
                    <a:pt x="3003550" y="1790700"/>
                  </a:cubicBezTo>
                  <a:cubicBezTo>
                    <a:pt x="3040309" y="1735561"/>
                    <a:pt x="2968179" y="1813371"/>
                    <a:pt x="3028950" y="1752600"/>
                  </a:cubicBezTo>
                  <a:cubicBezTo>
                    <a:pt x="3053292" y="1734608"/>
                    <a:pt x="3125258" y="1696508"/>
                    <a:pt x="3149600" y="1682750"/>
                  </a:cubicBezTo>
                  <a:cubicBezTo>
                    <a:pt x="3158067" y="1678517"/>
                    <a:pt x="3166137" y="1673374"/>
                    <a:pt x="3175000" y="1670050"/>
                  </a:cubicBezTo>
                  <a:cubicBezTo>
                    <a:pt x="3183172" y="1666986"/>
                    <a:pt x="3192009" y="1666098"/>
                    <a:pt x="3200400" y="1663700"/>
                  </a:cubicBezTo>
                  <a:cubicBezTo>
                    <a:pt x="3206836" y="1661861"/>
                    <a:pt x="3213100" y="1659467"/>
                    <a:pt x="3219450" y="1657350"/>
                  </a:cubicBezTo>
                  <a:cubicBezTo>
                    <a:pt x="3236383" y="1639358"/>
                    <a:pt x="3284008" y="1576917"/>
                    <a:pt x="3302000" y="1555750"/>
                  </a:cubicBezTo>
                  <a:cubicBezTo>
                    <a:pt x="3309792" y="1546659"/>
                    <a:pt x="3317657" y="1537310"/>
                    <a:pt x="3327400" y="1530350"/>
                  </a:cubicBezTo>
                  <a:cubicBezTo>
                    <a:pt x="3332847" y="1526459"/>
                    <a:pt x="3340298" y="1526637"/>
                    <a:pt x="3346450" y="1524000"/>
                  </a:cubicBezTo>
                  <a:cubicBezTo>
                    <a:pt x="3355151" y="1520271"/>
                    <a:pt x="3363383" y="1515533"/>
                    <a:pt x="3371850" y="1511300"/>
                  </a:cubicBezTo>
                  <a:cubicBezTo>
                    <a:pt x="3409950" y="1489075"/>
                    <a:pt x="3530600" y="1449652"/>
                    <a:pt x="3575050" y="1426369"/>
                  </a:cubicBezTo>
                  <a:cubicBezTo>
                    <a:pt x="3609062" y="1414001"/>
                    <a:pt x="3608226" y="1379181"/>
                    <a:pt x="3638550" y="1371600"/>
                  </a:cubicBezTo>
                  <a:lnTo>
                    <a:pt x="3735388" y="1344613"/>
                  </a:lnTo>
                  <a:cubicBezTo>
                    <a:pt x="3738563" y="1342496"/>
                    <a:pt x="3743590" y="1280716"/>
                    <a:pt x="3752850" y="1276350"/>
                  </a:cubicBezTo>
                  <a:cubicBezTo>
                    <a:pt x="3765083" y="1270913"/>
                    <a:pt x="3790950" y="1263650"/>
                    <a:pt x="3790950" y="1263650"/>
                  </a:cubicBezTo>
                  <a:cubicBezTo>
                    <a:pt x="3793067" y="1257300"/>
                    <a:pt x="3836834" y="1251226"/>
                    <a:pt x="3837781" y="1244600"/>
                  </a:cubicBezTo>
                  <a:lnTo>
                    <a:pt x="3840163" y="1151731"/>
                  </a:lnTo>
                  <a:lnTo>
                    <a:pt x="3942556" y="1148774"/>
                  </a:lnTo>
                  <a:cubicBezTo>
                    <a:pt x="3942821" y="1132033"/>
                    <a:pt x="3943085" y="1115291"/>
                    <a:pt x="3943350" y="1098550"/>
                  </a:cubicBezTo>
                  <a:lnTo>
                    <a:pt x="4114006" y="1089470"/>
                  </a:lnTo>
                  <a:lnTo>
                    <a:pt x="4121150" y="1009650"/>
                  </a:lnTo>
                  <a:lnTo>
                    <a:pt x="4260850" y="1009650"/>
                  </a:lnTo>
                  <a:cubicBezTo>
                    <a:pt x="4261115" y="993510"/>
                    <a:pt x="4261379" y="977371"/>
                    <a:pt x="4261644" y="961231"/>
                  </a:cubicBezTo>
                  <a:lnTo>
                    <a:pt x="4430713" y="964168"/>
                  </a:lnTo>
                  <a:lnTo>
                    <a:pt x="4432300" y="889000"/>
                  </a:lnTo>
                  <a:lnTo>
                    <a:pt x="4525963" y="885031"/>
                  </a:lnTo>
                  <a:lnTo>
                    <a:pt x="4525963" y="801688"/>
                  </a:lnTo>
                  <a:lnTo>
                    <a:pt x="4609306" y="804069"/>
                  </a:lnTo>
                  <a:cubicBezTo>
                    <a:pt x="4609571" y="790046"/>
                    <a:pt x="4609835" y="776023"/>
                    <a:pt x="4610100" y="762000"/>
                  </a:cubicBezTo>
                  <a:lnTo>
                    <a:pt x="4729956" y="757237"/>
                  </a:lnTo>
                  <a:cubicBezTo>
                    <a:pt x="4730221" y="719666"/>
                    <a:pt x="4730485" y="682096"/>
                    <a:pt x="4730750" y="644525"/>
                  </a:cubicBezTo>
                  <a:lnTo>
                    <a:pt x="4816475" y="638271"/>
                  </a:lnTo>
                  <a:lnTo>
                    <a:pt x="4811713" y="554038"/>
                  </a:lnTo>
                  <a:lnTo>
                    <a:pt x="4859338" y="551656"/>
                  </a:lnTo>
                  <a:lnTo>
                    <a:pt x="4856956" y="416964"/>
                  </a:lnTo>
                  <a:lnTo>
                    <a:pt x="4908550" y="419100"/>
                  </a:lnTo>
                  <a:lnTo>
                    <a:pt x="4923631" y="351631"/>
                  </a:lnTo>
                  <a:lnTo>
                    <a:pt x="4940300" y="349250"/>
                  </a:lnTo>
                  <a:lnTo>
                    <a:pt x="4946650" y="184150"/>
                  </a:lnTo>
                  <a:lnTo>
                    <a:pt x="5095875" y="183142"/>
                  </a:lnTo>
                  <a:lnTo>
                    <a:pt x="5114925" y="82550"/>
                  </a:lnTo>
                  <a:lnTo>
                    <a:pt x="5200650" y="69850"/>
                  </a:lnTo>
                  <a:cubicBezTo>
                    <a:pt x="5200385" y="46567"/>
                    <a:pt x="5200121" y="23283"/>
                    <a:pt x="5199856" y="0"/>
                  </a:cubicBezTo>
                </a:path>
              </a:pathLst>
            </a:custGeom>
            <a:ln>
              <a:solidFill>
                <a:srgbClr val="33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171700" y="2706561"/>
              <a:ext cx="5195888" cy="3027489"/>
            </a:xfrm>
            <a:custGeom>
              <a:avLst/>
              <a:gdLst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597150 w 5194300"/>
                <a:gd name="connsiteY45" fmla="*/ 2325561 h 2820861"/>
                <a:gd name="connsiteX46" fmla="*/ 2616200 w 5194300"/>
                <a:gd name="connsiteY46" fmla="*/ 2312861 h 2820861"/>
                <a:gd name="connsiteX47" fmla="*/ 2628900 w 5194300"/>
                <a:gd name="connsiteY47" fmla="*/ 2293811 h 2820861"/>
                <a:gd name="connsiteX48" fmla="*/ 2647950 w 5194300"/>
                <a:gd name="connsiteY48" fmla="*/ 2255711 h 2820861"/>
                <a:gd name="connsiteX49" fmla="*/ 2667000 w 5194300"/>
                <a:gd name="connsiteY49" fmla="*/ 2243011 h 2820861"/>
                <a:gd name="connsiteX50" fmla="*/ 2705100 w 5194300"/>
                <a:gd name="connsiteY50" fmla="*/ 2217611 h 2820861"/>
                <a:gd name="connsiteX51" fmla="*/ 2724150 w 5194300"/>
                <a:gd name="connsiteY51" fmla="*/ 2198561 h 2820861"/>
                <a:gd name="connsiteX52" fmla="*/ 2762250 w 5194300"/>
                <a:gd name="connsiteY52" fmla="*/ 2173161 h 2820861"/>
                <a:gd name="connsiteX53" fmla="*/ 2781300 w 5194300"/>
                <a:gd name="connsiteY53" fmla="*/ 2160461 h 2820861"/>
                <a:gd name="connsiteX54" fmla="*/ 2800350 w 5194300"/>
                <a:gd name="connsiteY54" fmla="*/ 2141411 h 2820861"/>
                <a:gd name="connsiteX55" fmla="*/ 2838450 w 5194300"/>
                <a:gd name="connsiteY55" fmla="*/ 2116011 h 2820861"/>
                <a:gd name="connsiteX56" fmla="*/ 2870200 w 5194300"/>
                <a:gd name="connsiteY56" fmla="*/ 2090611 h 2820861"/>
                <a:gd name="connsiteX57" fmla="*/ 2908300 w 5194300"/>
                <a:gd name="connsiteY57" fmla="*/ 2065211 h 2820861"/>
                <a:gd name="connsiteX58" fmla="*/ 2984500 w 5194300"/>
                <a:gd name="connsiteY58" fmla="*/ 2001711 h 2820861"/>
                <a:gd name="connsiteX59" fmla="*/ 3003550 w 5194300"/>
                <a:gd name="connsiteY59" fmla="*/ 1982661 h 2820861"/>
                <a:gd name="connsiteX60" fmla="*/ 3041650 w 5194300"/>
                <a:gd name="connsiteY60" fmla="*/ 1957261 h 2820861"/>
                <a:gd name="connsiteX61" fmla="*/ 3073400 w 5194300"/>
                <a:gd name="connsiteY61" fmla="*/ 1919161 h 2820861"/>
                <a:gd name="connsiteX62" fmla="*/ 3079750 w 5194300"/>
                <a:gd name="connsiteY62" fmla="*/ 1900111 h 2820861"/>
                <a:gd name="connsiteX63" fmla="*/ 3124200 w 5194300"/>
                <a:gd name="connsiteY63" fmla="*/ 1868361 h 2820861"/>
                <a:gd name="connsiteX64" fmla="*/ 3162300 w 5194300"/>
                <a:gd name="connsiteY64" fmla="*/ 1855661 h 2820861"/>
                <a:gd name="connsiteX65" fmla="*/ 3200400 w 5194300"/>
                <a:gd name="connsiteY65" fmla="*/ 1842961 h 2820861"/>
                <a:gd name="connsiteX66" fmla="*/ 3270250 w 5194300"/>
                <a:gd name="connsiteY66" fmla="*/ 1804861 h 2820861"/>
                <a:gd name="connsiteX67" fmla="*/ 3333750 w 5194300"/>
                <a:gd name="connsiteY67" fmla="*/ 1785811 h 2820861"/>
                <a:gd name="connsiteX68" fmla="*/ 3371850 w 5194300"/>
                <a:gd name="connsiteY68" fmla="*/ 1760411 h 2820861"/>
                <a:gd name="connsiteX69" fmla="*/ 3416300 w 5194300"/>
                <a:gd name="connsiteY69" fmla="*/ 1735011 h 2820861"/>
                <a:gd name="connsiteX70" fmla="*/ 3429000 w 5194300"/>
                <a:gd name="connsiteY70" fmla="*/ 1715961 h 2820861"/>
                <a:gd name="connsiteX71" fmla="*/ 3492500 w 5194300"/>
                <a:gd name="connsiteY71" fmla="*/ 1677861 h 2820861"/>
                <a:gd name="connsiteX72" fmla="*/ 3511550 w 5194300"/>
                <a:gd name="connsiteY72" fmla="*/ 1671511 h 2820861"/>
                <a:gd name="connsiteX73" fmla="*/ 3530600 w 5194300"/>
                <a:gd name="connsiteY73" fmla="*/ 1658811 h 2820861"/>
                <a:gd name="connsiteX74" fmla="*/ 3581400 w 5194300"/>
                <a:gd name="connsiteY74" fmla="*/ 1646111 h 2820861"/>
                <a:gd name="connsiteX75" fmla="*/ 3606800 w 5194300"/>
                <a:gd name="connsiteY75" fmla="*/ 1633411 h 2820861"/>
                <a:gd name="connsiteX76" fmla="*/ 3632200 w 5194300"/>
                <a:gd name="connsiteY76" fmla="*/ 1595311 h 2820861"/>
                <a:gd name="connsiteX77" fmla="*/ 3657600 w 5194300"/>
                <a:gd name="connsiteY77" fmla="*/ 1569911 h 2820861"/>
                <a:gd name="connsiteX78" fmla="*/ 3670300 w 5194300"/>
                <a:gd name="connsiteY78" fmla="*/ 1531811 h 2820861"/>
                <a:gd name="connsiteX79" fmla="*/ 3676650 w 5194300"/>
                <a:gd name="connsiteY79" fmla="*/ 1512761 h 2820861"/>
                <a:gd name="connsiteX80" fmla="*/ 3721100 w 5194300"/>
                <a:gd name="connsiteY80" fmla="*/ 1493711 h 2820861"/>
                <a:gd name="connsiteX81" fmla="*/ 3759200 w 5194300"/>
                <a:gd name="connsiteY81" fmla="*/ 1468311 h 2820861"/>
                <a:gd name="connsiteX82" fmla="*/ 3778250 w 5194300"/>
                <a:gd name="connsiteY82" fmla="*/ 1430211 h 2820861"/>
                <a:gd name="connsiteX83" fmla="*/ 3797300 w 5194300"/>
                <a:gd name="connsiteY83" fmla="*/ 1417511 h 2820861"/>
                <a:gd name="connsiteX84" fmla="*/ 3854450 w 5194300"/>
                <a:gd name="connsiteY84" fmla="*/ 1366711 h 2820861"/>
                <a:gd name="connsiteX85" fmla="*/ 3879850 w 5194300"/>
                <a:gd name="connsiteY85" fmla="*/ 1334961 h 2820861"/>
                <a:gd name="connsiteX86" fmla="*/ 3892550 w 5194300"/>
                <a:gd name="connsiteY86" fmla="*/ 1315911 h 2820861"/>
                <a:gd name="connsiteX87" fmla="*/ 3924300 w 5194300"/>
                <a:gd name="connsiteY87" fmla="*/ 1296861 h 2820861"/>
                <a:gd name="connsiteX88" fmla="*/ 3943350 w 5194300"/>
                <a:gd name="connsiteY88" fmla="*/ 1284161 h 2820861"/>
                <a:gd name="connsiteX89" fmla="*/ 3981450 w 5194300"/>
                <a:gd name="connsiteY89" fmla="*/ 1258761 h 2820861"/>
                <a:gd name="connsiteX90" fmla="*/ 4025900 w 5194300"/>
                <a:gd name="connsiteY90" fmla="*/ 1201611 h 2820861"/>
                <a:gd name="connsiteX91" fmla="*/ 4083050 w 5194300"/>
                <a:gd name="connsiteY91" fmla="*/ 1176211 h 2820861"/>
                <a:gd name="connsiteX92" fmla="*/ 4127500 w 5194300"/>
                <a:gd name="connsiteY92" fmla="*/ 1157161 h 2820861"/>
                <a:gd name="connsiteX93" fmla="*/ 4146550 w 5194300"/>
                <a:gd name="connsiteY93" fmla="*/ 1150811 h 2820861"/>
                <a:gd name="connsiteX94" fmla="*/ 4210050 w 5194300"/>
                <a:gd name="connsiteY94" fmla="*/ 1138111 h 2820861"/>
                <a:gd name="connsiteX95" fmla="*/ 4254500 w 5194300"/>
                <a:gd name="connsiteY95" fmla="*/ 1080961 h 2820861"/>
                <a:gd name="connsiteX96" fmla="*/ 4292600 w 5194300"/>
                <a:gd name="connsiteY96" fmla="*/ 1055561 h 2820861"/>
                <a:gd name="connsiteX97" fmla="*/ 4298950 w 5194300"/>
                <a:gd name="connsiteY97" fmla="*/ 1036511 h 2820861"/>
                <a:gd name="connsiteX98" fmla="*/ 4343400 w 5194300"/>
                <a:gd name="connsiteY98" fmla="*/ 1011111 h 2820861"/>
                <a:gd name="connsiteX99" fmla="*/ 4381500 w 5194300"/>
                <a:gd name="connsiteY99" fmla="*/ 1004761 h 2820861"/>
                <a:gd name="connsiteX100" fmla="*/ 4413250 w 5194300"/>
                <a:gd name="connsiteY100" fmla="*/ 998411 h 2820861"/>
                <a:gd name="connsiteX101" fmla="*/ 4451350 w 5194300"/>
                <a:gd name="connsiteY101" fmla="*/ 966661 h 2820861"/>
                <a:gd name="connsiteX102" fmla="*/ 4464050 w 5194300"/>
                <a:gd name="connsiteY102" fmla="*/ 909511 h 2820861"/>
                <a:gd name="connsiteX103" fmla="*/ 4476750 w 5194300"/>
                <a:gd name="connsiteY103" fmla="*/ 890461 h 2820861"/>
                <a:gd name="connsiteX104" fmla="*/ 4483100 w 5194300"/>
                <a:gd name="connsiteY104" fmla="*/ 871411 h 2820861"/>
                <a:gd name="connsiteX105" fmla="*/ 4502150 w 5194300"/>
                <a:gd name="connsiteY105" fmla="*/ 865061 h 2820861"/>
                <a:gd name="connsiteX106" fmla="*/ 4546600 w 5194300"/>
                <a:gd name="connsiteY106" fmla="*/ 858711 h 2820861"/>
                <a:gd name="connsiteX107" fmla="*/ 4559300 w 5194300"/>
                <a:gd name="connsiteY107" fmla="*/ 839661 h 2820861"/>
                <a:gd name="connsiteX108" fmla="*/ 4565650 w 5194300"/>
                <a:gd name="connsiteY108" fmla="*/ 814261 h 2820861"/>
                <a:gd name="connsiteX109" fmla="*/ 4610100 w 5194300"/>
                <a:gd name="connsiteY109" fmla="*/ 807911 h 2820861"/>
                <a:gd name="connsiteX110" fmla="*/ 4667250 w 5194300"/>
                <a:gd name="connsiteY110" fmla="*/ 788861 h 2820861"/>
                <a:gd name="connsiteX111" fmla="*/ 4686300 w 5194300"/>
                <a:gd name="connsiteY111" fmla="*/ 782511 h 2820861"/>
                <a:gd name="connsiteX112" fmla="*/ 4699000 w 5194300"/>
                <a:gd name="connsiteY112" fmla="*/ 763461 h 2820861"/>
                <a:gd name="connsiteX113" fmla="*/ 4711700 w 5194300"/>
                <a:gd name="connsiteY113" fmla="*/ 687261 h 2820861"/>
                <a:gd name="connsiteX114" fmla="*/ 4737100 w 5194300"/>
                <a:gd name="connsiteY114" fmla="*/ 630111 h 2820861"/>
                <a:gd name="connsiteX115" fmla="*/ 4743450 w 5194300"/>
                <a:gd name="connsiteY115" fmla="*/ 611061 h 2820861"/>
                <a:gd name="connsiteX116" fmla="*/ 4756150 w 5194300"/>
                <a:gd name="connsiteY116" fmla="*/ 585661 h 2820861"/>
                <a:gd name="connsiteX117" fmla="*/ 4781550 w 5194300"/>
                <a:gd name="connsiteY117" fmla="*/ 553911 h 2820861"/>
                <a:gd name="connsiteX118" fmla="*/ 4838700 w 5194300"/>
                <a:gd name="connsiteY118" fmla="*/ 547561 h 2820861"/>
                <a:gd name="connsiteX119" fmla="*/ 4921250 w 5194300"/>
                <a:gd name="connsiteY119" fmla="*/ 541211 h 2820861"/>
                <a:gd name="connsiteX120" fmla="*/ 4940300 w 5194300"/>
                <a:gd name="connsiteY120" fmla="*/ 490411 h 2820861"/>
                <a:gd name="connsiteX121" fmla="*/ 4978400 w 5194300"/>
                <a:gd name="connsiteY121" fmla="*/ 471361 h 2820861"/>
                <a:gd name="connsiteX122" fmla="*/ 5016500 w 5194300"/>
                <a:gd name="connsiteY122" fmla="*/ 439611 h 2820861"/>
                <a:gd name="connsiteX123" fmla="*/ 5022850 w 5194300"/>
                <a:gd name="connsiteY123" fmla="*/ 420561 h 2820861"/>
                <a:gd name="connsiteX124" fmla="*/ 5029200 w 5194300"/>
                <a:gd name="connsiteY124" fmla="*/ 376111 h 2820861"/>
                <a:gd name="connsiteX125" fmla="*/ 5035550 w 5194300"/>
                <a:gd name="connsiteY125" fmla="*/ 344361 h 2820861"/>
                <a:gd name="connsiteX126" fmla="*/ 5041900 w 5194300"/>
                <a:gd name="connsiteY126" fmla="*/ 306261 h 2820861"/>
                <a:gd name="connsiteX127" fmla="*/ 5048250 w 5194300"/>
                <a:gd name="connsiteY127" fmla="*/ 274511 h 2820861"/>
                <a:gd name="connsiteX128" fmla="*/ 5099050 w 5194300"/>
                <a:gd name="connsiteY128" fmla="*/ 255461 h 2820861"/>
                <a:gd name="connsiteX129" fmla="*/ 5099050 w 5194300"/>
                <a:gd name="connsiteY129" fmla="*/ 77661 h 2820861"/>
                <a:gd name="connsiteX130" fmla="*/ 5105400 w 5194300"/>
                <a:gd name="connsiteY130" fmla="*/ 52261 h 2820861"/>
                <a:gd name="connsiteX131" fmla="*/ 5111750 w 5194300"/>
                <a:gd name="connsiteY131" fmla="*/ 7811 h 2820861"/>
                <a:gd name="connsiteX132" fmla="*/ 5137150 w 5194300"/>
                <a:gd name="connsiteY132" fmla="*/ 1461 h 2820861"/>
                <a:gd name="connsiteX133" fmla="*/ 5194300 w 5194300"/>
                <a:gd name="connsiteY133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16200 w 5194300"/>
                <a:gd name="connsiteY45" fmla="*/ 2312861 h 2820861"/>
                <a:gd name="connsiteX46" fmla="*/ 2628900 w 5194300"/>
                <a:gd name="connsiteY46" fmla="*/ 2293811 h 2820861"/>
                <a:gd name="connsiteX47" fmla="*/ 2647950 w 5194300"/>
                <a:gd name="connsiteY47" fmla="*/ 2255711 h 2820861"/>
                <a:gd name="connsiteX48" fmla="*/ 2667000 w 5194300"/>
                <a:gd name="connsiteY48" fmla="*/ 2243011 h 2820861"/>
                <a:gd name="connsiteX49" fmla="*/ 2705100 w 5194300"/>
                <a:gd name="connsiteY49" fmla="*/ 2217611 h 2820861"/>
                <a:gd name="connsiteX50" fmla="*/ 2724150 w 5194300"/>
                <a:gd name="connsiteY50" fmla="*/ 2198561 h 2820861"/>
                <a:gd name="connsiteX51" fmla="*/ 2762250 w 5194300"/>
                <a:gd name="connsiteY51" fmla="*/ 2173161 h 2820861"/>
                <a:gd name="connsiteX52" fmla="*/ 2781300 w 5194300"/>
                <a:gd name="connsiteY52" fmla="*/ 2160461 h 2820861"/>
                <a:gd name="connsiteX53" fmla="*/ 2800350 w 5194300"/>
                <a:gd name="connsiteY53" fmla="*/ 2141411 h 2820861"/>
                <a:gd name="connsiteX54" fmla="*/ 2838450 w 5194300"/>
                <a:gd name="connsiteY54" fmla="*/ 2116011 h 2820861"/>
                <a:gd name="connsiteX55" fmla="*/ 2870200 w 5194300"/>
                <a:gd name="connsiteY55" fmla="*/ 2090611 h 2820861"/>
                <a:gd name="connsiteX56" fmla="*/ 2908300 w 5194300"/>
                <a:gd name="connsiteY56" fmla="*/ 2065211 h 2820861"/>
                <a:gd name="connsiteX57" fmla="*/ 2984500 w 5194300"/>
                <a:gd name="connsiteY57" fmla="*/ 2001711 h 2820861"/>
                <a:gd name="connsiteX58" fmla="*/ 3003550 w 5194300"/>
                <a:gd name="connsiteY58" fmla="*/ 1982661 h 2820861"/>
                <a:gd name="connsiteX59" fmla="*/ 3041650 w 5194300"/>
                <a:gd name="connsiteY59" fmla="*/ 1957261 h 2820861"/>
                <a:gd name="connsiteX60" fmla="*/ 3073400 w 5194300"/>
                <a:gd name="connsiteY60" fmla="*/ 1919161 h 2820861"/>
                <a:gd name="connsiteX61" fmla="*/ 3079750 w 5194300"/>
                <a:gd name="connsiteY61" fmla="*/ 1900111 h 2820861"/>
                <a:gd name="connsiteX62" fmla="*/ 3124200 w 5194300"/>
                <a:gd name="connsiteY62" fmla="*/ 1868361 h 2820861"/>
                <a:gd name="connsiteX63" fmla="*/ 3162300 w 5194300"/>
                <a:gd name="connsiteY63" fmla="*/ 1855661 h 2820861"/>
                <a:gd name="connsiteX64" fmla="*/ 3200400 w 5194300"/>
                <a:gd name="connsiteY64" fmla="*/ 1842961 h 2820861"/>
                <a:gd name="connsiteX65" fmla="*/ 3270250 w 5194300"/>
                <a:gd name="connsiteY65" fmla="*/ 1804861 h 2820861"/>
                <a:gd name="connsiteX66" fmla="*/ 3333750 w 5194300"/>
                <a:gd name="connsiteY66" fmla="*/ 1785811 h 2820861"/>
                <a:gd name="connsiteX67" fmla="*/ 3371850 w 5194300"/>
                <a:gd name="connsiteY67" fmla="*/ 1760411 h 2820861"/>
                <a:gd name="connsiteX68" fmla="*/ 3416300 w 5194300"/>
                <a:gd name="connsiteY68" fmla="*/ 1735011 h 2820861"/>
                <a:gd name="connsiteX69" fmla="*/ 3429000 w 5194300"/>
                <a:gd name="connsiteY69" fmla="*/ 1715961 h 2820861"/>
                <a:gd name="connsiteX70" fmla="*/ 3492500 w 5194300"/>
                <a:gd name="connsiteY70" fmla="*/ 1677861 h 2820861"/>
                <a:gd name="connsiteX71" fmla="*/ 3511550 w 5194300"/>
                <a:gd name="connsiteY71" fmla="*/ 1671511 h 2820861"/>
                <a:gd name="connsiteX72" fmla="*/ 3530600 w 5194300"/>
                <a:gd name="connsiteY72" fmla="*/ 1658811 h 2820861"/>
                <a:gd name="connsiteX73" fmla="*/ 3581400 w 5194300"/>
                <a:gd name="connsiteY73" fmla="*/ 1646111 h 2820861"/>
                <a:gd name="connsiteX74" fmla="*/ 3606800 w 5194300"/>
                <a:gd name="connsiteY74" fmla="*/ 1633411 h 2820861"/>
                <a:gd name="connsiteX75" fmla="*/ 3632200 w 5194300"/>
                <a:gd name="connsiteY75" fmla="*/ 1595311 h 2820861"/>
                <a:gd name="connsiteX76" fmla="*/ 3657600 w 5194300"/>
                <a:gd name="connsiteY76" fmla="*/ 1569911 h 2820861"/>
                <a:gd name="connsiteX77" fmla="*/ 3670300 w 5194300"/>
                <a:gd name="connsiteY77" fmla="*/ 1531811 h 2820861"/>
                <a:gd name="connsiteX78" fmla="*/ 3676650 w 5194300"/>
                <a:gd name="connsiteY78" fmla="*/ 1512761 h 2820861"/>
                <a:gd name="connsiteX79" fmla="*/ 3721100 w 5194300"/>
                <a:gd name="connsiteY79" fmla="*/ 1493711 h 2820861"/>
                <a:gd name="connsiteX80" fmla="*/ 3759200 w 5194300"/>
                <a:gd name="connsiteY80" fmla="*/ 1468311 h 2820861"/>
                <a:gd name="connsiteX81" fmla="*/ 3778250 w 5194300"/>
                <a:gd name="connsiteY81" fmla="*/ 1430211 h 2820861"/>
                <a:gd name="connsiteX82" fmla="*/ 3797300 w 5194300"/>
                <a:gd name="connsiteY82" fmla="*/ 1417511 h 2820861"/>
                <a:gd name="connsiteX83" fmla="*/ 3854450 w 5194300"/>
                <a:gd name="connsiteY83" fmla="*/ 1366711 h 2820861"/>
                <a:gd name="connsiteX84" fmla="*/ 3879850 w 5194300"/>
                <a:gd name="connsiteY84" fmla="*/ 1334961 h 2820861"/>
                <a:gd name="connsiteX85" fmla="*/ 3892550 w 5194300"/>
                <a:gd name="connsiteY85" fmla="*/ 1315911 h 2820861"/>
                <a:gd name="connsiteX86" fmla="*/ 3924300 w 5194300"/>
                <a:gd name="connsiteY86" fmla="*/ 1296861 h 2820861"/>
                <a:gd name="connsiteX87" fmla="*/ 3943350 w 5194300"/>
                <a:gd name="connsiteY87" fmla="*/ 1284161 h 2820861"/>
                <a:gd name="connsiteX88" fmla="*/ 3981450 w 5194300"/>
                <a:gd name="connsiteY88" fmla="*/ 1258761 h 2820861"/>
                <a:gd name="connsiteX89" fmla="*/ 4025900 w 5194300"/>
                <a:gd name="connsiteY89" fmla="*/ 1201611 h 2820861"/>
                <a:gd name="connsiteX90" fmla="*/ 4083050 w 5194300"/>
                <a:gd name="connsiteY90" fmla="*/ 1176211 h 2820861"/>
                <a:gd name="connsiteX91" fmla="*/ 4127500 w 5194300"/>
                <a:gd name="connsiteY91" fmla="*/ 1157161 h 2820861"/>
                <a:gd name="connsiteX92" fmla="*/ 4146550 w 5194300"/>
                <a:gd name="connsiteY92" fmla="*/ 1150811 h 2820861"/>
                <a:gd name="connsiteX93" fmla="*/ 4210050 w 5194300"/>
                <a:gd name="connsiteY93" fmla="*/ 1138111 h 2820861"/>
                <a:gd name="connsiteX94" fmla="*/ 4254500 w 5194300"/>
                <a:gd name="connsiteY94" fmla="*/ 1080961 h 2820861"/>
                <a:gd name="connsiteX95" fmla="*/ 4292600 w 5194300"/>
                <a:gd name="connsiteY95" fmla="*/ 1055561 h 2820861"/>
                <a:gd name="connsiteX96" fmla="*/ 4298950 w 5194300"/>
                <a:gd name="connsiteY96" fmla="*/ 1036511 h 2820861"/>
                <a:gd name="connsiteX97" fmla="*/ 4343400 w 5194300"/>
                <a:gd name="connsiteY97" fmla="*/ 1011111 h 2820861"/>
                <a:gd name="connsiteX98" fmla="*/ 4381500 w 5194300"/>
                <a:gd name="connsiteY98" fmla="*/ 1004761 h 2820861"/>
                <a:gd name="connsiteX99" fmla="*/ 4413250 w 5194300"/>
                <a:gd name="connsiteY99" fmla="*/ 998411 h 2820861"/>
                <a:gd name="connsiteX100" fmla="*/ 4451350 w 5194300"/>
                <a:gd name="connsiteY100" fmla="*/ 966661 h 2820861"/>
                <a:gd name="connsiteX101" fmla="*/ 4464050 w 5194300"/>
                <a:gd name="connsiteY101" fmla="*/ 909511 h 2820861"/>
                <a:gd name="connsiteX102" fmla="*/ 4476750 w 5194300"/>
                <a:gd name="connsiteY102" fmla="*/ 890461 h 2820861"/>
                <a:gd name="connsiteX103" fmla="*/ 4483100 w 5194300"/>
                <a:gd name="connsiteY103" fmla="*/ 871411 h 2820861"/>
                <a:gd name="connsiteX104" fmla="*/ 4502150 w 5194300"/>
                <a:gd name="connsiteY104" fmla="*/ 865061 h 2820861"/>
                <a:gd name="connsiteX105" fmla="*/ 4546600 w 5194300"/>
                <a:gd name="connsiteY105" fmla="*/ 858711 h 2820861"/>
                <a:gd name="connsiteX106" fmla="*/ 4559300 w 5194300"/>
                <a:gd name="connsiteY106" fmla="*/ 839661 h 2820861"/>
                <a:gd name="connsiteX107" fmla="*/ 4565650 w 5194300"/>
                <a:gd name="connsiteY107" fmla="*/ 814261 h 2820861"/>
                <a:gd name="connsiteX108" fmla="*/ 4610100 w 5194300"/>
                <a:gd name="connsiteY108" fmla="*/ 807911 h 2820861"/>
                <a:gd name="connsiteX109" fmla="*/ 4667250 w 5194300"/>
                <a:gd name="connsiteY109" fmla="*/ 788861 h 2820861"/>
                <a:gd name="connsiteX110" fmla="*/ 4686300 w 5194300"/>
                <a:gd name="connsiteY110" fmla="*/ 782511 h 2820861"/>
                <a:gd name="connsiteX111" fmla="*/ 4699000 w 5194300"/>
                <a:gd name="connsiteY111" fmla="*/ 763461 h 2820861"/>
                <a:gd name="connsiteX112" fmla="*/ 4711700 w 5194300"/>
                <a:gd name="connsiteY112" fmla="*/ 687261 h 2820861"/>
                <a:gd name="connsiteX113" fmla="*/ 4737100 w 5194300"/>
                <a:gd name="connsiteY113" fmla="*/ 630111 h 2820861"/>
                <a:gd name="connsiteX114" fmla="*/ 4743450 w 5194300"/>
                <a:gd name="connsiteY114" fmla="*/ 611061 h 2820861"/>
                <a:gd name="connsiteX115" fmla="*/ 4756150 w 5194300"/>
                <a:gd name="connsiteY115" fmla="*/ 585661 h 2820861"/>
                <a:gd name="connsiteX116" fmla="*/ 4781550 w 5194300"/>
                <a:gd name="connsiteY116" fmla="*/ 553911 h 2820861"/>
                <a:gd name="connsiteX117" fmla="*/ 4838700 w 5194300"/>
                <a:gd name="connsiteY117" fmla="*/ 547561 h 2820861"/>
                <a:gd name="connsiteX118" fmla="*/ 4921250 w 5194300"/>
                <a:gd name="connsiteY118" fmla="*/ 541211 h 2820861"/>
                <a:gd name="connsiteX119" fmla="*/ 4940300 w 5194300"/>
                <a:gd name="connsiteY119" fmla="*/ 490411 h 2820861"/>
                <a:gd name="connsiteX120" fmla="*/ 4978400 w 5194300"/>
                <a:gd name="connsiteY120" fmla="*/ 471361 h 2820861"/>
                <a:gd name="connsiteX121" fmla="*/ 5016500 w 5194300"/>
                <a:gd name="connsiteY121" fmla="*/ 439611 h 2820861"/>
                <a:gd name="connsiteX122" fmla="*/ 5022850 w 5194300"/>
                <a:gd name="connsiteY122" fmla="*/ 420561 h 2820861"/>
                <a:gd name="connsiteX123" fmla="*/ 5029200 w 5194300"/>
                <a:gd name="connsiteY123" fmla="*/ 376111 h 2820861"/>
                <a:gd name="connsiteX124" fmla="*/ 5035550 w 5194300"/>
                <a:gd name="connsiteY124" fmla="*/ 344361 h 2820861"/>
                <a:gd name="connsiteX125" fmla="*/ 5041900 w 5194300"/>
                <a:gd name="connsiteY125" fmla="*/ 306261 h 2820861"/>
                <a:gd name="connsiteX126" fmla="*/ 5048250 w 5194300"/>
                <a:gd name="connsiteY126" fmla="*/ 274511 h 2820861"/>
                <a:gd name="connsiteX127" fmla="*/ 5099050 w 5194300"/>
                <a:gd name="connsiteY127" fmla="*/ 255461 h 2820861"/>
                <a:gd name="connsiteX128" fmla="*/ 5099050 w 5194300"/>
                <a:gd name="connsiteY128" fmla="*/ 77661 h 2820861"/>
                <a:gd name="connsiteX129" fmla="*/ 5105400 w 5194300"/>
                <a:gd name="connsiteY129" fmla="*/ 52261 h 2820861"/>
                <a:gd name="connsiteX130" fmla="*/ 5111750 w 5194300"/>
                <a:gd name="connsiteY130" fmla="*/ 7811 h 2820861"/>
                <a:gd name="connsiteX131" fmla="*/ 5137150 w 5194300"/>
                <a:gd name="connsiteY131" fmla="*/ 1461 h 2820861"/>
                <a:gd name="connsiteX132" fmla="*/ 5194300 w 5194300"/>
                <a:gd name="connsiteY132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28900 w 5194300"/>
                <a:gd name="connsiteY45" fmla="*/ 2293811 h 2820861"/>
                <a:gd name="connsiteX46" fmla="*/ 2647950 w 5194300"/>
                <a:gd name="connsiteY46" fmla="*/ 2255711 h 2820861"/>
                <a:gd name="connsiteX47" fmla="*/ 2667000 w 5194300"/>
                <a:gd name="connsiteY47" fmla="*/ 2243011 h 2820861"/>
                <a:gd name="connsiteX48" fmla="*/ 2705100 w 5194300"/>
                <a:gd name="connsiteY48" fmla="*/ 2217611 h 2820861"/>
                <a:gd name="connsiteX49" fmla="*/ 2724150 w 5194300"/>
                <a:gd name="connsiteY49" fmla="*/ 2198561 h 2820861"/>
                <a:gd name="connsiteX50" fmla="*/ 2762250 w 5194300"/>
                <a:gd name="connsiteY50" fmla="*/ 2173161 h 2820861"/>
                <a:gd name="connsiteX51" fmla="*/ 2781300 w 5194300"/>
                <a:gd name="connsiteY51" fmla="*/ 2160461 h 2820861"/>
                <a:gd name="connsiteX52" fmla="*/ 2800350 w 5194300"/>
                <a:gd name="connsiteY52" fmla="*/ 2141411 h 2820861"/>
                <a:gd name="connsiteX53" fmla="*/ 2838450 w 5194300"/>
                <a:gd name="connsiteY53" fmla="*/ 2116011 h 2820861"/>
                <a:gd name="connsiteX54" fmla="*/ 2870200 w 5194300"/>
                <a:gd name="connsiteY54" fmla="*/ 2090611 h 2820861"/>
                <a:gd name="connsiteX55" fmla="*/ 2908300 w 5194300"/>
                <a:gd name="connsiteY55" fmla="*/ 2065211 h 2820861"/>
                <a:gd name="connsiteX56" fmla="*/ 2984500 w 5194300"/>
                <a:gd name="connsiteY56" fmla="*/ 2001711 h 2820861"/>
                <a:gd name="connsiteX57" fmla="*/ 3003550 w 5194300"/>
                <a:gd name="connsiteY57" fmla="*/ 1982661 h 2820861"/>
                <a:gd name="connsiteX58" fmla="*/ 3041650 w 5194300"/>
                <a:gd name="connsiteY58" fmla="*/ 1957261 h 2820861"/>
                <a:gd name="connsiteX59" fmla="*/ 3073400 w 5194300"/>
                <a:gd name="connsiteY59" fmla="*/ 1919161 h 2820861"/>
                <a:gd name="connsiteX60" fmla="*/ 3079750 w 5194300"/>
                <a:gd name="connsiteY60" fmla="*/ 1900111 h 2820861"/>
                <a:gd name="connsiteX61" fmla="*/ 3124200 w 5194300"/>
                <a:gd name="connsiteY61" fmla="*/ 1868361 h 2820861"/>
                <a:gd name="connsiteX62" fmla="*/ 3162300 w 5194300"/>
                <a:gd name="connsiteY62" fmla="*/ 1855661 h 2820861"/>
                <a:gd name="connsiteX63" fmla="*/ 3200400 w 5194300"/>
                <a:gd name="connsiteY63" fmla="*/ 1842961 h 2820861"/>
                <a:gd name="connsiteX64" fmla="*/ 3270250 w 5194300"/>
                <a:gd name="connsiteY64" fmla="*/ 1804861 h 2820861"/>
                <a:gd name="connsiteX65" fmla="*/ 3333750 w 5194300"/>
                <a:gd name="connsiteY65" fmla="*/ 1785811 h 2820861"/>
                <a:gd name="connsiteX66" fmla="*/ 3371850 w 5194300"/>
                <a:gd name="connsiteY66" fmla="*/ 1760411 h 2820861"/>
                <a:gd name="connsiteX67" fmla="*/ 3416300 w 5194300"/>
                <a:gd name="connsiteY67" fmla="*/ 1735011 h 2820861"/>
                <a:gd name="connsiteX68" fmla="*/ 3429000 w 5194300"/>
                <a:gd name="connsiteY68" fmla="*/ 1715961 h 2820861"/>
                <a:gd name="connsiteX69" fmla="*/ 3492500 w 5194300"/>
                <a:gd name="connsiteY69" fmla="*/ 1677861 h 2820861"/>
                <a:gd name="connsiteX70" fmla="*/ 3511550 w 5194300"/>
                <a:gd name="connsiteY70" fmla="*/ 1671511 h 2820861"/>
                <a:gd name="connsiteX71" fmla="*/ 3530600 w 5194300"/>
                <a:gd name="connsiteY71" fmla="*/ 1658811 h 2820861"/>
                <a:gd name="connsiteX72" fmla="*/ 3581400 w 5194300"/>
                <a:gd name="connsiteY72" fmla="*/ 1646111 h 2820861"/>
                <a:gd name="connsiteX73" fmla="*/ 3606800 w 5194300"/>
                <a:gd name="connsiteY73" fmla="*/ 1633411 h 2820861"/>
                <a:gd name="connsiteX74" fmla="*/ 3632200 w 5194300"/>
                <a:gd name="connsiteY74" fmla="*/ 1595311 h 2820861"/>
                <a:gd name="connsiteX75" fmla="*/ 3657600 w 5194300"/>
                <a:gd name="connsiteY75" fmla="*/ 1569911 h 2820861"/>
                <a:gd name="connsiteX76" fmla="*/ 3670300 w 5194300"/>
                <a:gd name="connsiteY76" fmla="*/ 1531811 h 2820861"/>
                <a:gd name="connsiteX77" fmla="*/ 3676650 w 5194300"/>
                <a:gd name="connsiteY77" fmla="*/ 1512761 h 2820861"/>
                <a:gd name="connsiteX78" fmla="*/ 3721100 w 5194300"/>
                <a:gd name="connsiteY78" fmla="*/ 1493711 h 2820861"/>
                <a:gd name="connsiteX79" fmla="*/ 3759200 w 5194300"/>
                <a:gd name="connsiteY79" fmla="*/ 1468311 h 2820861"/>
                <a:gd name="connsiteX80" fmla="*/ 3778250 w 5194300"/>
                <a:gd name="connsiteY80" fmla="*/ 1430211 h 2820861"/>
                <a:gd name="connsiteX81" fmla="*/ 3797300 w 5194300"/>
                <a:gd name="connsiteY81" fmla="*/ 1417511 h 2820861"/>
                <a:gd name="connsiteX82" fmla="*/ 3854450 w 5194300"/>
                <a:gd name="connsiteY82" fmla="*/ 1366711 h 2820861"/>
                <a:gd name="connsiteX83" fmla="*/ 3879850 w 5194300"/>
                <a:gd name="connsiteY83" fmla="*/ 1334961 h 2820861"/>
                <a:gd name="connsiteX84" fmla="*/ 3892550 w 5194300"/>
                <a:gd name="connsiteY84" fmla="*/ 1315911 h 2820861"/>
                <a:gd name="connsiteX85" fmla="*/ 3924300 w 5194300"/>
                <a:gd name="connsiteY85" fmla="*/ 1296861 h 2820861"/>
                <a:gd name="connsiteX86" fmla="*/ 3943350 w 5194300"/>
                <a:gd name="connsiteY86" fmla="*/ 1284161 h 2820861"/>
                <a:gd name="connsiteX87" fmla="*/ 3981450 w 5194300"/>
                <a:gd name="connsiteY87" fmla="*/ 1258761 h 2820861"/>
                <a:gd name="connsiteX88" fmla="*/ 4025900 w 5194300"/>
                <a:gd name="connsiteY88" fmla="*/ 1201611 h 2820861"/>
                <a:gd name="connsiteX89" fmla="*/ 4083050 w 5194300"/>
                <a:gd name="connsiteY89" fmla="*/ 1176211 h 2820861"/>
                <a:gd name="connsiteX90" fmla="*/ 4127500 w 5194300"/>
                <a:gd name="connsiteY90" fmla="*/ 1157161 h 2820861"/>
                <a:gd name="connsiteX91" fmla="*/ 4146550 w 5194300"/>
                <a:gd name="connsiteY91" fmla="*/ 1150811 h 2820861"/>
                <a:gd name="connsiteX92" fmla="*/ 4210050 w 5194300"/>
                <a:gd name="connsiteY92" fmla="*/ 1138111 h 2820861"/>
                <a:gd name="connsiteX93" fmla="*/ 4254500 w 5194300"/>
                <a:gd name="connsiteY93" fmla="*/ 1080961 h 2820861"/>
                <a:gd name="connsiteX94" fmla="*/ 4292600 w 5194300"/>
                <a:gd name="connsiteY94" fmla="*/ 1055561 h 2820861"/>
                <a:gd name="connsiteX95" fmla="*/ 4298950 w 5194300"/>
                <a:gd name="connsiteY95" fmla="*/ 1036511 h 2820861"/>
                <a:gd name="connsiteX96" fmla="*/ 4343400 w 5194300"/>
                <a:gd name="connsiteY96" fmla="*/ 1011111 h 2820861"/>
                <a:gd name="connsiteX97" fmla="*/ 4381500 w 5194300"/>
                <a:gd name="connsiteY97" fmla="*/ 1004761 h 2820861"/>
                <a:gd name="connsiteX98" fmla="*/ 4413250 w 5194300"/>
                <a:gd name="connsiteY98" fmla="*/ 998411 h 2820861"/>
                <a:gd name="connsiteX99" fmla="*/ 4451350 w 5194300"/>
                <a:gd name="connsiteY99" fmla="*/ 966661 h 2820861"/>
                <a:gd name="connsiteX100" fmla="*/ 4464050 w 5194300"/>
                <a:gd name="connsiteY100" fmla="*/ 909511 h 2820861"/>
                <a:gd name="connsiteX101" fmla="*/ 4476750 w 5194300"/>
                <a:gd name="connsiteY101" fmla="*/ 890461 h 2820861"/>
                <a:gd name="connsiteX102" fmla="*/ 4483100 w 5194300"/>
                <a:gd name="connsiteY102" fmla="*/ 871411 h 2820861"/>
                <a:gd name="connsiteX103" fmla="*/ 4502150 w 5194300"/>
                <a:gd name="connsiteY103" fmla="*/ 865061 h 2820861"/>
                <a:gd name="connsiteX104" fmla="*/ 4546600 w 5194300"/>
                <a:gd name="connsiteY104" fmla="*/ 858711 h 2820861"/>
                <a:gd name="connsiteX105" fmla="*/ 4559300 w 5194300"/>
                <a:gd name="connsiteY105" fmla="*/ 839661 h 2820861"/>
                <a:gd name="connsiteX106" fmla="*/ 4565650 w 5194300"/>
                <a:gd name="connsiteY106" fmla="*/ 814261 h 2820861"/>
                <a:gd name="connsiteX107" fmla="*/ 4610100 w 5194300"/>
                <a:gd name="connsiteY107" fmla="*/ 807911 h 2820861"/>
                <a:gd name="connsiteX108" fmla="*/ 4667250 w 5194300"/>
                <a:gd name="connsiteY108" fmla="*/ 788861 h 2820861"/>
                <a:gd name="connsiteX109" fmla="*/ 4686300 w 5194300"/>
                <a:gd name="connsiteY109" fmla="*/ 782511 h 2820861"/>
                <a:gd name="connsiteX110" fmla="*/ 4699000 w 5194300"/>
                <a:gd name="connsiteY110" fmla="*/ 763461 h 2820861"/>
                <a:gd name="connsiteX111" fmla="*/ 4711700 w 5194300"/>
                <a:gd name="connsiteY111" fmla="*/ 687261 h 2820861"/>
                <a:gd name="connsiteX112" fmla="*/ 4737100 w 5194300"/>
                <a:gd name="connsiteY112" fmla="*/ 630111 h 2820861"/>
                <a:gd name="connsiteX113" fmla="*/ 4743450 w 5194300"/>
                <a:gd name="connsiteY113" fmla="*/ 611061 h 2820861"/>
                <a:gd name="connsiteX114" fmla="*/ 4756150 w 5194300"/>
                <a:gd name="connsiteY114" fmla="*/ 585661 h 2820861"/>
                <a:gd name="connsiteX115" fmla="*/ 4781550 w 5194300"/>
                <a:gd name="connsiteY115" fmla="*/ 553911 h 2820861"/>
                <a:gd name="connsiteX116" fmla="*/ 4838700 w 5194300"/>
                <a:gd name="connsiteY116" fmla="*/ 547561 h 2820861"/>
                <a:gd name="connsiteX117" fmla="*/ 4921250 w 5194300"/>
                <a:gd name="connsiteY117" fmla="*/ 541211 h 2820861"/>
                <a:gd name="connsiteX118" fmla="*/ 4940300 w 5194300"/>
                <a:gd name="connsiteY118" fmla="*/ 490411 h 2820861"/>
                <a:gd name="connsiteX119" fmla="*/ 4978400 w 5194300"/>
                <a:gd name="connsiteY119" fmla="*/ 471361 h 2820861"/>
                <a:gd name="connsiteX120" fmla="*/ 5016500 w 5194300"/>
                <a:gd name="connsiteY120" fmla="*/ 439611 h 2820861"/>
                <a:gd name="connsiteX121" fmla="*/ 5022850 w 5194300"/>
                <a:gd name="connsiteY121" fmla="*/ 420561 h 2820861"/>
                <a:gd name="connsiteX122" fmla="*/ 5029200 w 5194300"/>
                <a:gd name="connsiteY122" fmla="*/ 376111 h 2820861"/>
                <a:gd name="connsiteX123" fmla="*/ 5035550 w 5194300"/>
                <a:gd name="connsiteY123" fmla="*/ 344361 h 2820861"/>
                <a:gd name="connsiteX124" fmla="*/ 5041900 w 5194300"/>
                <a:gd name="connsiteY124" fmla="*/ 306261 h 2820861"/>
                <a:gd name="connsiteX125" fmla="*/ 5048250 w 5194300"/>
                <a:gd name="connsiteY125" fmla="*/ 274511 h 2820861"/>
                <a:gd name="connsiteX126" fmla="*/ 5099050 w 5194300"/>
                <a:gd name="connsiteY126" fmla="*/ 255461 h 2820861"/>
                <a:gd name="connsiteX127" fmla="*/ 5099050 w 5194300"/>
                <a:gd name="connsiteY127" fmla="*/ 77661 h 2820861"/>
                <a:gd name="connsiteX128" fmla="*/ 5105400 w 5194300"/>
                <a:gd name="connsiteY128" fmla="*/ 52261 h 2820861"/>
                <a:gd name="connsiteX129" fmla="*/ 5111750 w 5194300"/>
                <a:gd name="connsiteY129" fmla="*/ 7811 h 2820861"/>
                <a:gd name="connsiteX130" fmla="*/ 5137150 w 5194300"/>
                <a:gd name="connsiteY130" fmla="*/ 1461 h 2820861"/>
                <a:gd name="connsiteX131" fmla="*/ 5194300 w 5194300"/>
                <a:gd name="connsiteY131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762250 w 5194300"/>
                <a:gd name="connsiteY49" fmla="*/ 2173161 h 2820861"/>
                <a:gd name="connsiteX50" fmla="*/ 2781300 w 5194300"/>
                <a:gd name="connsiteY50" fmla="*/ 2160461 h 2820861"/>
                <a:gd name="connsiteX51" fmla="*/ 2800350 w 5194300"/>
                <a:gd name="connsiteY51" fmla="*/ 2141411 h 2820861"/>
                <a:gd name="connsiteX52" fmla="*/ 2838450 w 5194300"/>
                <a:gd name="connsiteY52" fmla="*/ 2116011 h 2820861"/>
                <a:gd name="connsiteX53" fmla="*/ 2870200 w 5194300"/>
                <a:gd name="connsiteY53" fmla="*/ 2090611 h 2820861"/>
                <a:gd name="connsiteX54" fmla="*/ 2908300 w 5194300"/>
                <a:gd name="connsiteY54" fmla="*/ 2065211 h 2820861"/>
                <a:gd name="connsiteX55" fmla="*/ 2984500 w 5194300"/>
                <a:gd name="connsiteY55" fmla="*/ 2001711 h 2820861"/>
                <a:gd name="connsiteX56" fmla="*/ 3003550 w 5194300"/>
                <a:gd name="connsiteY56" fmla="*/ 1982661 h 2820861"/>
                <a:gd name="connsiteX57" fmla="*/ 3041650 w 5194300"/>
                <a:gd name="connsiteY57" fmla="*/ 1957261 h 2820861"/>
                <a:gd name="connsiteX58" fmla="*/ 3073400 w 5194300"/>
                <a:gd name="connsiteY58" fmla="*/ 1919161 h 2820861"/>
                <a:gd name="connsiteX59" fmla="*/ 3079750 w 5194300"/>
                <a:gd name="connsiteY59" fmla="*/ 1900111 h 2820861"/>
                <a:gd name="connsiteX60" fmla="*/ 3124200 w 5194300"/>
                <a:gd name="connsiteY60" fmla="*/ 1868361 h 2820861"/>
                <a:gd name="connsiteX61" fmla="*/ 3162300 w 5194300"/>
                <a:gd name="connsiteY61" fmla="*/ 1855661 h 2820861"/>
                <a:gd name="connsiteX62" fmla="*/ 3200400 w 5194300"/>
                <a:gd name="connsiteY62" fmla="*/ 1842961 h 2820861"/>
                <a:gd name="connsiteX63" fmla="*/ 3270250 w 5194300"/>
                <a:gd name="connsiteY63" fmla="*/ 1804861 h 2820861"/>
                <a:gd name="connsiteX64" fmla="*/ 3333750 w 5194300"/>
                <a:gd name="connsiteY64" fmla="*/ 1785811 h 2820861"/>
                <a:gd name="connsiteX65" fmla="*/ 3371850 w 5194300"/>
                <a:gd name="connsiteY65" fmla="*/ 1760411 h 2820861"/>
                <a:gd name="connsiteX66" fmla="*/ 3416300 w 5194300"/>
                <a:gd name="connsiteY66" fmla="*/ 1735011 h 2820861"/>
                <a:gd name="connsiteX67" fmla="*/ 3429000 w 5194300"/>
                <a:gd name="connsiteY67" fmla="*/ 1715961 h 2820861"/>
                <a:gd name="connsiteX68" fmla="*/ 3492500 w 5194300"/>
                <a:gd name="connsiteY68" fmla="*/ 1677861 h 2820861"/>
                <a:gd name="connsiteX69" fmla="*/ 3511550 w 5194300"/>
                <a:gd name="connsiteY69" fmla="*/ 1671511 h 2820861"/>
                <a:gd name="connsiteX70" fmla="*/ 3530600 w 5194300"/>
                <a:gd name="connsiteY70" fmla="*/ 1658811 h 2820861"/>
                <a:gd name="connsiteX71" fmla="*/ 3581400 w 5194300"/>
                <a:gd name="connsiteY71" fmla="*/ 1646111 h 2820861"/>
                <a:gd name="connsiteX72" fmla="*/ 3606800 w 5194300"/>
                <a:gd name="connsiteY72" fmla="*/ 1633411 h 2820861"/>
                <a:gd name="connsiteX73" fmla="*/ 3632200 w 5194300"/>
                <a:gd name="connsiteY73" fmla="*/ 1595311 h 2820861"/>
                <a:gd name="connsiteX74" fmla="*/ 3657600 w 5194300"/>
                <a:gd name="connsiteY74" fmla="*/ 1569911 h 2820861"/>
                <a:gd name="connsiteX75" fmla="*/ 3670300 w 5194300"/>
                <a:gd name="connsiteY75" fmla="*/ 1531811 h 2820861"/>
                <a:gd name="connsiteX76" fmla="*/ 3676650 w 5194300"/>
                <a:gd name="connsiteY76" fmla="*/ 1512761 h 2820861"/>
                <a:gd name="connsiteX77" fmla="*/ 3721100 w 5194300"/>
                <a:gd name="connsiteY77" fmla="*/ 1493711 h 2820861"/>
                <a:gd name="connsiteX78" fmla="*/ 3759200 w 5194300"/>
                <a:gd name="connsiteY78" fmla="*/ 1468311 h 2820861"/>
                <a:gd name="connsiteX79" fmla="*/ 3778250 w 5194300"/>
                <a:gd name="connsiteY79" fmla="*/ 1430211 h 2820861"/>
                <a:gd name="connsiteX80" fmla="*/ 3797300 w 5194300"/>
                <a:gd name="connsiteY80" fmla="*/ 1417511 h 2820861"/>
                <a:gd name="connsiteX81" fmla="*/ 3854450 w 5194300"/>
                <a:gd name="connsiteY81" fmla="*/ 1366711 h 2820861"/>
                <a:gd name="connsiteX82" fmla="*/ 3879850 w 5194300"/>
                <a:gd name="connsiteY82" fmla="*/ 1334961 h 2820861"/>
                <a:gd name="connsiteX83" fmla="*/ 3892550 w 5194300"/>
                <a:gd name="connsiteY83" fmla="*/ 1315911 h 2820861"/>
                <a:gd name="connsiteX84" fmla="*/ 3924300 w 5194300"/>
                <a:gd name="connsiteY84" fmla="*/ 1296861 h 2820861"/>
                <a:gd name="connsiteX85" fmla="*/ 3943350 w 5194300"/>
                <a:gd name="connsiteY85" fmla="*/ 1284161 h 2820861"/>
                <a:gd name="connsiteX86" fmla="*/ 3981450 w 5194300"/>
                <a:gd name="connsiteY86" fmla="*/ 1258761 h 2820861"/>
                <a:gd name="connsiteX87" fmla="*/ 4025900 w 5194300"/>
                <a:gd name="connsiteY87" fmla="*/ 1201611 h 2820861"/>
                <a:gd name="connsiteX88" fmla="*/ 4083050 w 5194300"/>
                <a:gd name="connsiteY88" fmla="*/ 1176211 h 2820861"/>
                <a:gd name="connsiteX89" fmla="*/ 4127500 w 5194300"/>
                <a:gd name="connsiteY89" fmla="*/ 1157161 h 2820861"/>
                <a:gd name="connsiteX90" fmla="*/ 4146550 w 5194300"/>
                <a:gd name="connsiteY90" fmla="*/ 1150811 h 2820861"/>
                <a:gd name="connsiteX91" fmla="*/ 4210050 w 5194300"/>
                <a:gd name="connsiteY91" fmla="*/ 1138111 h 2820861"/>
                <a:gd name="connsiteX92" fmla="*/ 4254500 w 5194300"/>
                <a:gd name="connsiteY92" fmla="*/ 1080961 h 2820861"/>
                <a:gd name="connsiteX93" fmla="*/ 4292600 w 5194300"/>
                <a:gd name="connsiteY93" fmla="*/ 1055561 h 2820861"/>
                <a:gd name="connsiteX94" fmla="*/ 4298950 w 5194300"/>
                <a:gd name="connsiteY94" fmla="*/ 1036511 h 2820861"/>
                <a:gd name="connsiteX95" fmla="*/ 4343400 w 5194300"/>
                <a:gd name="connsiteY95" fmla="*/ 1011111 h 2820861"/>
                <a:gd name="connsiteX96" fmla="*/ 4381500 w 5194300"/>
                <a:gd name="connsiteY96" fmla="*/ 1004761 h 2820861"/>
                <a:gd name="connsiteX97" fmla="*/ 4413250 w 5194300"/>
                <a:gd name="connsiteY97" fmla="*/ 998411 h 2820861"/>
                <a:gd name="connsiteX98" fmla="*/ 4451350 w 5194300"/>
                <a:gd name="connsiteY98" fmla="*/ 966661 h 2820861"/>
                <a:gd name="connsiteX99" fmla="*/ 4464050 w 5194300"/>
                <a:gd name="connsiteY99" fmla="*/ 909511 h 2820861"/>
                <a:gd name="connsiteX100" fmla="*/ 4476750 w 5194300"/>
                <a:gd name="connsiteY100" fmla="*/ 890461 h 2820861"/>
                <a:gd name="connsiteX101" fmla="*/ 4483100 w 5194300"/>
                <a:gd name="connsiteY101" fmla="*/ 871411 h 2820861"/>
                <a:gd name="connsiteX102" fmla="*/ 4502150 w 5194300"/>
                <a:gd name="connsiteY102" fmla="*/ 865061 h 2820861"/>
                <a:gd name="connsiteX103" fmla="*/ 4546600 w 5194300"/>
                <a:gd name="connsiteY103" fmla="*/ 858711 h 2820861"/>
                <a:gd name="connsiteX104" fmla="*/ 4559300 w 5194300"/>
                <a:gd name="connsiteY104" fmla="*/ 839661 h 2820861"/>
                <a:gd name="connsiteX105" fmla="*/ 4565650 w 5194300"/>
                <a:gd name="connsiteY105" fmla="*/ 814261 h 2820861"/>
                <a:gd name="connsiteX106" fmla="*/ 4610100 w 5194300"/>
                <a:gd name="connsiteY106" fmla="*/ 807911 h 2820861"/>
                <a:gd name="connsiteX107" fmla="*/ 4667250 w 5194300"/>
                <a:gd name="connsiteY107" fmla="*/ 788861 h 2820861"/>
                <a:gd name="connsiteX108" fmla="*/ 4686300 w 5194300"/>
                <a:gd name="connsiteY108" fmla="*/ 782511 h 2820861"/>
                <a:gd name="connsiteX109" fmla="*/ 4699000 w 5194300"/>
                <a:gd name="connsiteY109" fmla="*/ 763461 h 2820861"/>
                <a:gd name="connsiteX110" fmla="*/ 4711700 w 5194300"/>
                <a:gd name="connsiteY110" fmla="*/ 687261 h 2820861"/>
                <a:gd name="connsiteX111" fmla="*/ 4737100 w 5194300"/>
                <a:gd name="connsiteY111" fmla="*/ 630111 h 2820861"/>
                <a:gd name="connsiteX112" fmla="*/ 4743450 w 5194300"/>
                <a:gd name="connsiteY112" fmla="*/ 611061 h 2820861"/>
                <a:gd name="connsiteX113" fmla="*/ 4756150 w 5194300"/>
                <a:gd name="connsiteY113" fmla="*/ 585661 h 2820861"/>
                <a:gd name="connsiteX114" fmla="*/ 4781550 w 5194300"/>
                <a:gd name="connsiteY114" fmla="*/ 553911 h 2820861"/>
                <a:gd name="connsiteX115" fmla="*/ 4838700 w 5194300"/>
                <a:gd name="connsiteY115" fmla="*/ 547561 h 2820861"/>
                <a:gd name="connsiteX116" fmla="*/ 4921250 w 5194300"/>
                <a:gd name="connsiteY116" fmla="*/ 541211 h 2820861"/>
                <a:gd name="connsiteX117" fmla="*/ 4940300 w 5194300"/>
                <a:gd name="connsiteY117" fmla="*/ 490411 h 2820861"/>
                <a:gd name="connsiteX118" fmla="*/ 4978400 w 5194300"/>
                <a:gd name="connsiteY118" fmla="*/ 471361 h 2820861"/>
                <a:gd name="connsiteX119" fmla="*/ 5016500 w 5194300"/>
                <a:gd name="connsiteY119" fmla="*/ 439611 h 2820861"/>
                <a:gd name="connsiteX120" fmla="*/ 5022850 w 5194300"/>
                <a:gd name="connsiteY120" fmla="*/ 420561 h 2820861"/>
                <a:gd name="connsiteX121" fmla="*/ 5029200 w 5194300"/>
                <a:gd name="connsiteY121" fmla="*/ 376111 h 2820861"/>
                <a:gd name="connsiteX122" fmla="*/ 5035550 w 5194300"/>
                <a:gd name="connsiteY122" fmla="*/ 344361 h 2820861"/>
                <a:gd name="connsiteX123" fmla="*/ 5041900 w 5194300"/>
                <a:gd name="connsiteY123" fmla="*/ 306261 h 2820861"/>
                <a:gd name="connsiteX124" fmla="*/ 5048250 w 5194300"/>
                <a:gd name="connsiteY124" fmla="*/ 274511 h 2820861"/>
                <a:gd name="connsiteX125" fmla="*/ 5099050 w 5194300"/>
                <a:gd name="connsiteY125" fmla="*/ 255461 h 2820861"/>
                <a:gd name="connsiteX126" fmla="*/ 5099050 w 5194300"/>
                <a:gd name="connsiteY126" fmla="*/ 77661 h 2820861"/>
                <a:gd name="connsiteX127" fmla="*/ 5105400 w 5194300"/>
                <a:gd name="connsiteY127" fmla="*/ 52261 h 2820861"/>
                <a:gd name="connsiteX128" fmla="*/ 5111750 w 5194300"/>
                <a:gd name="connsiteY128" fmla="*/ 7811 h 2820861"/>
                <a:gd name="connsiteX129" fmla="*/ 5137150 w 5194300"/>
                <a:gd name="connsiteY129" fmla="*/ 1461 h 2820861"/>
                <a:gd name="connsiteX130" fmla="*/ 5194300 w 5194300"/>
                <a:gd name="connsiteY130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762250 w 5194300"/>
                <a:gd name="connsiteY49" fmla="*/ 2173161 h 2820861"/>
                <a:gd name="connsiteX50" fmla="*/ 2781300 w 5194300"/>
                <a:gd name="connsiteY50" fmla="*/ 2160461 h 2820861"/>
                <a:gd name="connsiteX51" fmla="*/ 2838450 w 5194300"/>
                <a:gd name="connsiteY51" fmla="*/ 2116011 h 2820861"/>
                <a:gd name="connsiteX52" fmla="*/ 2870200 w 5194300"/>
                <a:gd name="connsiteY52" fmla="*/ 2090611 h 2820861"/>
                <a:gd name="connsiteX53" fmla="*/ 2908300 w 5194300"/>
                <a:gd name="connsiteY53" fmla="*/ 2065211 h 2820861"/>
                <a:gd name="connsiteX54" fmla="*/ 2984500 w 5194300"/>
                <a:gd name="connsiteY54" fmla="*/ 2001711 h 2820861"/>
                <a:gd name="connsiteX55" fmla="*/ 3003550 w 5194300"/>
                <a:gd name="connsiteY55" fmla="*/ 1982661 h 2820861"/>
                <a:gd name="connsiteX56" fmla="*/ 3041650 w 5194300"/>
                <a:gd name="connsiteY56" fmla="*/ 1957261 h 2820861"/>
                <a:gd name="connsiteX57" fmla="*/ 3073400 w 5194300"/>
                <a:gd name="connsiteY57" fmla="*/ 1919161 h 2820861"/>
                <a:gd name="connsiteX58" fmla="*/ 3079750 w 5194300"/>
                <a:gd name="connsiteY58" fmla="*/ 1900111 h 2820861"/>
                <a:gd name="connsiteX59" fmla="*/ 3124200 w 5194300"/>
                <a:gd name="connsiteY59" fmla="*/ 1868361 h 2820861"/>
                <a:gd name="connsiteX60" fmla="*/ 3162300 w 5194300"/>
                <a:gd name="connsiteY60" fmla="*/ 1855661 h 2820861"/>
                <a:gd name="connsiteX61" fmla="*/ 3200400 w 5194300"/>
                <a:gd name="connsiteY61" fmla="*/ 1842961 h 2820861"/>
                <a:gd name="connsiteX62" fmla="*/ 3270250 w 5194300"/>
                <a:gd name="connsiteY62" fmla="*/ 1804861 h 2820861"/>
                <a:gd name="connsiteX63" fmla="*/ 3333750 w 5194300"/>
                <a:gd name="connsiteY63" fmla="*/ 1785811 h 2820861"/>
                <a:gd name="connsiteX64" fmla="*/ 3371850 w 5194300"/>
                <a:gd name="connsiteY64" fmla="*/ 1760411 h 2820861"/>
                <a:gd name="connsiteX65" fmla="*/ 3416300 w 5194300"/>
                <a:gd name="connsiteY65" fmla="*/ 1735011 h 2820861"/>
                <a:gd name="connsiteX66" fmla="*/ 3429000 w 5194300"/>
                <a:gd name="connsiteY66" fmla="*/ 1715961 h 2820861"/>
                <a:gd name="connsiteX67" fmla="*/ 3492500 w 5194300"/>
                <a:gd name="connsiteY67" fmla="*/ 1677861 h 2820861"/>
                <a:gd name="connsiteX68" fmla="*/ 3511550 w 5194300"/>
                <a:gd name="connsiteY68" fmla="*/ 1671511 h 2820861"/>
                <a:gd name="connsiteX69" fmla="*/ 3530600 w 5194300"/>
                <a:gd name="connsiteY69" fmla="*/ 1658811 h 2820861"/>
                <a:gd name="connsiteX70" fmla="*/ 3581400 w 5194300"/>
                <a:gd name="connsiteY70" fmla="*/ 1646111 h 2820861"/>
                <a:gd name="connsiteX71" fmla="*/ 3606800 w 5194300"/>
                <a:gd name="connsiteY71" fmla="*/ 1633411 h 2820861"/>
                <a:gd name="connsiteX72" fmla="*/ 3632200 w 5194300"/>
                <a:gd name="connsiteY72" fmla="*/ 1595311 h 2820861"/>
                <a:gd name="connsiteX73" fmla="*/ 3657600 w 5194300"/>
                <a:gd name="connsiteY73" fmla="*/ 1569911 h 2820861"/>
                <a:gd name="connsiteX74" fmla="*/ 3670300 w 5194300"/>
                <a:gd name="connsiteY74" fmla="*/ 1531811 h 2820861"/>
                <a:gd name="connsiteX75" fmla="*/ 3676650 w 5194300"/>
                <a:gd name="connsiteY75" fmla="*/ 1512761 h 2820861"/>
                <a:gd name="connsiteX76" fmla="*/ 3721100 w 5194300"/>
                <a:gd name="connsiteY76" fmla="*/ 1493711 h 2820861"/>
                <a:gd name="connsiteX77" fmla="*/ 3759200 w 5194300"/>
                <a:gd name="connsiteY77" fmla="*/ 1468311 h 2820861"/>
                <a:gd name="connsiteX78" fmla="*/ 3778250 w 5194300"/>
                <a:gd name="connsiteY78" fmla="*/ 1430211 h 2820861"/>
                <a:gd name="connsiteX79" fmla="*/ 3797300 w 5194300"/>
                <a:gd name="connsiteY79" fmla="*/ 1417511 h 2820861"/>
                <a:gd name="connsiteX80" fmla="*/ 3854450 w 5194300"/>
                <a:gd name="connsiteY80" fmla="*/ 1366711 h 2820861"/>
                <a:gd name="connsiteX81" fmla="*/ 3879850 w 5194300"/>
                <a:gd name="connsiteY81" fmla="*/ 1334961 h 2820861"/>
                <a:gd name="connsiteX82" fmla="*/ 3892550 w 5194300"/>
                <a:gd name="connsiteY82" fmla="*/ 1315911 h 2820861"/>
                <a:gd name="connsiteX83" fmla="*/ 3924300 w 5194300"/>
                <a:gd name="connsiteY83" fmla="*/ 1296861 h 2820861"/>
                <a:gd name="connsiteX84" fmla="*/ 3943350 w 5194300"/>
                <a:gd name="connsiteY84" fmla="*/ 1284161 h 2820861"/>
                <a:gd name="connsiteX85" fmla="*/ 3981450 w 5194300"/>
                <a:gd name="connsiteY85" fmla="*/ 1258761 h 2820861"/>
                <a:gd name="connsiteX86" fmla="*/ 4025900 w 5194300"/>
                <a:gd name="connsiteY86" fmla="*/ 1201611 h 2820861"/>
                <a:gd name="connsiteX87" fmla="*/ 4083050 w 5194300"/>
                <a:gd name="connsiteY87" fmla="*/ 1176211 h 2820861"/>
                <a:gd name="connsiteX88" fmla="*/ 4127500 w 5194300"/>
                <a:gd name="connsiteY88" fmla="*/ 1157161 h 2820861"/>
                <a:gd name="connsiteX89" fmla="*/ 4146550 w 5194300"/>
                <a:gd name="connsiteY89" fmla="*/ 1150811 h 2820861"/>
                <a:gd name="connsiteX90" fmla="*/ 4210050 w 5194300"/>
                <a:gd name="connsiteY90" fmla="*/ 1138111 h 2820861"/>
                <a:gd name="connsiteX91" fmla="*/ 4254500 w 5194300"/>
                <a:gd name="connsiteY91" fmla="*/ 1080961 h 2820861"/>
                <a:gd name="connsiteX92" fmla="*/ 4292600 w 5194300"/>
                <a:gd name="connsiteY92" fmla="*/ 1055561 h 2820861"/>
                <a:gd name="connsiteX93" fmla="*/ 4298950 w 5194300"/>
                <a:gd name="connsiteY93" fmla="*/ 1036511 h 2820861"/>
                <a:gd name="connsiteX94" fmla="*/ 4343400 w 5194300"/>
                <a:gd name="connsiteY94" fmla="*/ 1011111 h 2820861"/>
                <a:gd name="connsiteX95" fmla="*/ 4381500 w 5194300"/>
                <a:gd name="connsiteY95" fmla="*/ 1004761 h 2820861"/>
                <a:gd name="connsiteX96" fmla="*/ 4413250 w 5194300"/>
                <a:gd name="connsiteY96" fmla="*/ 998411 h 2820861"/>
                <a:gd name="connsiteX97" fmla="*/ 4451350 w 5194300"/>
                <a:gd name="connsiteY97" fmla="*/ 966661 h 2820861"/>
                <a:gd name="connsiteX98" fmla="*/ 4464050 w 5194300"/>
                <a:gd name="connsiteY98" fmla="*/ 909511 h 2820861"/>
                <a:gd name="connsiteX99" fmla="*/ 4476750 w 5194300"/>
                <a:gd name="connsiteY99" fmla="*/ 890461 h 2820861"/>
                <a:gd name="connsiteX100" fmla="*/ 4483100 w 5194300"/>
                <a:gd name="connsiteY100" fmla="*/ 871411 h 2820861"/>
                <a:gd name="connsiteX101" fmla="*/ 4502150 w 5194300"/>
                <a:gd name="connsiteY101" fmla="*/ 865061 h 2820861"/>
                <a:gd name="connsiteX102" fmla="*/ 4546600 w 5194300"/>
                <a:gd name="connsiteY102" fmla="*/ 858711 h 2820861"/>
                <a:gd name="connsiteX103" fmla="*/ 4559300 w 5194300"/>
                <a:gd name="connsiteY103" fmla="*/ 839661 h 2820861"/>
                <a:gd name="connsiteX104" fmla="*/ 4565650 w 5194300"/>
                <a:gd name="connsiteY104" fmla="*/ 814261 h 2820861"/>
                <a:gd name="connsiteX105" fmla="*/ 4610100 w 5194300"/>
                <a:gd name="connsiteY105" fmla="*/ 807911 h 2820861"/>
                <a:gd name="connsiteX106" fmla="*/ 4667250 w 5194300"/>
                <a:gd name="connsiteY106" fmla="*/ 788861 h 2820861"/>
                <a:gd name="connsiteX107" fmla="*/ 4686300 w 5194300"/>
                <a:gd name="connsiteY107" fmla="*/ 782511 h 2820861"/>
                <a:gd name="connsiteX108" fmla="*/ 4699000 w 5194300"/>
                <a:gd name="connsiteY108" fmla="*/ 763461 h 2820861"/>
                <a:gd name="connsiteX109" fmla="*/ 4711700 w 5194300"/>
                <a:gd name="connsiteY109" fmla="*/ 687261 h 2820861"/>
                <a:gd name="connsiteX110" fmla="*/ 4737100 w 5194300"/>
                <a:gd name="connsiteY110" fmla="*/ 630111 h 2820861"/>
                <a:gd name="connsiteX111" fmla="*/ 4743450 w 5194300"/>
                <a:gd name="connsiteY111" fmla="*/ 611061 h 2820861"/>
                <a:gd name="connsiteX112" fmla="*/ 4756150 w 5194300"/>
                <a:gd name="connsiteY112" fmla="*/ 585661 h 2820861"/>
                <a:gd name="connsiteX113" fmla="*/ 4781550 w 5194300"/>
                <a:gd name="connsiteY113" fmla="*/ 553911 h 2820861"/>
                <a:gd name="connsiteX114" fmla="*/ 4838700 w 5194300"/>
                <a:gd name="connsiteY114" fmla="*/ 547561 h 2820861"/>
                <a:gd name="connsiteX115" fmla="*/ 4921250 w 5194300"/>
                <a:gd name="connsiteY115" fmla="*/ 541211 h 2820861"/>
                <a:gd name="connsiteX116" fmla="*/ 4940300 w 5194300"/>
                <a:gd name="connsiteY116" fmla="*/ 490411 h 2820861"/>
                <a:gd name="connsiteX117" fmla="*/ 4978400 w 5194300"/>
                <a:gd name="connsiteY117" fmla="*/ 471361 h 2820861"/>
                <a:gd name="connsiteX118" fmla="*/ 5016500 w 5194300"/>
                <a:gd name="connsiteY118" fmla="*/ 439611 h 2820861"/>
                <a:gd name="connsiteX119" fmla="*/ 5022850 w 5194300"/>
                <a:gd name="connsiteY119" fmla="*/ 420561 h 2820861"/>
                <a:gd name="connsiteX120" fmla="*/ 5029200 w 5194300"/>
                <a:gd name="connsiteY120" fmla="*/ 376111 h 2820861"/>
                <a:gd name="connsiteX121" fmla="*/ 5035550 w 5194300"/>
                <a:gd name="connsiteY121" fmla="*/ 344361 h 2820861"/>
                <a:gd name="connsiteX122" fmla="*/ 5041900 w 5194300"/>
                <a:gd name="connsiteY122" fmla="*/ 306261 h 2820861"/>
                <a:gd name="connsiteX123" fmla="*/ 5048250 w 5194300"/>
                <a:gd name="connsiteY123" fmla="*/ 274511 h 2820861"/>
                <a:gd name="connsiteX124" fmla="*/ 5099050 w 5194300"/>
                <a:gd name="connsiteY124" fmla="*/ 255461 h 2820861"/>
                <a:gd name="connsiteX125" fmla="*/ 5099050 w 5194300"/>
                <a:gd name="connsiteY125" fmla="*/ 77661 h 2820861"/>
                <a:gd name="connsiteX126" fmla="*/ 5105400 w 5194300"/>
                <a:gd name="connsiteY126" fmla="*/ 52261 h 2820861"/>
                <a:gd name="connsiteX127" fmla="*/ 5111750 w 5194300"/>
                <a:gd name="connsiteY127" fmla="*/ 7811 h 2820861"/>
                <a:gd name="connsiteX128" fmla="*/ 5137150 w 5194300"/>
                <a:gd name="connsiteY128" fmla="*/ 1461 h 2820861"/>
                <a:gd name="connsiteX129" fmla="*/ 5194300 w 5194300"/>
                <a:gd name="connsiteY129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762250 w 5194300"/>
                <a:gd name="connsiteY49" fmla="*/ 2173161 h 2820861"/>
                <a:gd name="connsiteX50" fmla="*/ 2838450 w 5194300"/>
                <a:gd name="connsiteY50" fmla="*/ 2116011 h 2820861"/>
                <a:gd name="connsiteX51" fmla="*/ 2870200 w 5194300"/>
                <a:gd name="connsiteY51" fmla="*/ 2090611 h 2820861"/>
                <a:gd name="connsiteX52" fmla="*/ 2908300 w 5194300"/>
                <a:gd name="connsiteY52" fmla="*/ 2065211 h 2820861"/>
                <a:gd name="connsiteX53" fmla="*/ 2984500 w 5194300"/>
                <a:gd name="connsiteY53" fmla="*/ 2001711 h 2820861"/>
                <a:gd name="connsiteX54" fmla="*/ 3003550 w 5194300"/>
                <a:gd name="connsiteY54" fmla="*/ 1982661 h 2820861"/>
                <a:gd name="connsiteX55" fmla="*/ 3041650 w 5194300"/>
                <a:gd name="connsiteY55" fmla="*/ 1957261 h 2820861"/>
                <a:gd name="connsiteX56" fmla="*/ 3073400 w 5194300"/>
                <a:gd name="connsiteY56" fmla="*/ 1919161 h 2820861"/>
                <a:gd name="connsiteX57" fmla="*/ 3079750 w 5194300"/>
                <a:gd name="connsiteY57" fmla="*/ 1900111 h 2820861"/>
                <a:gd name="connsiteX58" fmla="*/ 3124200 w 5194300"/>
                <a:gd name="connsiteY58" fmla="*/ 1868361 h 2820861"/>
                <a:gd name="connsiteX59" fmla="*/ 3162300 w 5194300"/>
                <a:gd name="connsiteY59" fmla="*/ 1855661 h 2820861"/>
                <a:gd name="connsiteX60" fmla="*/ 3200400 w 5194300"/>
                <a:gd name="connsiteY60" fmla="*/ 1842961 h 2820861"/>
                <a:gd name="connsiteX61" fmla="*/ 3270250 w 5194300"/>
                <a:gd name="connsiteY61" fmla="*/ 1804861 h 2820861"/>
                <a:gd name="connsiteX62" fmla="*/ 3333750 w 5194300"/>
                <a:gd name="connsiteY62" fmla="*/ 1785811 h 2820861"/>
                <a:gd name="connsiteX63" fmla="*/ 3371850 w 5194300"/>
                <a:gd name="connsiteY63" fmla="*/ 1760411 h 2820861"/>
                <a:gd name="connsiteX64" fmla="*/ 3416300 w 5194300"/>
                <a:gd name="connsiteY64" fmla="*/ 1735011 h 2820861"/>
                <a:gd name="connsiteX65" fmla="*/ 3429000 w 5194300"/>
                <a:gd name="connsiteY65" fmla="*/ 1715961 h 2820861"/>
                <a:gd name="connsiteX66" fmla="*/ 3492500 w 5194300"/>
                <a:gd name="connsiteY66" fmla="*/ 1677861 h 2820861"/>
                <a:gd name="connsiteX67" fmla="*/ 3511550 w 5194300"/>
                <a:gd name="connsiteY67" fmla="*/ 1671511 h 2820861"/>
                <a:gd name="connsiteX68" fmla="*/ 3530600 w 5194300"/>
                <a:gd name="connsiteY68" fmla="*/ 1658811 h 2820861"/>
                <a:gd name="connsiteX69" fmla="*/ 3581400 w 5194300"/>
                <a:gd name="connsiteY69" fmla="*/ 1646111 h 2820861"/>
                <a:gd name="connsiteX70" fmla="*/ 3606800 w 5194300"/>
                <a:gd name="connsiteY70" fmla="*/ 1633411 h 2820861"/>
                <a:gd name="connsiteX71" fmla="*/ 3632200 w 5194300"/>
                <a:gd name="connsiteY71" fmla="*/ 1595311 h 2820861"/>
                <a:gd name="connsiteX72" fmla="*/ 3657600 w 5194300"/>
                <a:gd name="connsiteY72" fmla="*/ 1569911 h 2820861"/>
                <a:gd name="connsiteX73" fmla="*/ 3670300 w 5194300"/>
                <a:gd name="connsiteY73" fmla="*/ 1531811 h 2820861"/>
                <a:gd name="connsiteX74" fmla="*/ 3676650 w 5194300"/>
                <a:gd name="connsiteY74" fmla="*/ 1512761 h 2820861"/>
                <a:gd name="connsiteX75" fmla="*/ 3721100 w 5194300"/>
                <a:gd name="connsiteY75" fmla="*/ 1493711 h 2820861"/>
                <a:gd name="connsiteX76" fmla="*/ 3759200 w 5194300"/>
                <a:gd name="connsiteY76" fmla="*/ 1468311 h 2820861"/>
                <a:gd name="connsiteX77" fmla="*/ 3778250 w 5194300"/>
                <a:gd name="connsiteY77" fmla="*/ 1430211 h 2820861"/>
                <a:gd name="connsiteX78" fmla="*/ 3797300 w 5194300"/>
                <a:gd name="connsiteY78" fmla="*/ 1417511 h 2820861"/>
                <a:gd name="connsiteX79" fmla="*/ 3854450 w 5194300"/>
                <a:gd name="connsiteY79" fmla="*/ 1366711 h 2820861"/>
                <a:gd name="connsiteX80" fmla="*/ 3879850 w 5194300"/>
                <a:gd name="connsiteY80" fmla="*/ 1334961 h 2820861"/>
                <a:gd name="connsiteX81" fmla="*/ 3892550 w 5194300"/>
                <a:gd name="connsiteY81" fmla="*/ 1315911 h 2820861"/>
                <a:gd name="connsiteX82" fmla="*/ 3924300 w 5194300"/>
                <a:gd name="connsiteY82" fmla="*/ 1296861 h 2820861"/>
                <a:gd name="connsiteX83" fmla="*/ 3943350 w 5194300"/>
                <a:gd name="connsiteY83" fmla="*/ 1284161 h 2820861"/>
                <a:gd name="connsiteX84" fmla="*/ 3981450 w 5194300"/>
                <a:gd name="connsiteY84" fmla="*/ 1258761 h 2820861"/>
                <a:gd name="connsiteX85" fmla="*/ 4025900 w 5194300"/>
                <a:gd name="connsiteY85" fmla="*/ 1201611 h 2820861"/>
                <a:gd name="connsiteX86" fmla="*/ 4083050 w 5194300"/>
                <a:gd name="connsiteY86" fmla="*/ 1176211 h 2820861"/>
                <a:gd name="connsiteX87" fmla="*/ 4127500 w 5194300"/>
                <a:gd name="connsiteY87" fmla="*/ 1157161 h 2820861"/>
                <a:gd name="connsiteX88" fmla="*/ 4146550 w 5194300"/>
                <a:gd name="connsiteY88" fmla="*/ 1150811 h 2820861"/>
                <a:gd name="connsiteX89" fmla="*/ 4210050 w 5194300"/>
                <a:gd name="connsiteY89" fmla="*/ 1138111 h 2820861"/>
                <a:gd name="connsiteX90" fmla="*/ 4254500 w 5194300"/>
                <a:gd name="connsiteY90" fmla="*/ 1080961 h 2820861"/>
                <a:gd name="connsiteX91" fmla="*/ 4292600 w 5194300"/>
                <a:gd name="connsiteY91" fmla="*/ 1055561 h 2820861"/>
                <a:gd name="connsiteX92" fmla="*/ 4298950 w 5194300"/>
                <a:gd name="connsiteY92" fmla="*/ 1036511 h 2820861"/>
                <a:gd name="connsiteX93" fmla="*/ 4343400 w 5194300"/>
                <a:gd name="connsiteY93" fmla="*/ 1011111 h 2820861"/>
                <a:gd name="connsiteX94" fmla="*/ 4381500 w 5194300"/>
                <a:gd name="connsiteY94" fmla="*/ 1004761 h 2820861"/>
                <a:gd name="connsiteX95" fmla="*/ 4413250 w 5194300"/>
                <a:gd name="connsiteY95" fmla="*/ 998411 h 2820861"/>
                <a:gd name="connsiteX96" fmla="*/ 4451350 w 5194300"/>
                <a:gd name="connsiteY96" fmla="*/ 966661 h 2820861"/>
                <a:gd name="connsiteX97" fmla="*/ 4464050 w 5194300"/>
                <a:gd name="connsiteY97" fmla="*/ 909511 h 2820861"/>
                <a:gd name="connsiteX98" fmla="*/ 4476750 w 5194300"/>
                <a:gd name="connsiteY98" fmla="*/ 890461 h 2820861"/>
                <a:gd name="connsiteX99" fmla="*/ 4483100 w 5194300"/>
                <a:gd name="connsiteY99" fmla="*/ 871411 h 2820861"/>
                <a:gd name="connsiteX100" fmla="*/ 4502150 w 5194300"/>
                <a:gd name="connsiteY100" fmla="*/ 865061 h 2820861"/>
                <a:gd name="connsiteX101" fmla="*/ 4546600 w 5194300"/>
                <a:gd name="connsiteY101" fmla="*/ 858711 h 2820861"/>
                <a:gd name="connsiteX102" fmla="*/ 4559300 w 5194300"/>
                <a:gd name="connsiteY102" fmla="*/ 839661 h 2820861"/>
                <a:gd name="connsiteX103" fmla="*/ 4565650 w 5194300"/>
                <a:gd name="connsiteY103" fmla="*/ 814261 h 2820861"/>
                <a:gd name="connsiteX104" fmla="*/ 4610100 w 5194300"/>
                <a:gd name="connsiteY104" fmla="*/ 807911 h 2820861"/>
                <a:gd name="connsiteX105" fmla="*/ 4667250 w 5194300"/>
                <a:gd name="connsiteY105" fmla="*/ 788861 h 2820861"/>
                <a:gd name="connsiteX106" fmla="*/ 4686300 w 5194300"/>
                <a:gd name="connsiteY106" fmla="*/ 782511 h 2820861"/>
                <a:gd name="connsiteX107" fmla="*/ 4699000 w 5194300"/>
                <a:gd name="connsiteY107" fmla="*/ 763461 h 2820861"/>
                <a:gd name="connsiteX108" fmla="*/ 4711700 w 5194300"/>
                <a:gd name="connsiteY108" fmla="*/ 687261 h 2820861"/>
                <a:gd name="connsiteX109" fmla="*/ 4737100 w 5194300"/>
                <a:gd name="connsiteY109" fmla="*/ 630111 h 2820861"/>
                <a:gd name="connsiteX110" fmla="*/ 4743450 w 5194300"/>
                <a:gd name="connsiteY110" fmla="*/ 611061 h 2820861"/>
                <a:gd name="connsiteX111" fmla="*/ 4756150 w 5194300"/>
                <a:gd name="connsiteY111" fmla="*/ 585661 h 2820861"/>
                <a:gd name="connsiteX112" fmla="*/ 4781550 w 5194300"/>
                <a:gd name="connsiteY112" fmla="*/ 553911 h 2820861"/>
                <a:gd name="connsiteX113" fmla="*/ 4838700 w 5194300"/>
                <a:gd name="connsiteY113" fmla="*/ 547561 h 2820861"/>
                <a:gd name="connsiteX114" fmla="*/ 4921250 w 5194300"/>
                <a:gd name="connsiteY114" fmla="*/ 541211 h 2820861"/>
                <a:gd name="connsiteX115" fmla="*/ 4940300 w 5194300"/>
                <a:gd name="connsiteY115" fmla="*/ 490411 h 2820861"/>
                <a:gd name="connsiteX116" fmla="*/ 4978400 w 5194300"/>
                <a:gd name="connsiteY116" fmla="*/ 471361 h 2820861"/>
                <a:gd name="connsiteX117" fmla="*/ 5016500 w 5194300"/>
                <a:gd name="connsiteY117" fmla="*/ 439611 h 2820861"/>
                <a:gd name="connsiteX118" fmla="*/ 5022850 w 5194300"/>
                <a:gd name="connsiteY118" fmla="*/ 420561 h 2820861"/>
                <a:gd name="connsiteX119" fmla="*/ 5029200 w 5194300"/>
                <a:gd name="connsiteY119" fmla="*/ 376111 h 2820861"/>
                <a:gd name="connsiteX120" fmla="*/ 5035550 w 5194300"/>
                <a:gd name="connsiteY120" fmla="*/ 344361 h 2820861"/>
                <a:gd name="connsiteX121" fmla="*/ 5041900 w 5194300"/>
                <a:gd name="connsiteY121" fmla="*/ 306261 h 2820861"/>
                <a:gd name="connsiteX122" fmla="*/ 5048250 w 5194300"/>
                <a:gd name="connsiteY122" fmla="*/ 274511 h 2820861"/>
                <a:gd name="connsiteX123" fmla="*/ 5099050 w 5194300"/>
                <a:gd name="connsiteY123" fmla="*/ 255461 h 2820861"/>
                <a:gd name="connsiteX124" fmla="*/ 5099050 w 5194300"/>
                <a:gd name="connsiteY124" fmla="*/ 77661 h 2820861"/>
                <a:gd name="connsiteX125" fmla="*/ 5105400 w 5194300"/>
                <a:gd name="connsiteY125" fmla="*/ 52261 h 2820861"/>
                <a:gd name="connsiteX126" fmla="*/ 5111750 w 5194300"/>
                <a:gd name="connsiteY126" fmla="*/ 7811 h 2820861"/>
                <a:gd name="connsiteX127" fmla="*/ 5137150 w 5194300"/>
                <a:gd name="connsiteY127" fmla="*/ 1461 h 2820861"/>
                <a:gd name="connsiteX128" fmla="*/ 5194300 w 5194300"/>
                <a:gd name="connsiteY128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762250 w 5194300"/>
                <a:gd name="connsiteY49" fmla="*/ 2173161 h 2820861"/>
                <a:gd name="connsiteX50" fmla="*/ 2870200 w 5194300"/>
                <a:gd name="connsiteY50" fmla="*/ 2090611 h 2820861"/>
                <a:gd name="connsiteX51" fmla="*/ 2908300 w 5194300"/>
                <a:gd name="connsiteY51" fmla="*/ 2065211 h 2820861"/>
                <a:gd name="connsiteX52" fmla="*/ 2984500 w 5194300"/>
                <a:gd name="connsiteY52" fmla="*/ 2001711 h 2820861"/>
                <a:gd name="connsiteX53" fmla="*/ 3003550 w 5194300"/>
                <a:gd name="connsiteY53" fmla="*/ 1982661 h 2820861"/>
                <a:gd name="connsiteX54" fmla="*/ 3041650 w 5194300"/>
                <a:gd name="connsiteY54" fmla="*/ 1957261 h 2820861"/>
                <a:gd name="connsiteX55" fmla="*/ 3073400 w 5194300"/>
                <a:gd name="connsiteY55" fmla="*/ 1919161 h 2820861"/>
                <a:gd name="connsiteX56" fmla="*/ 3079750 w 5194300"/>
                <a:gd name="connsiteY56" fmla="*/ 1900111 h 2820861"/>
                <a:gd name="connsiteX57" fmla="*/ 3124200 w 5194300"/>
                <a:gd name="connsiteY57" fmla="*/ 1868361 h 2820861"/>
                <a:gd name="connsiteX58" fmla="*/ 3162300 w 5194300"/>
                <a:gd name="connsiteY58" fmla="*/ 1855661 h 2820861"/>
                <a:gd name="connsiteX59" fmla="*/ 3200400 w 5194300"/>
                <a:gd name="connsiteY59" fmla="*/ 1842961 h 2820861"/>
                <a:gd name="connsiteX60" fmla="*/ 3270250 w 5194300"/>
                <a:gd name="connsiteY60" fmla="*/ 1804861 h 2820861"/>
                <a:gd name="connsiteX61" fmla="*/ 3333750 w 5194300"/>
                <a:gd name="connsiteY61" fmla="*/ 1785811 h 2820861"/>
                <a:gd name="connsiteX62" fmla="*/ 3371850 w 5194300"/>
                <a:gd name="connsiteY62" fmla="*/ 1760411 h 2820861"/>
                <a:gd name="connsiteX63" fmla="*/ 3416300 w 5194300"/>
                <a:gd name="connsiteY63" fmla="*/ 1735011 h 2820861"/>
                <a:gd name="connsiteX64" fmla="*/ 3429000 w 5194300"/>
                <a:gd name="connsiteY64" fmla="*/ 1715961 h 2820861"/>
                <a:gd name="connsiteX65" fmla="*/ 3492500 w 5194300"/>
                <a:gd name="connsiteY65" fmla="*/ 1677861 h 2820861"/>
                <a:gd name="connsiteX66" fmla="*/ 3511550 w 5194300"/>
                <a:gd name="connsiteY66" fmla="*/ 1671511 h 2820861"/>
                <a:gd name="connsiteX67" fmla="*/ 3530600 w 5194300"/>
                <a:gd name="connsiteY67" fmla="*/ 1658811 h 2820861"/>
                <a:gd name="connsiteX68" fmla="*/ 3581400 w 5194300"/>
                <a:gd name="connsiteY68" fmla="*/ 1646111 h 2820861"/>
                <a:gd name="connsiteX69" fmla="*/ 3606800 w 5194300"/>
                <a:gd name="connsiteY69" fmla="*/ 1633411 h 2820861"/>
                <a:gd name="connsiteX70" fmla="*/ 3632200 w 5194300"/>
                <a:gd name="connsiteY70" fmla="*/ 1595311 h 2820861"/>
                <a:gd name="connsiteX71" fmla="*/ 3657600 w 5194300"/>
                <a:gd name="connsiteY71" fmla="*/ 1569911 h 2820861"/>
                <a:gd name="connsiteX72" fmla="*/ 3670300 w 5194300"/>
                <a:gd name="connsiteY72" fmla="*/ 1531811 h 2820861"/>
                <a:gd name="connsiteX73" fmla="*/ 3676650 w 5194300"/>
                <a:gd name="connsiteY73" fmla="*/ 1512761 h 2820861"/>
                <a:gd name="connsiteX74" fmla="*/ 3721100 w 5194300"/>
                <a:gd name="connsiteY74" fmla="*/ 1493711 h 2820861"/>
                <a:gd name="connsiteX75" fmla="*/ 3759200 w 5194300"/>
                <a:gd name="connsiteY75" fmla="*/ 1468311 h 2820861"/>
                <a:gd name="connsiteX76" fmla="*/ 3778250 w 5194300"/>
                <a:gd name="connsiteY76" fmla="*/ 1430211 h 2820861"/>
                <a:gd name="connsiteX77" fmla="*/ 3797300 w 5194300"/>
                <a:gd name="connsiteY77" fmla="*/ 1417511 h 2820861"/>
                <a:gd name="connsiteX78" fmla="*/ 3854450 w 5194300"/>
                <a:gd name="connsiteY78" fmla="*/ 1366711 h 2820861"/>
                <a:gd name="connsiteX79" fmla="*/ 3879850 w 5194300"/>
                <a:gd name="connsiteY79" fmla="*/ 1334961 h 2820861"/>
                <a:gd name="connsiteX80" fmla="*/ 3892550 w 5194300"/>
                <a:gd name="connsiteY80" fmla="*/ 1315911 h 2820861"/>
                <a:gd name="connsiteX81" fmla="*/ 3924300 w 5194300"/>
                <a:gd name="connsiteY81" fmla="*/ 1296861 h 2820861"/>
                <a:gd name="connsiteX82" fmla="*/ 3943350 w 5194300"/>
                <a:gd name="connsiteY82" fmla="*/ 1284161 h 2820861"/>
                <a:gd name="connsiteX83" fmla="*/ 3981450 w 5194300"/>
                <a:gd name="connsiteY83" fmla="*/ 1258761 h 2820861"/>
                <a:gd name="connsiteX84" fmla="*/ 4025900 w 5194300"/>
                <a:gd name="connsiteY84" fmla="*/ 1201611 h 2820861"/>
                <a:gd name="connsiteX85" fmla="*/ 4083050 w 5194300"/>
                <a:gd name="connsiteY85" fmla="*/ 1176211 h 2820861"/>
                <a:gd name="connsiteX86" fmla="*/ 4127500 w 5194300"/>
                <a:gd name="connsiteY86" fmla="*/ 1157161 h 2820861"/>
                <a:gd name="connsiteX87" fmla="*/ 4146550 w 5194300"/>
                <a:gd name="connsiteY87" fmla="*/ 1150811 h 2820861"/>
                <a:gd name="connsiteX88" fmla="*/ 4210050 w 5194300"/>
                <a:gd name="connsiteY88" fmla="*/ 1138111 h 2820861"/>
                <a:gd name="connsiteX89" fmla="*/ 4254500 w 5194300"/>
                <a:gd name="connsiteY89" fmla="*/ 1080961 h 2820861"/>
                <a:gd name="connsiteX90" fmla="*/ 4292600 w 5194300"/>
                <a:gd name="connsiteY90" fmla="*/ 1055561 h 2820861"/>
                <a:gd name="connsiteX91" fmla="*/ 4298950 w 5194300"/>
                <a:gd name="connsiteY91" fmla="*/ 1036511 h 2820861"/>
                <a:gd name="connsiteX92" fmla="*/ 4343400 w 5194300"/>
                <a:gd name="connsiteY92" fmla="*/ 1011111 h 2820861"/>
                <a:gd name="connsiteX93" fmla="*/ 4381500 w 5194300"/>
                <a:gd name="connsiteY93" fmla="*/ 1004761 h 2820861"/>
                <a:gd name="connsiteX94" fmla="*/ 4413250 w 5194300"/>
                <a:gd name="connsiteY94" fmla="*/ 998411 h 2820861"/>
                <a:gd name="connsiteX95" fmla="*/ 4451350 w 5194300"/>
                <a:gd name="connsiteY95" fmla="*/ 966661 h 2820861"/>
                <a:gd name="connsiteX96" fmla="*/ 4464050 w 5194300"/>
                <a:gd name="connsiteY96" fmla="*/ 909511 h 2820861"/>
                <a:gd name="connsiteX97" fmla="*/ 4476750 w 5194300"/>
                <a:gd name="connsiteY97" fmla="*/ 890461 h 2820861"/>
                <a:gd name="connsiteX98" fmla="*/ 4483100 w 5194300"/>
                <a:gd name="connsiteY98" fmla="*/ 871411 h 2820861"/>
                <a:gd name="connsiteX99" fmla="*/ 4502150 w 5194300"/>
                <a:gd name="connsiteY99" fmla="*/ 865061 h 2820861"/>
                <a:gd name="connsiteX100" fmla="*/ 4546600 w 5194300"/>
                <a:gd name="connsiteY100" fmla="*/ 858711 h 2820861"/>
                <a:gd name="connsiteX101" fmla="*/ 4559300 w 5194300"/>
                <a:gd name="connsiteY101" fmla="*/ 839661 h 2820861"/>
                <a:gd name="connsiteX102" fmla="*/ 4565650 w 5194300"/>
                <a:gd name="connsiteY102" fmla="*/ 814261 h 2820861"/>
                <a:gd name="connsiteX103" fmla="*/ 4610100 w 5194300"/>
                <a:gd name="connsiteY103" fmla="*/ 807911 h 2820861"/>
                <a:gd name="connsiteX104" fmla="*/ 4667250 w 5194300"/>
                <a:gd name="connsiteY104" fmla="*/ 788861 h 2820861"/>
                <a:gd name="connsiteX105" fmla="*/ 4686300 w 5194300"/>
                <a:gd name="connsiteY105" fmla="*/ 782511 h 2820861"/>
                <a:gd name="connsiteX106" fmla="*/ 4699000 w 5194300"/>
                <a:gd name="connsiteY106" fmla="*/ 763461 h 2820861"/>
                <a:gd name="connsiteX107" fmla="*/ 4711700 w 5194300"/>
                <a:gd name="connsiteY107" fmla="*/ 687261 h 2820861"/>
                <a:gd name="connsiteX108" fmla="*/ 4737100 w 5194300"/>
                <a:gd name="connsiteY108" fmla="*/ 630111 h 2820861"/>
                <a:gd name="connsiteX109" fmla="*/ 4743450 w 5194300"/>
                <a:gd name="connsiteY109" fmla="*/ 611061 h 2820861"/>
                <a:gd name="connsiteX110" fmla="*/ 4756150 w 5194300"/>
                <a:gd name="connsiteY110" fmla="*/ 585661 h 2820861"/>
                <a:gd name="connsiteX111" fmla="*/ 4781550 w 5194300"/>
                <a:gd name="connsiteY111" fmla="*/ 553911 h 2820861"/>
                <a:gd name="connsiteX112" fmla="*/ 4838700 w 5194300"/>
                <a:gd name="connsiteY112" fmla="*/ 547561 h 2820861"/>
                <a:gd name="connsiteX113" fmla="*/ 4921250 w 5194300"/>
                <a:gd name="connsiteY113" fmla="*/ 541211 h 2820861"/>
                <a:gd name="connsiteX114" fmla="*/ 4940300 w 5194300"/>
                <a:gd name="connsiteY114" fmla="*/ 490411 h 2820861"/>
                <a:gd name="connsiteX115" fmla="*/ 4978400 w 5194300"/>
                <a:gd name="connsiteY115" fmla="*/ 471361 h 2820861"/>
                <a:gd name="connsiteX116" fmla="*/ 5016500 w 5194300"/>
                <a:gd name="connsiteY116" fmla="*/ 439611 h 2820861"/>
                <a:gd name="connsiteX117" fmla="*/ 5022850 w 5194300"/>
                <a:gd name="connsiteY117" fmla="*/ 420561 h 2820861"/>
                <a:gd name="connsiteX118" fmla="*/ 5029200 w 5194300"/>
                <a:gd name="connsiteY118" fmla="*/ 376111 h 2820861"/>
                <a:gd name="connsiteX119" fmla="*/ 5035550 w 5194300"/>
                <a:gd name="connsiteY119" fmla="*/ 344361 h 2820861"/>
                <a:gd name="connsiteX120" fmla="*/ 5041900 w 5194300"/>
                <a:gd name="connsiteY120" fmla="*/ 306261 h 2820861"/>
                <a:gd name="connsiteX121" fmla="*/ 5048250 w 5194300"/>
                <a:gd name="connsiteY121" fmla="*/ 274511 h 2820861"/>
                <a:gd name="connsiteX122" fmla="*/ 5099050 w 5194300"/>
                <a:gd name="connsiteY122" fmla="*/ 255461 h 2820861"/>
                <a:gd name="connsiteX123" fmla="*/ 5099050 w 5194300"/>
                <a:gd name="connsiteY123" fmla="*/ 77661 h 2820861"/>
                <a:gd name="connsiteX124" fmla="*/ 5105400 w 5194300"/>
                <a:gd name="connsiteY124" fmla="*/ 52261 h 2820861"/>
                <a:gd name="connsiteX125" fmla="*/ 5111750 w 5194300"/>
                <a:gd name="connsiteY125" fmla="*/ 7811 h 2820861"/>
                <a:gd name="connsiteX126" fmla="*/ 5137150 w 5194300"/>
                <a:gd name="connsiteY126" fmla="*/ 1461 h 2820861"/>
                <a:gd name="connsiteX127" fmla="*/ 5194300 w 5194300"/>
                <a:gd name="connsiteY127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762250 w 5194300"/>
                <a:gd name="connsiteY49" fmla="*/ 2173161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162300 w 5194300"/>
                <a:gd name="connsiteY57" fmla="*/ 1855661 h 2820861"/>
                <a:gd name="connsiteX58" fmla="*/ 3200400 w 5194300"/>
                <a:gd name="connsiteY58" fmla="*/ 1842961 h 2820861"/>
                <a:gd name="connsiteX59" fmla="*/ 3270250 w 5194300"/>
                <a:gd name="connsiteY59" fmla="*/ 1804861 h 2820861"/>
                <a:gd name="connsiteX60" fmla="*/ 3333750 w 5194300"/>
                <a:gd name="connsiteY60" fmla="*/ 1785811 h 2820861"/>
                <a:gd name="connsiteX61" fmla="*/ 3371850 w 5194300"/>
                <a:gd name="connsiteY61" fmla="*/ 1760411 h 2820861"/>
                <a:gd name="connsiteX62" fmla="*/ 3416300 w 5194300"/>
                <a:gd name="connsiteY62" fmla="*/ 1735011 h 2820861"/>
                <a:gd name="connsiteX63" fmla="*/ 3429000 w 5194300"/>
                <a:gd name="connsiteY63" fmla="*/ 1715961 h 2820861"/>
                <a:gd name="connsiteX64" fmla="*/ 3492500 w 5194300"/>
                <a:gd name="connsiteY64" fmla="*/ 1677861 h 2820861"/>
                <a:gd name="connsiteX65" fmla="*/ 3511550 w 5194300"/>
                <a:gd name="connsiteY65" fmla="*/ 1671511 h 2820861"/>
                <a:gd name="connsiteX66" fmla="*/ 3530600 w 5194300"/>
                <a:gd name="connsiteY66" fmla="*/ 1658811 h 2820861"/>
                <a:gd name="connsiteX67" fmla="*/ 3581400 w 5194300"/>
                <a:gd name="connsiteY67" fmla="*/ 1646111 h 2820861"/>
                <a:gd name="connsiteX68" fmla="*/ 3606800 w 5194300"/>
                <a:gd name="connsiteY68" fmla="*/ 1633411 h 2820861"/>
                <a:gd name="connsiteX69" fmla="*/ 3632200 w 5194300"/>
                <a:gd name="connsiteY69" fmla="*/ 1595311 h 2820861"/>
                <a:gd name="connsiteX70" fmla="*/ 3657600 w 5194300"/>
                <a:gd name="connsiteY70" fmla="*/ 1569911 h 2820861"/>
                <a:gd name="connsiteX71" fmla="*/ 3670300 w 5194300"/>
                <a:gd name="connsiteY71" fmla="*/ 1531811 h 2820861"/>
                <a:gd name="connsiteX72" fmla="*/ 3676650 w 5194300"/>
                <a:gd name="connsiteY72" fmla="*/ 1512761 h 2820861"/>
                <a:gd name="connsiteX73" fmla="*/ 3721100 w 5194300"/>
                <a:gd name="connsiteY73" fmla="*/ 1493711 h 2820861"/>
                <a:gd name="connsiteX74" fmla="*/ 3759200 w 5194300"/>
                <a:gd name="connsiteY74" fmla="*/ 1468311 h 2820861"/>
                <a:gd name="connsiteX75" fmla="*/ 3778250 w 5194300"/>
                <a:gd name="connsiteY75" fmla="*/ 1430211 h 2820861"/>
                <a:gd name="connsiteX76" fmla="*/ 3797300 w 5194300"/>
                <a:gd name="connsiteY76" fmla="*/ 1417511 h 2820861"/>
                <a:gd name="connsiteX77" fmla="*/ 3854450 w 5194300"/>
                <a:gd name="connsiteY77" fmla="*/ 1366711 h 2820861"/>
                <a:gd name="connsiteX78" fmla="*/ 3879850 w 5194300"/>
                <a:gd name="connsiteY78" fmla="*/ 1334961 h 2820861"/>
                <a:gd name="connsiteX79" fmla="*/ 3892550 w 5194300"/>
                <a:gd name="connsiteY79" fmla="*/ 1315911 h 2820861"/>
                <a:gd name="connsiteX80" fmla="*/ 3924300 w 5194300"/>
                <a:gd name="connsiteY80" fmla="*/ 1296861 h 2820861"/>
                <a:gd name="connsiteX81" fmla="*/ 3943350 w 5194300"/>
                <a:gd name="connsiteY81" fmla="*/ 1284161 h 2820861"/>
                <a:gd name="connsiteX82" fmla="*/ 3981450 w 5194300"/>
                <a:gd name="connsiteY82" fmla="*/ 1258761 h 2820861"/>
                <a:gd name="connsiteX83" fmla="*/ 4025900 w 5194300"/>
                <a:gd name="connsiteY83" fmla="*/ 1201611 h 2820861"/>
                <a:gd name="connsiteX84" fmla="*/ 4083050 w 5194300"/>
                <a:gd name="connsiteY84" fmla="*/ 1176211 h 2820861"/>
                <a:gd name="connsiteX85" fmla="*/ 4127500 w 5194300"/>
                <a:gd name="connsiteY85" fmla="*/ 1157161 h 2820861"/>
                <a:gd name="connsiteX86" fmla="*/ 4146550 w 5194300"/>
                <a:gd name="connsiteY86" fmla="*/ 1150811 h 2820861"/>
                <a:gd name="connsiteX87" fmla="*/ 4210050 w 5194300"/>
                <a:gd name="connsiteY87" fmla="*/ 1138111 h 2820861"/>
                <a:gd name="connsiteX88" fmla="*/ 4254500 w 5194300"/>
                <a:gd name="connsiteY88" fmla="*/ 1080961 h 2820861"/>
                <a:gd name="connsiteX89" fmla="*/ 4292600 w 5194300"/>
                <a:gd name="connsiteY89" fmla="*/ 1055561 h 2820861"/>
                <a:gd name="connsiteX90" fmla="*/ 4298950 w 5194300"/>
                <a:gd name="connsiteY90" fmla="*/ 1036511 h 2820861"/>
                <a:gd name="connsiteX91" fmla="*/ 4343400 w 5194300"/>
                <a:gd name="connsiteY91" fmla="*/ 1011111 h 2820861"/>
                <a:gd name="connsiteX92" fmla="*/ 4381500 w 5194300"/>
                <a:gd name="connsiteY92" fmla="*/ 1004761 h 2820861"/>
                <a:gd name="connsiteX93" fmla="*/ 4413250 w 5194300"/>
                <a:gd name="connsiteY93" fmla="*/ 998411 h 2820861"/>
                <a:gd name="connsiteX94" fmla="*/ 4451350 w 5194300"/>
                <a:gd name="connsiteY94" fmla="*/ 966661 h 2820861"/>
                <a:gd name="connsiteX95" fmla="*/ 4464050 w 5194300"/>
                <a:gd name="connsiteY95" fmla="*/ 909511 h 2820861"/>
                <a:gd name="connsiteX96" fmla="*/ 4476750 w 5194300"/>
                <a:gd name="connsiteY96" fmla="*/ 890461 h 2820861"/>
                <a:gd name="connsiteX97" fmla="*/ 4483100 w 5194300"/>
                <a:gd name="connsiteY97" fmla="*/ 871411 h 2820861"/>
                <a:gd name="connsiteX98" fmla="*/ 4502150 w 5194300"/>
                <a:gd name="connsiteY98" fmla="*/ 865061 h 2820861"/>
                <a:gd name="connsiteX99" fmla="*/ 4546600 w 5194300"/>
                <a:gd name="connsiteY99" fmla="*/ 858711 h 2820861"/>
                <a:gd name="connsiteX100" fmla="*/ 4559300 w 5194300"/>
                <a:gd name="connsiteY100" fmla="*/ 839661 h 2820861"/>
                <a:gd name="connsiteX101" fmla="*/ 4565650 w 5194300"/>
                <a:gd name="connsiteY101" fmla="*/ 814261 h 2820861"/>
                <a:gd name="connsiteX102" fmla="*/ 4610100 w 5194300"/>
                <a:gd name="connsiteY102" fmla="*/ 807911 h 2820861"/>
                <a:gd name="connsiteX103" fmla="*/ 4667250 w 5194300"/>
                <a:gd name="connsiteY103" fmla="*/ 788861 h 2820861"/>
                <a:gd name="connsiteX104" fmla="*/ 4686300 w 5194300"/>
                <a:gd name="connsiteY104" fmla="*/ 782511 h 2820861"/>
                <a:gd name="connsiteX105" fmla="*/ 4699000 w 5194300"/>
                <a:gd name="connsiteY105" fmla="*/ 763461 h 2820861"/>
                <a:gd name="connsiteX106" fmla="*/ 4711700 w 5194300"/>
                <a:gd name="connsiteY106" fmla="*/ 687261 h 2820861"/>
                <a:gd name="connsiteX107" fmla="*/ 4737100 w 5194300"/>
                <a:gd name="connsiteY107" fmla="*/ 630111 h 2820861"/>
                <a:gd name="connsiteX108" fmla="*/ 4743450 w 5194300"/>
                <a:gd name="connsiteY108" fmla="*/ 611061 h 2820861"/>
                <a:gd name="connsiteX109" fmla="*/ 4756150 w 5194300"/>
                <a:gd name="connsiteY109" fmla="*/ 585661 h 2820861"/>
                <a:gd name="connsiteX110" fmla="*/ 4781550 w 5194300"/>
                <a:gd name="connsiteY110" fmla="*/ 553911 h 2820861"/>
                <a:gd name="connsiteX111" fmla="*/ 4838700 w 5194300"/>
                <a:gd name="connsiteY111" fmla="*/ 547561 h 2820861"/>
                <a:gd name="connsiteX112" fmla="*/ 4921250 w 5194300"/>
                <a:gd name="connsiteY112" fmla="*/ 541211 h 2820861"/>
                <a:gd name="connsiteX113" fmla="*/ 4940300 w 5194300"/>
                <a:gd name="connsiteY113" fmla="*/ 490411 h 2820861"/>
                <a:gd name="connsiteX114" fmla="*/ 4978400 w 5194300"/>
                <a:gd name="connsiteY114" fmla="*/ 471361 h 2820861"/>
                <a:gd name="connsiteX115" fmla="*/ 5016500 w 5194300"/>
                <a:gd name="connsiteY115" fmla="*/ 439611 h 2820861"/>
                <a:gd name="connsiteX116" fmla="*/ 5022850 w 5194300"/>
                <a:gd name="connsiteY116" fmla="*/ 420561 h 2820861"/>
                <a:gd name="connsiteX117" fmla="*/ 5029200 w 5194300"/>
                <a:gd name="connsiteY117" fmla="*/ 376111 h 2820861"/>
                <a:gd name="connsiteX118" fmla="*/ 5035550 w 5194300"/>
                <a:gd name="connsiteY118" fmla="*/ 344361 h 2820861"/>
                <a:gd name="connsiteX119" fmla="*/ 5041900 w 5194300"/>
                <a:gd name="connsiteY119" fmla="*/ 306261 h 2820861"/>
                <a:gd name="connsiteX120" fmla="*/ 5048250 w 5194300"/>
                <a:gd name="connsiteY120" fmla="*/ 274511 h 2820861"/>
                <a:gd name="connsiteX121" fmla="*/ 5099050 w 5194300"/>
                <a:gd name="connsiteY121" fmla="*/ 255461 h 2820861"/>
                <a:gd name="connsiteX122" fmla="*/ 5099050 w 5194300"/>
                <a:gd name="connsiteY122" fmla="*/ 77661 h 2820861"/>
                <a:gd name="connsiteX123" fmla="*/ 5105400 w 5194300"/>
                <a:gd name="connsiteY123" fmla="*/ 52261 h 2820861"/>
                <a:gd name="connsiteX124" fmla="*/ 5111750 w 5194300"/>
                <a:gd name="connsiteY124" fmla="*/ 7811 h 2820861"/>
                <a:gd name="connsiteX125" fmla="*/ 5137150 w 5194300"/>
                <a:gd name="connsiteY125" fmla="*/ 1461 h 2820861"/>
                <a:gd name="connsiteX126" fmla="*/ 5194300 w 5194300"/>
                <a:gd name="connsiteY126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908300 w 5194300"/>
                <a:gd name="connsiteY49" fmla="*/ 2065211 h 2820861"/>
                <a:gd name="connsiteX50" fmla="*/ 2984500 w 5194300"/>
                <a:gd name="connsiteY50" fmla="*/ 2001711 h 2820861"/>
                <a:gd name="connsiteX51" fmla="*/ 3003550 w 5194300"/>
                <a:gd name="connsiteY51" fmla="*/ 1982661 h 2820861"/>
                <a:gd name="connsiteX52" fmla="*/ 3041650 w 5194300"/>
                <a:gd name="connsiteY52" fmla="*/ 1957261 h 2820861"/>
                <a:gd name="connsiteX53" fmla="*/ 3073400 w 5194300"/>
                <a:gd name="connsiteY53" fmla="*/ 1919161 h 2820861"/>
                <a:gd name="connsiteX54" fmla="*/ 3079750 w 5194300"/>
                <a:gd name="connsiteY54" fmla="*/ 1900111 h 2820861"/>
                <a:gd name="connsiteX55" fmla="*/ 3124200 w 5194300"/>
                <a:gd name="connsiteY55" fmla="*/ 1868361 h 2820861"/>
                <a:gd name="connsiteX56" fmla="*/ 3162300 w 5194300"/>
                <a:gd name="connsiteY56" fmla="*/ 1855661 h 2820861"/>
                <a:gd name="connsiteX57" fmla="*/ 3200400 w 5194300"/>
                <a:gd name="connsiteY57" fmla="*/ 1842961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37100 w 5194300"/>
                <a:gd name="connsiteY106" fmla="*/ 630111 h 2820861"/>
                <a:gd name="connsiteX107" fmla="*/ 4743450 w 5194300"/>
                <a:gd name="connsiteY107" fmla="*/ 611061 h 2820861"/>
                <a:gd name="connsiteX108" fmla="*/ 4756150 w 5194300"/>
                <a:gd name="connsiteY108" fmla="*/ 585661 h 2820861"/>
                <a:gd name="connsiteX109" fmla="*/ 4781550 w 5194300"/>
                <a:gd name="connsiteY109" fmla="*/ 553911 h 2820861"/>
                <a:gd name="connsiteX110" fmla="*/ 4838700 w 5194300"/>
                <a:gd name="connsiteY110" fmla="*/ 547561 h 2820861"/>
                <a:gd name="connsiteX111" fmla="*/ 4921250 w 5194300"/>
                <a:gd name="connsiteY111" fmla="*/ 541211 h 2820861"/>
                <a:gd name="connsiteX112" fmla="*/ 4940300 w 5194300"/>
                <a:gd name="connsiteY112" fmla="*/ 490411 h 2820861"/>
                <a:gd name="connsiteX113" fmla="*/ 4978400 w 5194300"/>
                <a:gd name="connsiteY113" fmla="*/ 471361 h 2820861"/>
                <a:gd name="connsiteX114" fmla="*/ 5016500 w 5194300"/>
                <a:gd name="connsiteY114" fmla="*/ 439611 h 2820861"/>
                <a:gd name="connsiteX115" fmla="*/ 5022850 w 5194300"/>
                <a:gd name="connsiteY115" fmla="*/ 420561 h 2820861"/>
                <a:gd name="connsiteX116" fmla="*/ 5029200 w 5194300"/>
                <a:gd name="connsiteY116" fmla="*/ 376111 h 2820861"/>
                <a:gd name="connsiteX117" fmla="*/ 5035550 w 5194300"/>
                <a:gd name="connsiteY117" fmla="*/ 344361 h 2820861"/>
                <a:gd name="connsiteX118" fmla="*/ 5041900 w 5194300"/>
                <a:gd name="connsiteY118" fmla="*/ 306261 h 2820861"/>
                <a:gd name="connsiteX119" fmla="*/ 5048250 w 5194300"/>
                <a:gd name="connsiteY119" fmla="*/ 274511 h 2820861"/>
                <a:gd name="connsiteX120" fmla="*/ 5099050 w 5194300"/>
                <a:gd name="connsiteY120" fmla="*/ 255461 h 2820861"/>
                <a:gd name="connsiteX121" fmla="*/ 5099050 w 5194300"/>
                <a:gd name="connsiteY121" fmla="*/ 77661 h 2820861"/>
                <a:gd name="connsiteX122" fmla="*/ 5105400 w 5194300"/>
                <a:gd name="connsiteY122" fmla="*/ 52261 h 2820861"/>
                <a:gd name="connsiteX123" fmla="*/ 5111750 w 5194300"/>
                <a:gd name="connsiteY123" fmla="*/ 7811 h 2820861"/>
                <a:gd name="connsiteX124" fmla="*/ 5137150 w 5194300"/>
                <a:gd name="connsiteY124" fmla="*/ 1461 h 2820861"/>
                <a:gd name="connsiteX125" fmla="*/ 5194300 w 5194300"/>
                <a:gd name="connsiteY125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162300 w 5194300"/>
                <a:gd name="connsiteY57" fmla="*/ 1855661 h 2820861"/>
                <a:gd name="connsiteX58" fmla="*/ 3200400 w 5194300"/>
                <a:gd name="connsiteY58" fmla="*/ 1842961 h 2820861"/>
                <a:gd name="connsiteX59" fmla="*/ 3270250 w 5194300"/>
                <a:gd name="connsiteY59" fmla="*/ 1804861 h 2820861"/>
                <a:gd name="connsiteX60" fmla="*/ 3333750 w 5194300"/>
                <a:gd name="connsiteY60" fmla="*/ 1785811 h 2820861"/>
                <a:gd name="connsiteX61" fmla="*/ 3371850 w 5194300"/>
                <a:gd name="connsiteY61" fmla="*/ 1760411 h 2820861"/>
                <a:gd name="connsiteX62" fmla="*/ 3416300 w 5194300"/>
                <a:gd name="connsiteY62" fmla="*/ 1735011 h 2820861"/>
                <a:gd name="connsiteX63" fmla="*/ 3429000 w 5194300"/>
                <a:gd name="connsiteY63" fmla="*/ 1715961 h 2820861"/>
                <a:gd name="connsiteX64" fmla="*/ 3492500 w 5194300"/>
                <a:gd name="connsiteY64" fmla="*/ 1677861 h 2820861"/>
                <a:gd name="connsiteX65" fmla="*/ 3511550 w 5194300"/>
                <a:gd name="connsiteY65" fmla="*/ 1671511 h 2820861"/>
                <a:gd name="connsiteX66" fmla="*/ 3530600 w 5194300"/>
                <a:gd name="connsiteY66" fmla="*/ 1658811 h 2820861"/>
                <a:gd name="connsiteX67" fmla="*/ 3581400 w 5194300"/>
                <a:gd name="connsiteY67" fmla="*/ 1646111 h 2820861"/>
                <a:gd name="connsiteX68" fmla="*/ 3606800 w 5194300"/>
                <a:gd name="connsiteY68" fmla="*/ 1633411 h 2820861"/>
                <a:gd name="connsiteX69" fmla="*/ 3632200 w 5194300"/>
                <a:gd name="connsiteY69" fmla="*/ 1595311 h 2820861"/>
                <a:gd name="connsiteX70" fmla="*/ 3657600 w 5194300"/>
                <a:gd name="connsiteY70" fmla="*/ 1569911 h 2820861"/>
                <a:gd name="connsiteX71" fmla="*/ 3670300 w 5194300"/>
                <a:gd name="connsiteY71" fmla="*/ 1531811 h 2820861"/>
                <a:gd name="connsiteX72" fmla="*/ 3676650 w 5194300"/>
                <a:gd name="connsiteY72" fmla="*/ 1512761 h 2820861"/>
                <a:gd name="connsiteX73" fmla="*/ 3721100 w 5194300"/>
                <a:gd name="connsiteY73" fmla="*/ 1493711 h 2820861"/>
                <a:gd name="connsiteX74" fmla="*/ 3759200 w 5194300"/>
                <a:gd name="connsiteY74" fmla="*/ 1468311 h 2820861"/>
                <a:gd name="connsiteX75" fmla="*/ 3778250 w 5194300"/>
                <a:gd name="connsiteY75" fmla="*/ 1430211 h 2820861"/>
                <a:gd name="connsiteX76" fmla="*/ 3797300 w 5194300"/>
                <a:gd name="connsiteY76" fmla="*/ 1417511 h 2820861"/>
                <a:gd name="connsiteX77" fmla="*/ 3854450 w 5194300"/>
                <a:gd name="connsiteY77" fmla="*/ 1366711 h 2820861"/>
                <a:gd name="connsiteX78" fmla="*/ 3879850 w 5194300"/>
                <a:gd name="connsiteY78" fmla="*/ 1334961 h 2820861"/>
                <a:gd name="connsiteX79" fmla="*/ 3892550 w 5194300"/>
                <a:gd name="connsiteY79" fmla="*/ 1315911 h 2820861"/>
                <a:gd name="connsiteX80" fmla="*/ 3924300 w 5194300"/>
                <a:gd name="connsiteY80" fmla="*/ 1296861 h 2820861"/>
                <a:gd name="connsiteX81" fmla="*/ 3943350 w 5194300"/>
                <a:gd name="connsiteY81" fmla="*/ 1284161 h 2820861"/>
                <a:gd name="connsiteX82" fmla="*/ 3981450 w 5194300"/>
                <a:gd name="connsiteY82" fmla="*/ 1258761 h 2820861"/>
                <a:gd name="connsiteX83" fmla="*/ 4025900 w 5194300"/>
                <a:gd name="connsiteY83" fmla="*/ 1201611 h 2820861"/>
                <a:gd name="connsiteX84" fmla="*/ 4083050 w 5194300"/>
                <a:gd name="connsiteY84" fmla="*/ 1176211 h 2820861"/>
                <a:gd name="connsiteX85" fmla="*/ 4127500 w 5194300"/>
                <a:gd name="connsiteY85" fmla="*/ 1157161 h 2820861"/>
                <a:gd name="connsiteX86" fmla="*/ 4146550 w 5194300"/>
                <a:gd name="connsiteY86" fmla="*/ 1150811 h 2820861"/>
                <a:gd name="connsiteX87" fmla="*/ 4210050 w 5194300"/>
                <a:gd name="connsiteY87" fmla="*/ 1138111 h 2820861"/>
                <a:gd name="connsiteX88" fmla="*/ 4254500 w 5194300"/>
                <a:gd name="connsiteY88" fmla="*/ 1080961 h 2820861"/>
                <a:gd name="connsiteX89" fmla="*/ 4292600 w 5194300"/>
                <a:gd name="connsiteY89" fmla="*/ 1055561 h 2820861"/>
                <a:gd name="connsiteX90" fmla="*/ 4298950 w 5194300"/>
                <a:gd name="connsiteY90" fmla="*/ 1036511 h 2820861"/>
                <a:gd name="connsiteX91" fmla="*/ 4343400 w 5194300"/>
                <a:gd name="connsiteY91" fmla="*/ 1011111 h 2820861"/>
                <a:gd name="connsiteX92" fmla="*/ 4381500 w 5194300"/>
                <a:gd name="connsiteY92" fmla="*/ 1004761 h 2820861"/>
                <a:gd name="connsiteX93" fmla="*/ 4413250 w 5194300"/>
                <a:gd name="connsiteY93" fmla="*/ 998411 h 2820861"/>
                <a:gd name="connsiteX94" fmla="*/ 4451350 w 5194300"/>
                <a:gd name="connsiteY94" fmla="*/ 966661 h 2820861"/>
                <a:gd name="connsiteX95" fmla="*/ 4464050 w 5194300"/>
                <a:gd name="connsiteY95" fmla="*/ 909511 h 2820861"/>
                <a:gd name="connsiteX96" fmla="*/ 4476750 w 5194300"/>
                <a:gd name="connsiteY96" fmla="*/ 890461 h 2820861"/>
                <a:gd name="connsiteX97" fmla="*/ 4483100 w 5194300"/>
                <a:gd name="connsiteY97" fmla="*/ 871411 h 2820861"/>
                <a:gd name="connsiteX98" fmla="*/ 4502150 w 5194300"/>
                <a:gd name="connsiteY98" fmla="*/ 865061 h 2820861"/>
                <a:gd name="connsiteX99" fmla="*/ 4546600 w 5194300"/>
                <a:gd name="connsiteY99" fmla="*/ 858711 h 2820861"/>
                <a:gd name="connsiteX100" fmla="*/ 4559300 w 5194300"/>
                <a:gd name="connsiteY100" fmla="*/ 839661 h 2820861"/>
                <a:gd name="connsiteX101" fmla="*/ 4565650 w 5194300"/>
                <a:gd name="connsiteY101" fmla="*/ 814261 h 2820861"/>
                <a:gd name="connsiteX102" fmla="*/ 4610100 w 5194300"/>
                <a:gd name="connsiteY102" fmla="*/ 807911 h 2820861"/>
                <a:gd name="connsiteX103" fmla="*/ 4667250 w 5194300"/>
                <a:gd name="connsiteY103" fmla="*/ 788861 h 2820861"/>
                <a:gd name="connsiteX104" fmla="*/ 4686300 w 5194300"/>
                <a:gd name="connsiteY104" fmla="*/ 782511 h 2820861"/>
                <a:gd name="connsiteX105" fmla="*/ 4699000 w 5194300"/>
                <a:gd name="connsiteY105" fmla="*/ 763461 h 2820861"/>
                <a:gd name="connsiteX106" fmla="*/ 4711700 w 5194300"/>
                <a:gd name="connsiteY106" fmla="*/ 687261 h 2820861"/>
                <a:gd name="connsiteX107" fmla="*/ 4737100 w 5194300"/>
                <a:gd name="connsiteY107" fmla="*/ 630111 h 2820861"/>
                <a:gd name="connsiteX108" fmla="*/ 4743450 w 5194300"/>
                <a:gd name="connsiteY108" fmla="*/ 611061 h 2820861"/>
                <a:gd name="connsiteX109" fmla="*/ 4756150 w 5194300"/>
                <a:gd name="connsiteY109" fmla="*/ 585661 h 2820861"/>
                <a:gd name="connsiteX110" fmla="*/ 4781550 w 5194300"/>
                <a:gd name="connsiteY110" fmla="*/ 553911 h 2820861"/>
                <a:gd name="connsiteX111" fmla="*/ 4838700 w 5194300"/>
                <a:gd name="connsiteY111" fmla="*/ 547561 h 2820861"/>
                <a:gd name="connsiteX112" fmla="*/ 4921250 w 5194300"/>
                <a:gd name="connsiteY112" fmla="*/ 541211 h 2820861"/>
                <a:gd name="connsiteX113" fmla="*/ 4940300 w 5194300"/>
                <a:gd name="connsiteY113" fmla="*/ 490411 h 2820861"/>
                <a:gd name="connsiteX114" fmla="*/ 4978400 w 5194300"/>
                <a:gd name="connsiteY114" fmla="*/ 471361 h 2820861"/>
                <a:gd name="connsiteX115" fmla="*/ 5016500 w 5194300"/>
                <a:gd name="connsiteY115" fmla="*/ 439611 h 2820861"/>
                <a:gd name="connsiteX116" fmla="*/ 5022850 w 5194300"/>
                <a:gd name="connsiteY116" fmla="*/ 420561 h 2820861"/>
                <a:gd name="connsiteX117" fmla="*/ 5029200 w 5194300"/>
                <a:gd name="connsiteY117" fmla="*/ 376111 h 2820861"/>
                <a:gd name="connsiteX118" fmla="*/ 5035550 w 5194300"/>
                <a:gd name="connsiteY118" fmla="*/ 344361 h 2820861"/>
                <a:gd name="connsiteX119" fmla="*/ 5041900 w 5194300"/>
                <a:gd name="connsiteY119" fmla="*/ 306261 h 2820861"/>
                <a:gd name="connsiteX120" fmla="*/ 5048250 w 5194300"/>
                <a:gd name="connsiteY120" fmla="*/ 274511 h 2820861"/>
                <a:gd name="connsiteX121" fmla="*/ 5099050 w 5194300"/>
                <a:gd name="connsiteY121" fmla="*/ 255461 h 2820861"/>
                <a:gd name="connsiteX122" fmla="*/ 5099050 w 5194300"/>
                <a:gd name="connsiteY122" fmla="*/ 77661 h 2820861"/>
                <a:gd name="connsiteX123" fmla="*/ 5105400 w 5194300"/>
                <a:gd name="connsiteY123" fmla="*/ 52261 h 2820861"/>
                <a:gd name="connsiteX124" fmla="*/ 5111750 w 5194300"/>
                <a:gd name="connsiteY124" fmla="*/ 7811 h 2820861"/>
                <a:gd name="connsiteX125" fmla="*/ 5137150 w 5194300"/>
                <a:gd name="connsiteY125" fmla="*/ 1461 h 2820861"/>
                <a:gd name="connsiteX126" fmla="*/ 5194300 w 5194300"/>
                <a:gd name="connsiteY126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162300 w 5194300"/>
                <a:gd name="connsiteY57" fmla="*/ 1855661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37100 w 5194300"/>
                <a:gd name="connsiteY106" fmla="*/ 630111 h 2820861"/>
                <a:gd name="connsiteX107" fmla="*/ 4743450 w 5194300"/>
                <a:gd name="connsiteY107" fmla="*/ 611061 h 2820861"/>
                <a:gd name="connsiteX108" fmla="*/ 4756150 w 5194300"/>
                <a:gd name="connsiteY108" fmla="*/ 585661 h 2820861"/>
                <a:gd name="connsiteX109" fmla="*/ 4781550 w 5194300"/>
                <a:gd name="connsiteY109" fmla="*/ 553911 h 2820861"/>
                <a:gd name="connsiteX110" fmla="*/ 4838700 w 5194300"/>
                <a:gd name="connsiteY110" fmla="*/ 547561 h 2820861"/>
                <a:gd name="connsiteX111" fmla="*/ 4921250 w 5194300"/>
                <a:gd name="connsiteY111" fmla="*/ 541211 h 2820861"/>
                <a:gd name="connsiteX112" fmla="*/ 4940300 w 5194300"/>
                <a:gd name="connsiteY112" fmla="*/ 490411 h 2820861"/>
                <a:gd name="connsiteX113" fmla="*/ 4978400 w 5194300"/>
                <a:gd name="connsiteY113" fmla="*/ 471361 h 2820861"/>
                <a:gd name="connsiteX114" fmla="*/ 5016500 w 5194300"/>
                <a:gd name="connsiteY114" fmla="*/ 439611 h 2820861"/>
                <a:gd name="connsiteX115" fmla="*/ 5022850 w 5194300"/>
                <a:gd name="connsiteY115" fmla="*/ 420561 h 2820861"/>
                <a:gd name="connsiteX116" fmla="*/ 5029200 w 5194300"/>
                <a:gd name="connsiteY116" fmla="*/ 376111 h 2820861"/>
                <a:gd name="connsiteX117" fmla="*/ 5035550 w 5194300"/>
                <a:gd name="connsiteY117" fmla="*/ 344361 h 2820861"/>
                <a:gd name="connsiteX118" fmla="*/ 5041900 w 5194300"/>
                <a:gd name="connsiteY118" fmla="*/ 306261 h 2820861"/>
                <a:gd name="connsiteX119" fmla="*/ 5048250 w 5194300"/>
                <a:gd name="connsiteY119" fmla="*/ 274511 h 2820861"/>
                <a:gd name="connsiteX120" fmla="*/ 5099050 w 5194300"/>
                <a:gd name="connsiteY120" fmla="*/ 255461 h 2820861"/>
                <a:gd name="connsiteX121" fmla="*/ 5099050 w 5194300"/>
                <a:gd name="connsiteY121" fmla="*/ 77661 h 2820861"/>
                <a:gd name="connsiteX122" fmla="*/ 5105400 w 5194300"/>
                <a:gd name="connsiteY122" fmla="*/ 52261 h 2820861"/>
                <a:gd name="connsiteX123" fmla="*/ 5111750 w 5194300"/>
                <a:gd name="connsiteY123" fmla="*/ 7811 h 2820861"/>
                <a:gd name="connsiteX124" fmla="*/ 5137150 w 5194300"/>
                <a:gd name="connsiteY124" fmla="*/ 1461 h 2820861"/>
                <a:gd name="connsiteX125" fmla="*/ 5194300 w 5194300"/>
                <a:gd name="connsiteY125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70250 w 5194300"/>
                <a:gd name="connsiteY57" fmla="*/ 1804861 h 2820861"/>
                <a:gd name="connsiteX58" fmla="*/ 3333750 w 5194300"/>
                <a:gd name="connsiteY58" fmla="*/ 1785811 h 2820861"/>
                <a:gd name="connsiteX59" fmla="*/ 3371850 w 5194300"/>
                <a:gd name="connsiteY59" fmla="*/ 1760411 h 2820861"/>
                <a:gd name="connsiteX60" fmla="*/ 3416300 w 5194300"/>
                <a:gd name="connsiteY60" fmla="*/ 1735011 h 2820861"/>
                <a:gd name="connsiteX61" fmla="*/ 3429000 w 5194300"/>
                <a:gd name="connsiteY61" fmla="*/ 1715961 h 2820861"/>
                <a:gd name="connsiteX62" fmla="*/ 3492500 w 5194300"/>
                <a:gd name="connsiteY62" fmla="*/ 1677861 h 2820861"/>
                <a:gd name="connsiteX63" fmla="*/ 3511550 w 5194300"/>
                <a:gd name="connsiteY63" fmla="*/ 1671511 h 2820861"/>
                <a:gd name="connsiteX64" fmla="*/ 3530600 w 5194300"/>
                <a:gd name="connsiteY64" fmla="*/ 1658811 h 2820861"/>
                <a:gd name="connsiteX65" fmla="*/ 3581400 w 5194300"/>
                <a:gd name="connsiteY65" fmla="*/ 1646111 h 2820861"/>
                <a:gd name="connsiteX66" fmla="*/ 3606800 w 5194300"/>
                <a:gd name="connsiteY66" fmla="*/ 1633411 h 2820861"/>
                <a:gd name="connsiteX67" fmla="*/ 3632200 w 5194300"/>
                <a:gd name="connsiteY67" fmla="*/ 1595311 h 2820861"/>
                <a:gd name="connsiteX68" fmla="*/ 3657600 w 5194300"/>
                <a:gd name="connsiteY68" fmla="*/ 1569911 h 2820861"/>
                <a:gd name="connsiteX69" fmla="*/ 3670300 w 5194300"/>
                <a:gd name="connsiteY69" fmla="*/ 1531811 h 2820861"/>
                <a:gd name="connsiteX70" fmla="*/ 3676650 w 5194300"/>
                <a:gd name="connsiteY70" fmla="*/ 1512761 h 2820861"/>
                <a:gd name="connsiteX71" fmla="*/ 3721100 w 5194300"/>
                <a:gd name="connsiteY71" fmla="*/ 1493711 h 2820861"/>
                <a:gd name="connsiteX72" fmla="*/ 3759200 w 5194300"/>
                <a:gd name="connsiteY72" fmla="*/ 1468311 h 2820861"/>
                <a:gd name="connsiteX73" fmla="*/ 3778250 w 5194300"/>
                <a:gd name="connsiteY73" fmla="*/ 1430211 h 2820861"/>
                <a:gd name="connsiteX74" fmla="*/ 3797300 w 5194300"/>
                <a:gd name="connsiteY74" fmla="*/ 1417511 h 2820861"/>
                <a:gd name="connsiteX75" fmla="*/ 3854450 w 5194300"/>
                <a:gd name="connsiteY75" fmla="*/ 1366711 h 2820861"/>
                <a:gd name="connsiteX76" fmla="*/ 3879850 w 5194300"/>
                <a:gd name="connsiteY76" fmla="*/ 1334961 h 2820861"/>
                <a:gd name="connsiteX77" fmla="*/ 3892550 w 5194300"/>
                <a:gd name="connsiteY77" fmla="*/ 1315911 h 2820861"/>
                <a:gd name="connsiteX78" fmla="*/ 3924300 w 5194300"/>
                <a:gd name="connsiteY78" fmla="*/ 1296861 h 2820861"/>
                <a:gd name="connsiteX79" fmla="*/ 3943350 w 5194300"/>
                <a:gd name="connsiteY79" fmla="*/ 1284161 h 2820861"/>
                <a:gd name="connsiteX80" fmla="*/ 3981450 w 5194300"/>
                <a:gd name="connsiteY80" fmla="*/ 1258761 h 2820861"/>
                <a:gd name="connsiteX81" fmla="*/ 4025900 w 5194300"/>
                <a:gd name="connsiteY81" fmla="*/ 1201611 h 2820861"/>
                <a:gd name="connsiteX82" fmla="*/ 4083050 w 5194300"/>
                <a:gd name="connsiteY82" fmla="*/ 1176211 h 2820861"/>
                <a:gd name="connsiteX83" fmla="*/ 4127500 w 5194300"/>
                <a:gd name="connsiteY83" fmla="*/ 1157161 h 2820861"/>
                <a:gd name="connsiteX84" fmla="*/ 4146550 w 5194300"/>
                <a:gd name="connsiteY84" fmla="*/ 1150811 h 2820861"/>
                <a:gd name="connsiteX85" fmla="*/ 4210050 w 5194300"/>
                <a:gd name="connsiteY85" fmla="*/ 1138111 h 2820861"/>
                <a:gd name="connsiteX86" fmla="*/ 4254500 w 5194300"/>
                <a:gd name="connsiteY86" fmla="*/ 1080961 h 2820861"/>
                <a:gd name="connsiteX87" fmla="*/ 4292600 w 5194300"/>
                <a:gd name="connsiteY87" fmla="*/ 1055561 h 2820861"/>
                <a:gd name="connsiteX88" fmla="*/ 4298950 w 5194300"/>
                <a:gd name="connsiteY88" fmla="*/ 1036511 h 2820861"/>
                <a:gd name="connsiteX89" fmla="*/ 4343400 w 5194300"/>
                <a:gd name="connsiteY89" fmla="*/ 1011111 h 2820861"/>
                <a:gd name="connsiteX90" fmla="*/ 4381500 w 5194300"/>
                <a:gd name="connsiteY90" fmla="*/ 1004761 h 2820861"/>
                <a:gd name="connsiteX91" fmla="*/ 4413250 w 5194300"/>
                <a:gd name="connsiteY91" fmla="*/ 998411 h 2820861"/>
                <a:gd name="connsiteX92" fmla="*/ 4451350 w 5194300"/>
                <a:gd name="connsiteY92" fmla="*/ 966661 h 2820861"/>
                <a:gd name="connsiteX93" fmla="*/ 4464050 w 5194300"/>
                <a:gd name="connsiteY93" fmla="*/ 909511 h 2820861"/>
                <a:gd name="connsiteX94" fmla="*/ 4476750 w 5194300"/>
                <a:gd name="connsiteY94" fmla="*/ 890461 h 2820861"/>
                <a:gd name="connsiteX95" fmla="*/ 4483100 w 5194300"/>
                <a:gd name="connsiteY95" fmla="*/ 871411 h 2820861"/>
                <a:gd name="connsiteX96" fmla="*/ 4502150 w 5194300"/>
                <a:gd name="connsiteY96" fmla="*/ 865061 h 2820861"/>
                <a:gd name="connsiteX97" fmla="*/ 4546600 w 5194300"/>
                <a:gd name="connsiteY97" fmla="*/ 858711 h 2820861"/>
                <a:gd name="connsiteX98" fmla="*/ 4559300 w 5194300"/>
                <a:gd name="connsiteY98" fmla="*/ 839661 h 2820861"/>
                <a:gd name="connsiteX99" fmla="*/ 4565650 w 5194300"/>
                <a:gd name="connsiteY99" fmla="*/ 814261 h 2820861"/>
                <a:gd name="connsiteX100" fmla="*/ 4610100 w 5194300"/>
                <a:gd name="connsiteY100" fmla="*/ 807911 h 2820861"/>
                <a:gd name="connsiteX101" fmla="*/ 4667250 w 5194300"/>
                <a:gd name="connsiteY101" fmla="*/ 788861 h 2820861"/>
                <a:gd name="connsiteX102" fmla="*/ 4686300 w 5194300"/>
                <a:gd name="connsiteY102" fmla="*/ 782511 h 2820861"/>
                <a:gd name="connsiteX103" fmla="*/ 4699000 w 5194300"/>
                <a:gd name="connsiteY103" fmla="*/ 763461 h 2820861"/>
                <a:gd name="connsiteX104" fmla="*/ 4711700 w 5194300"/>
                <a:gd name="connsiteY104" fmla="*/ 687261 h 2820861"/>
                <a:gd name="connsiteX105" fmla="*/ 4737100 w 5194300"/>
                <a:gd name="connsiteY105" fmla="*/ 630111 h 2820861"/>
                <a:gd name="connsiteX106" fmla="*/ 4743450 w 5194300"/>
                <a:gd name="connsiteY106" fmla="*/ 611061 h 2820861"/>
                <a:gd name="connsiteX107" fmla="*/ 4756150 w 5194300"/>
                <a:gd name="connsiteY107" fmla="*/ 585661 h 2820861"/>
                <a:gd name="connsiteX108" fmla="*/ 4781550 w 5194300"/>
                <a:gd name="connsiteY108" fmla="*/ 553911 h 2820861"/>
                <a:gd name="connsiteX109" fmla="*/ 4838700 w 5194300"/>
                <a:gd name="connsiteY109" fmla="*/ 547561 h 2820861"/>
                <a:gd name="connsiteX110" fmla="*/ 4921250 w 5194300"/>
                <a:gd name="connsiteY110" fmla="*/ 541211 h 2820861"/>
                <a:gd name="connsiteX111" fmla="*/ 4940300 w 5194300"/>
                <a:gd name="connsiteY111" fmla="*/ 490411 h 2820861"/>
                <a:gd name="connsiteX112" fmla="*/ 4978400 w 5194300"/>
                <a:gd name="connsiteY112" fmla="*/ 471361 h 2820861"/>
                <a:gd name="connsiteX113" fmla="*/ 5016500 w 5194300"/>
                <a:gd name="connsiteY113" fmla="*/ 439611 h 2820861"/>
                <a:gd name="connsiteX114" fmla="*/ 5022850 w 5194300"/>
                <a:gd name="connsiteY114" fmla="*/ 420561 h 2820861"/>
                <a:gd name="connsiteX115" fmla="*/ 5029200 w 5194300"/>
                <a:gd name="connsiteY115" fmla="*/ 376111 h 2820861"/>
                <a:gd name="connsiteX116" fmla="*/ 5035550 w 5194300"/>
                <a:gd name="connsiteY116" fmla="*/ 344361 h 2820861"/>
                <a:gd name="connsiteX117" fmla="*/ 5041900 w 5194300"/>
                <a:gd name="connsiteY117" fmla="*/ 306261 h 2820861"/>
                <a:gd name="connsiteX118" fmla="*/ 5048250 w 5194300"/>
                <a:gd name="connsiteY118" fmla="*/ 274511 h 2820861"/>
                <a:gd name="connsiteX119" fmla="*/ 5099050 w 5194300"/>
                <a:gd name="connsiteY119" fmla="*/ 255461 h 2820861"/>
                <a:gd name="connsiteX120" fmla="*/ 5099050 w 5194300"/>
                <a:gd name="connsiteY120" fmla="*/ 77661 h 2820861"/>
                <a:gd name="connsiteX121" fmla="*/ 5105400 w 5194300"/>
                <a:gd name="connsiteY121" fmla="*/ 52261 h 2820861"/>
                <a:gd name="connsiteX122" fmla="*/ 5111750 w 5194300"/>
                <a:gd name="connsiteY122" fmla="*/ 7811 h 2820861"/>
                <a:gd name="connsiteX123" fmla="*/ 5137150 w 5194300"/>
                <a:gd name="connsiteY123" fmla="*/ 1461 h 2820861"/>
                <a:gd name="connsiteX124" fmla="*/ 5194300 w 5194300"/>
                <a:gd name="connsiteY124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37100 w 5194300"/>
                <a:gd name="connsiteY106" fmla="*/ 630111 h 2820861"/>
                <a:gd name="connsiteX107" fmla="*/ 4743450 w 5194300"/>
                <a:gd name="connsiteY107" fmla="*/ 611061 h 2820861"/>
                <a:gd name="connsiteX108" fmla="*/ 4756150 w 5194300"/>
                <a:gd name="connsiteY108" fmla="*/ 585661 h 2820861"/>
                <a:gd name="connsiteX109" fmla="*/ 4781550 w 5194300"/>
                <a:gd name="connsiteY109" fmla="*/ 553911 h 2820861"/>
                <a:gd name="connsiteX110" fmla="*/ 4838700 w 5194300"/>
                <a:gd name="connsiteY110" fmla="*/ 547561 h 2820861"/>
                <a:gd name="connsiteX111" fmla="*/ 4921250 w 5194300"/>
                <a:gd name="connsiteY111" fmla="*/ 541211 h 2820861"/>
                <a:gd name="connsiteX112" fmla="*/ 4940300 w 5194300"/>
                <a:gd name="connsiteY112" fmla="*/ 490411 h 2820861"/>
                <a:gd name="connsiteX113" fmla="*/ 4978400 w 5194300"/>
                <a:gd name="connsiteY113" fmla="*/ 471361 h 2820861"/>
                <a:gd name="connsiteX114" fmla="*/ 5016500 w 5194300"/>
                <a:gd name="connsiteY114" fmla="*/ 439611 h 2820861"/>
                <a:gd name="connsiteX115" fmla="*/ 5022850 w 5194300"/>
                <a:gd name="connsiteY115" fmla="*/ 420561 h 2820861"/>
                <a:gd name="connsiteX116" fmla="*/ 5029200 w 5194300"/>
                <a:gd name="connsiteY116" fmla="*/ 376111 h 2820861"/>
                <a:gd name="connsiteX117" fmla="*/ 5035550 w 5194300"/>
                <a:gd name="connsiteY117" fmla="*/ 344361 h 2820861"/>
                <a:gd name="connsiteX118" fmla="*/ 5041900 w 5194300"/>
                <a:gd name="connsiteY118" fmla="*/ 306261 h 2820861"/>
                <a:gd name="connsiteX119" fmla="*/ 5048250 w 5194300"/>
                <a:gd name="connsiteY119" fmla="*/ 274511 h 2820861"/>
                <a:gd name="connsiteX120" fmla="*/ 5099050 w 5194300"/>
                <a:gd name="connsiteY120" fmla="*/ 255461 h 2820861"/>
                <a:gd name="connsiteX121" fmla="*/ 5099050 w 5194300"/>
                <a:gd name="connsiteY121" fmla="*/ 77661 h 2820861"/>
                <a:gd name="connsiteX122" fmla="*/ 5105400 w 5194300"/>
                <a:gd name="connsiteY122" fmla="*/ 52261 h 2820861"/>
                <a:gd name="connsiteX123" fmla="*/ 5111750 w 5194300"/>
                <a:gd name="connsiteY123" fmla="*/ 7811 h 2820861"/>
                <a:gd name="connsiteX124" fmla="*/ 5137150 w 5194300"/>
                <a:gd name="connsiteY124" fmla="*/ 1461 h 2820861"/>
                <a:gd name="connsiteX125" fmla="*/ 5194300 w 5194300"/>
                <a:gd name="connsiteY125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37100 w 5194300"/>
                <a:gd name="connsiteY106" fmla="*/ 630111 h 2820861"/>
                <a:gd name="connsiteX107" fmla="*/ 4743450 w 5194300"/>
                <a:gd name="connsiteY107" fmla="*/ 611061 h 2820861"/>
                <a:gd name="connsiteX108" fmla="*/ 4756150 w 5194300"/>
                <a:gd name="connsiteY108" fmla="*/ 585661 h 2820861"/>
                <a:gd name="connsiteX109" fmla="*/ 4781550 w 5194300"/>
                <a:gd name="connsiteY109" fmla="*/ 553911 h 2820861"/>
                <a:gd name="connsiteX110" fmla="*/ 4838700 w 5194300"/>
                <a:gd name="connsiteY110" fmla="*/ 547561 h 2820861"/>
                <a:gd name="connsiteX111" fmla="*/ 4921250 w 5194300"/>
                <a:gd name="connsiteY111" fmla="*/ 541211 h 2820861"/>
                <a:gd name="connsiteX112" fmla="*/ 4978400 w 5194300"/>
                <a:gd name="connsiteY112" fmla="*/ 471361 h 2820861"/>
                <a:gd name="connsiteX113" fmla="*/ 5016500 w 5194300"/>
                <a:gd name="connsiteY113" fmla="*/ 439611 h 2820861"/>
                <a:gd name="connsiteX114" fmla="*/ 5022850 w 5194300"/>
                <a:gd name="connsiteY114" fmla="*/ 420561 h 2820861"/>
                <a:gd name="connsiteX115" fmla="*/ 5029200 w 5194300"/>
                <a:gd name="connsiteY115" fmla="*/ 376111 h 2820861"/>
                <a:gd name="connsiteX116" fmla="*/ 5035550 w 5194300"/>
                <a:gd name="connsiteY116" fmla="*/ 344361 h 2820861"/>
                <a:gd name="connsiteX117" fmla="*/ 5041900 w 5194300"/>
                <a:gd name="connsiteY117" fmla="*/ 306261 h 2820861"/>
                <a:gd name="connsiteX118" fmla="*/ 5048250 w 5194300"/>
                <a:gd name="connsiteY118" fmla="*/ 274511 h 2820861"/>
                <a:gd name="connsiteX119" fmla="*/ 5099050 w 5194300"/>
                <a:gd name="connsiteY119" fmla="*/ 255461 h 2820861"/>
                <a:gd name="connsiteX120" fmla="*/ 5099050 w 5194300"/>
                <a:gd name="connsiteY120" fmla="*/ 77661 h 2820861"/>
                <a:gd name="connsiteX121" fmla="*/ 5105400 w 5194300"/>
                <a:gd name="connsiteY121" fmla="*/ 52261 h 2820861"/>
                <a:gd name="connsiteX122" fmla="*/ 5111750 w 5194300"/>
                <a:gd name="connsiteY122" fmla="*/ 7811 h 2820861"/>
                <a:gd name="connsiteX123" fmla="*/ 5137150 w 5194300"/>
                <a:gd name="connsiteY123" fmla="*/ 1461 h 2820861"/>
                <a:gd name="connsiteX124" fmla="*/ 5194300 w 5194300"/>
                <a:gd name="connsiteY124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37100 w 5194300"/>
                <a:gd name="connsiteY106" fmla="*/ 630111 h 2820861"/>
                <a:gd name="connsiteX107" fmla="*/ 4738688 w 5194300"/>
                <a:gd name="connsiteY107" fmla="*/ 630111 h 2820861"/>
                <a:gd name="connsiteX108" fmla="*/ 4743450 w 5194300"/>
                <a:gd name="connsiteY108" fmla="*/ 611061 h 2820861"/>
                <a:gd name="connsiteX109" fmla="*/ 4756150 w 5194300"/>
                <a:gd name="connsiteY109" fmla="*/ 585661 h 2820861"/>
                <a:gd name="connsiteX110" fmla="*/ 4781550 w 5194300"/>
                <a:gd name="connsiteY110" fmla="*/ 553911 h 2820861"/>
                <a:gd name="connsiteX111" fmla="*/ 4838700 w 5194300"/>
                <a:gd name="connsiteY111" fmla="*/ 547561 h 2820861"/>
                <a:gd name="connsiteX112" fmla="*/ 4921250 w 5194300"/>
                <a:gd name="connsiteY112" fmla="*/ 541211 h 2820861"/>
                <a:gd name="connsiteX113" fmla="*/ 4978400 w 5194300"/>
                <a:gd name="connsiteY113" fmla="*/ 471361 h 2820861"/>
                <a:gd name="connsiteX114" fmla="*/ 5016500 w 5194300"/>
                <a:gd name="connsiteY114" fmla="*/ 439611 h 2820861"/>
                <a:gd name="connsiteX115" fmla="*/ 5022850 w 5194300"/>
                <a:gd name="connsiteY115" fmla="*/ 420561 h 2820861"/>
                <a:gd name="connsiteX116" fmla="*/ 5029200 w 5194300"/>
                <a:gd name="connsiteY116" fmla="*/ 376111 h 2820861"/>
                <a:gd name="connsiteX117" fmla="*/ 5035550 w 5194300"/>
                <a:gd name="connsiteY117" fmla="*/ 344361 h 2820861"/>
                <a:gd name="connsiteX118" fmla="*/ 5041900 w 5194300"/>
                <a:gd name="connsiteY118" fmla="*/ 306261 h 2820861"/>
                <a:gd name="connsiteX119" fmla="*/ 5048250 w 5194300"/>
                <a:gd name="connsiteY119" fmla="*/ 274511 h 2820861"/>
                <a:gd name="connsiteX120" fmla="*/ 5099050 w 5194300"/>
                <a:gd name="connsiteY120" fmla="*/ 255461 h 2820861"/>
                <a:gd name="connsiteX121" fmla="*/ 5099050 w 5194300"/>
                <a:gd name="connsiteY121" fmla="*/ 77661 h 2820861"/>
                <a:gd name="connsiteX122" fmla="*/ 5105400 w 5194300"/>
                <a:gd name="connsiteY122" fmla="*/ 52261 h 2820861"/>
                <a:gd name="connsiteX123" fmla="*/ 5111750 w 5194300"/>
                <a:gd name="connsiteY123" fmla="*/ 7811 h 2820861"/>
                <a:gd name="connsiteX124" fmla="*/ 5137150 w 5194300"/>
                <a:gd name="connsiteY124" fmla="*/ 1461 h 2820861"/>
                <a:gd name="connsiteX125" fmla="*/ 5194300 w 5194300"/>
                <a:gd name="connsiteY125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37100 w 5194300"/>
                <a:gd name="connsiteY106" fmla="*/ 630111 h 2820861"/>
                <a:gd name="connsiteX107" fmla="*/ 4738688 w 5194300"/>
                <a:gd name="connsiteY107" fmla="*/ 630111 h 2820861"/>
                <a:gd name="connsiteX108" fmla="*/ 4743450 w 5194300"/>
                <a:gd name="connsiteY108" fmla="*/ 611061 h 2820861"/>
                <a:gd name="connsiteX109" fmla="*/ 4781550 w 5194300"/>
                <a:gd name="connsiteY109" fmla="*/ 553911 h 2820861"/>
                <a:gd name="connsiteX110" fmla="*/ 4838700 w 5194300"/>
                <a:gd name="connsiteY110" fmla="*/ 547561 h 2820861"/>
                <a:gd name="connsiteX111" fmla="*/ 4921250 w 5194300"/>
                <a:gd name="connsiteY111" fmla="*/ 541211 h 2820861"/>
                <a:gd name="connsiteX112" fmla="*/ 4978400 w 5194300"/>
                <a:gd name="connsiteY112" fmla="*/ 471361 h 2820861"/>
                <a:gd name="connsiteX113" fmla="*/ 5016500 w 5194300"/>
                <a:gd name="connsiteY113" fmla="*/ 439611 h 2820861"/>
                <a:gd name="connsiteX114" fmla="*/ 5022850 w 5194300"/>
                <a:gd name="connsiteY114" fmla="*/ 420561 h 2820861"/>
                <a:gd name="connsiteX115" fmla="*/ 5029200 w 5194300"/>
                <a:gd name="connsiteY115" fmla="*/ 376111 h 2820861"/>
                <a:gd name="connsiteX116" fmla="*/ 5035550 w 5194300"/>
                <a:gd name="connsiteY116" fmla="*/ 344361 h 2820861"/>
                <a:gd name="connsiteX117" fmla="*/ 5041900 w 5194300"/>
                <a:gd name="connsiteY117" fmla="*/ 306261 h 2820861"/>
                <a:gd name="connsiteX118" fmla="*/ 5048250 w 5194300"/>
                <a:gd name="connsiteY118" fmla="*/ 274511 h 2820861"/>
                <a:gd name="connsiteX119" fmla="*/ 5099050 w 5194300"/>
                <a:gd name="connsiteY119" fmla="*/ 255461 h 2820861"/>
                <a:gd name="connsiteX120" fmla="*/ 5099050 w 5194300"/>
                <a:gd name="connsiteY120" fmla="*/ 77661 h 2820861"/>
                <a:gd name="connsiteX121" fmla="*/ 5105400 w 5194300"/>
                <a:gd name="connsiteY121" fmla="*/ 52261 h 2820861"/>
                <a:gd name="connsiteX122" fmla="*/ 5111750 w 5194300"/>
                <a:gd name="connsiteY122" fmla="*/ 7811 h 2820861"/>
                <a:gd name="connsiteX123" fmla="*/ 5137150 w 5194300"/>
                <a:gd name="connsiteY123" fmla="*/ 1461 h 2820861"/>
                <a:gd name="connsiteX124" fmla="*/ 5194300 w 5194300"/>
                <a:gd name="connsiteY124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37100 w 5194300"/>
                <a:gd name="connsiteY106" fmla="*/ 630111 h 2820861"/>
                <a:gd name="connsiteX107" fmla="*/ 4743450 w 5194300"/>
                <a:gd name="connsiteY107" fmla="*/ 611061 h 2820861"/>
                <a:gd name="connsiteX108" fmla="*/ 4781550 w 5194300"/>
                <a:gd name="connsiteY108" fmla="*/ 553911 h 2820861"/>
                <a:gd name="connsiteX109" fmla="*/ 4838700 w 5194300"/>
                <a:gd name="connsiteY109" fmla="*/ 547561 h 2820861"/>
                <a:gd name="connsiteX110" fmla="*/ 4921250 w 5194300"/>
                <a:gd name="connsiteY110" fmla="*/ 541211 h 2820861"/>
                <a:gd name="connsiteX111" fmla="*/ 4978400 w 5194300"/>
                <a:gd name="connsiteY111" fmla="*/ 471361 h 2820861"/>
                <a:gd name="connsiteX112" fmla="*/ 5016500 w 5194300"/>
                <a:gd name="connsiteY112" fmla="*/ 439611 h 2820861"/>
                <a:gd name="connsiteX113" fmla="*/ 5022850 w 5194300"/>
                <a:gd name="connsiteY113" fmla="*/ 420561 h 2820861"/>
                <a:gd name="connsiteX114" fmla="*/ 5029200 w 5194300"/>
                <a:gd name="connsiteY114" fmla="*/ 376111 h 2820861"/>
                <a:gd name="connsiteX115" fmla="*/ 5035550 w 5194300"/>
                <a:gd name="connsiteY115" fmla="*/ 344361 h 2820861"/>
                <a:gd name="connsiteX116" fmla="*/ 5041900 w 5194300"/>
                <a:gd name="connsiteY116" fmla="*/ 306261 h 2820861"/>
                <a:gd name="connsiteX117" fmla="*/ 5048250 w 5194300"/>
                <a:gd name="connsiteY117" fmla="*/ 274511 h 2820861"/>
                <a:gd name="connsiteX118" fmla="*/ 5099050 w 5194300"/>
                <a:gd name="connsiteY118" fmla="*/ 255461 h 2820861"/>
                <a:gd name="connsiteX119" fmla="*/ 5099050 w 5194300"/>
                <a:gd name="connsiteY119" fmla="*/ 77661 h 2820861"/>
                <a:gd name="connsiteX120" fmla="*/ 5105400 w 5194300"/>
                <a:gd name="connsiteY120" fmla="*/ 52261 h 2820861"/>
                <a:gd name="connsiteX121" fmla="*/ 5111750 w 5194300"/>
                <a:gd name="connsiteY121" fmla="*/ 7811 h 2820861"/>
                <a:gd name="connsiteX122" fmla="*/ 5137150 w 5194300"/>
                <a:gd name="connsiteY122" fmla="*/ 1461 h 2820861"/>
                <a:gd name="connsiteX123" fmla="*/ 5194300 w 5194300"/>
                <a:gd name="connsiteY123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37100 w 5194300"/>
                <a:gd name="connsiteY106" fmla="*/ 630111 h 2820861"/>
                <a:gd name="connsiteX107" fmla="*/ 4781550 w 5194300"/>
                <a:gd name="connsiteY107" fmla="*/ 553911 h 2820861"/>
                <a:gd name="connsiteX108" fmla="*/ 4838700 w 5194300"/>
                <a:gd name="connsiteY108" fmla="*/ 547561 h 2820861"/>
                <a:gd name="connsiteX109" fmla="*/ 4921250 w 5194300"/>
                <a:gd name="connsiteY109" fmla="*/ 541211 h 2820861"/>
                <a:gd name="connsiteX110" fmla="*/ 4978400 w 5194300"/>
                <a:gd name="connsiteY110" fmla="*/ 471361 h 2820861"/>
                <a:gd name="connsiteX111" fmla="*/ 5016500 w 5194300"/>
                <a:gd name="connsiteY111" fmla="*/ 439611 h 2820861"/>
                <a:gd name="connsiteX112" fmla="*/ 5022850 w 5194300"/>
                <a:gd name="connsiteY112" fmla="*/ 420561 h 2820861"/>
                <a:gd name="connsiteX113" fmla="*/ 5029200 w 5194300"/>
                <a:gd name="connsiteY113" fmla="*/ 376111 h 2820861"/>
                <a:gd name="connsiteX114" fmla="*/ 5035550 w 5194300"/>
                <a:gd name="connsiteY114" fmla="*/ 344361 h 2820861"/>
                <a:gd name="connsiteX115" fmla="*/ 5041900 w 5194300"/>
                <a:gd name="connsiteY115" fmla="*/ 306261 h 2820861"/>
                <a:gd name="connsiteX116" fmla="*/ 5048250 w 5194300"/>
                <a:gd name="connsiteY116" fmla="*/ 274511 h 2820861"/>
                <a:gd name="connsiteX117" fmla="*/ 5099050 w 5194300"/>
                <a:gd name="connsiteY117" fmla="*/ 255461 h 2820861"/>
                <a:gd name="connsiteX118" fmla="*/ 5099050 w 5194300"/>
                <a:gd name="connsiteY118" fmla="*/ 77661 h 2820861"/>
                <a:gd name="connsiteX119" fmla="*/ 5105400 w 5194300"/>
                <a:gd name="connsiteY119" fmla="*/ 52261 h 2820861"/>
                <a:gd name="connsiteX120" fmla="*/ 5111750 w 5194300"/>
                <a:gd name="connsiteY120" fmla="*/ 7811 h 2820861"/>
                <a:gd name="connsiteX121" fmla="*/ 5137150 w 5194300"/>
                <a:gd name="connsiteY121" fmla="*/ 1461 h 2820861"/>
                <a:gd name="connsiteX122" fmla="*/ 5194300 w 5194300"/>
                <a:gd name="connsiteY122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81550 w 5194300"/>
                <a:gd name="connsiteY106" fmla="*/ 553911 h 2820861"/>
                <a:gd name="connsiteX107" fmla="*/ 4838700 w 5194300"/>
                <a:gd name="connsiteY107" fmla="*/ 547561 h 2820861"/>
                <a:gd name="connsiteX108" fmla="*/ 4921250 w 5194300"/>
                <a:gd name="connsiteY108" fmla="*/ 541211 h 2820861"/>
                <a:gd name="connsiteX109" fmla="*/ 4978400 w 5194300"/>
                <a:gd name="connsiteY109" fmla="*/ 471361 h 2820861"/>
                <a:gd name="connsiteX110" fmla="*/ 5016500 w 5194300"/>
                <a:gd name="connsiteY110" fmla="*/ 439611 h 2820861"/>
                <a:gd name="connsiteX111" fmla="*/ 5022850 w 5194300"/>
                <a:gd name="connsiteY111" fmla="*/ 420561 h 2820861"/>
                <a:gd name="connsiteX112" fmla="*/ 5029200 w 5194300"/>
                <a:gd name="connsiteY112" fmla="*/ 376111 h 2820861"/>
                <a:gd name="connsiteX113" fmla="*/ 5035550 w 5194300"/>
                <a:gd name="connsiteY113" fmla="*/ 344361 h 2820861"/>
                <a:gd name="connsiteX114" fmla="*/ 5041900 w 5194300"/>
                <a:gd name="connsiteY114" fmla="*/ 306261 h 2820861"/>
                <a:gd name="connsiteX115" fmla="*/ 5048250 w 5194300"/>
                <a:gd name="connsiteY115" fmla="*/ 274511 h 2820861"/>
                <a:gd name="connsiteX116" fmla="*/ 5099050 w 5194300"/>
                <a:gd name="connsiteY116" fmla="*/ 255461 h 2820861"/>
                <a:gd name="connsiteX117" fmla="*/ 5099050 w 5194300"/>
                <a:gd name="connsiteY117" fmla="*/ 77661 h 2820861"/>
                <a:gd name="connsiteX118" fmla="*/ 5105400 w 5194300"/>
                <a:gd name="connsiteY118" fmla="*/ 52261 h 2820861"/>
                <a:gd name="connsiteX119" fmla="*/ 5111750 w 5194300"/>
                <a:gd name="connsiteY119" fmla="*/ 7811 h 2820861"/>
                <a:gd name="connsiteX120" fmla="*/ 5137150 w 5194300"/>
                <a:gd name="connsiteY120" fmla="*/ 1461 h 2820861"/>
                <a:gd name="connsiteX121" fmla="*/ 5194300 w 5194300"/>
                <a:gd name="connsiteY121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838700 w 5194300"/>
                <a:gd name="connsiteY106" fmla="*/ 547561 h 2820861"/>
                <a:gd name="connsiteX107" fmla="*/ 4921250 w 5194300"/>
                <a:gd name="connsiteY107" fmla="*/ 541211 h 2820861"/>
                <a:gd name="connsiteX108" fmla="*/ 4978400 w 5194300"/>
                <a:gd name="connsiteY108" fmla="*/ 471361 h 2820861"/>
                <a:gd name="connsiteX109" fmla="*/ 5016500 w 5194300"/>
                <a:gd name="connsiteY109" fmla="*/ 439611 h 2820861"/>
                <a:gd name="connsiteX110" fmla="*/ 5022850 w 5194300"/>
                <a:gd name="connsiteY110" fmla="*/ 420561 h 2820861"/>
                <a:gd name="connsiteX111" fmla="*/ 5029200 w 5194300"/>
                <a:gd name="connsiteY111" fmla="*/ 376111 h 2820861"/>
                <a:gd name="connsiteX112" fmla="*/ 5035550 w 5194300"/>
                <a:gd name="connsiteY112" fmla="*/ 344361 h 2820861"/>
                <a:gd name="connsiteX113" fmla="*/ 5041900 w 5194300"/>
                <a:gd name="connsiteY113" fmla="*/ 306261 h 2820861"/>
                <a:gd name="connsiteX114" fmla="*/ 5048250 w 5194300"/>
                <a:gd name="connsiteY114" fmla="*/ 274511 h 2820861"/>
                <a:gd name="connsiteX115" fmla="*/ 5099050 w 5194300"/>
                <a:gd name="connsiteY115" fmla="*/ 255461 h 2820861"/>
                <a:gd name="connsiteX116" fmla="*/ 5099050 w 5194300"/>
                <a:gd name="connsiteY116" fmla="*/ 77661 h 2820861"/>
                <a:gd name="connsiteX117" fmla="*/ 5105400 w 5194300"/>
                <a:gd name="connsiteY117" fmla="*/ 52261 h 2820861"/>
                <a:gd name="connsiteX118" fmla="*/ 5111750 w 5194300"/>
                <a:gd name="connsiteY118" fmla="*/ 7811 h 2820861"/>
                <a:gd name="connsiteX119" fmla="*/ 5137150 w 5194300"/>
                <a:gd name="connsiteY119" fmla="*/ 1461 h 2820861"/>
                <a:gd name="connsiteX120" fmla="*/ 5194300 w 5194300"/>
                <a:gd name="connsiteY120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921250 w 5194300"/>
                <a:gd name="connsiteY106" fmla="*/ 541211 h 2820861"/>
                <a:gd name="connsiteX107" fmla="*/ 4978400 w 5194300"/>
                <a:gd name="connsiteY107" fmla="*/ 471361 h 2820861"/>
                <a:gd name="connsiteX108" fmla="*/ 5016500 w 5194300"/>
                <a:gd name="connsiteY108" fmla="*/ 439611 h 2820861"/>
                <a:gd name="connsiteX109" fmla="*/ 5022850 w 5194300"/>
                <a:gd name="connsiteY109" fmla="*/ 420561 h 2820861"/>
                <a:gd name="connsiteX110" fmla="*/ 5029200 w 5194300"/>
                <a:gd name="connsiteY110" fmla="*/ 376111 h 2820861"/>
                <a:gd name="connsiteX111" fmla="*/ 5035550 w 5194300"/>
                <a:gd name="connsiteY111" fmla="*/ 344361 h 2820861"/>
                <a:gd name="connsiteX112" fmla="*/ 5041900 w 5194300"/>
                <a:gd name="connsiteY112" fmla="*/ 306261 h 2820861"/>
                <a:gd name="connsiteX113" fmla="*/ 5048250 w 5194300"/>
                <a:gd name="connsiteY113" fmla="*/ 274511 h 2820861"/>
                <a:gd name="connsiteX114" fmla="*/ 5099050 w 5194300"/>
                <a:gd name="connsiteY114" fmla="*/ 255461 h 2820861"/>
                <a:gd name="connsiteX115" fmla="*/ 5099050 w 5194300"/>
                <a:gd name="connsiteY115" fmla="*/ 77661 h 2820861"/>
                <a:gd name="connsiteX116" fmla="*/ 5105400 w 5194300"/>
                <a:gd name="connsiteY116" fmla="*/ 52261 h 2820861"/>
                <a:gd name="connsiteX117" fmla="*/ 5111750 w 5194300"/>
                <a:gd name="connsiteY117" fmla="*/ 7811 h 2820861"/>
                <a:gd name="connsiteX118" fmla="*/ 5137150 w 5194300"/>
                <a:gd name="connsiteY118" fmla="*/ 1461 h 2820861"/>
                <a:gd name="connsiteX119" fmla="*/ 5194300 w 5194300"/>
                <a:gd name="connsiteY119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921250 w 5194300"/>
                <a:gd name="connsiteY106" fmla="*/ 541211 h 2820861"/>
                <a:gd name="connsiteX107" fmla="*/ 4978400 w 5194300"/>
                <a:gd name="connsiteY107" fmla="*/ 471361 h 2820861"/>
                <a:gd name="connsiteX108" fmla="*/ 5016500 w 5194300"/>
                <a:gd name="connsiteY108" fmla="*/ 439611 h 2820861"/>
                <a:gd name="connsiteX109" fmla="*/ 5022850 w 5194300"/>
                <a:gd name="connsiteY109" fmla="*/ 420561 h 2820861"/>
                <a:gd name="connsiteX110" fmla="*/ 5029200 w 5194300"/>
                <a:gd name="connsiteY110" fmla="*/ 376111 h 2820861"/>
                <a:gd name="connsiteX111" fmla="*/ 5035550 w 5194300"/>
                <a:gd name="connsiteY111" fmla="*/ 344361 h 2820861"/>
                <a:gd name="connsiteX112" fmla="*/ 5041900 w 5194300"/>
                <a:gd name="connsiteY112" fmla="*/ 306261 h 2820861"/>
                <a:gd name="connsiteX113" fmla="*/ 5048250 w 5194300"/>
                <a:gd name="connsiteY113" fmla="*/ 274511 h 2820861"/>
                <a:gd name="connsiteX114" fmla="*/ 5099050 w 5194300"/>
                <a:gd name="connsiteY114" fmla="*/ 255461 h 2820861"/>
                <a:gd name="connsiteX115" fmla="*/ 5099050 w 5194300"/>
                <a:gd name="connsiteY115" fmla="*/ 77661 h 2820861"/>
                <a:gd name="connsiteX116" fmla="*/ 5105400 w 5194300"/>
                <a:gd name="connsiteY116" fmla="*/ 52261 h 2820861"/>
                <a:gd name="connsiteX117" fmla="*/ 5111750 w 5194300"/>
                <a:gd name="connsiteY117" fmla="*/ 7811 h 2820861"/>
                <a:gd name="connsiteX118" fmla="*/ 5137150 w 5194300"/>
                <a:gd name="connsiteY118" fmla="*/ 1461 h 2820861"/>
                <a:gd name="connsiteX119" fmla="*/ 5194300 w 5194300"/>
                <a:gd name="connsiteY119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14875 w 5194300"/>
                <a:gd name="connsiteY106" fmla="*/ 549149 h 2820861"/>
                <a:gd name="connsiteX107" fmla="*/ 4921250 w 5194300"/>
                <a:gd name="connsiteY107" fmla="*/ 541211 h 2820861"/>
                <a:gd name="connsiteX108" fmla="*/ 4978400 w 5194300"/>
                <a:gd name="connsiteY108" fmla="*/ 471361 h 2820861"/>
                <a:gd name="connsiteX109" fmla="*/ 5016500 w 5194300"/>
                <a:gd name="connsiteY109" fmla="*/ 439611 h 2820861"/>
                <a:gd name="connsiteX110" fmla="*/ 5022850 w 5194300"/>
                <a:gd name="connsiteY110" fmla="*/ 420561 h 2820861"/>
                <a:gd name="connsiteX111" fmla="*/ 5029200 w 5194300"/>
                <a:gd name="connsiteY111" fmla="*/ 376111 h 2820861"/>
                <a:gd name="connsiteX112" fmla="*/ 5035550 w 5194300"/>
                <a:gd name="connsiteY112" fmla="*/ 344361 h 2820861"/>
                <a:gd name="connsiteX113" fmla="*/ 5041900 w 5194300"/>
                <a:gd name="connsiteY113" fmla="*/ 306261 h 2820861"/>
                <a:gd name="connsiteX114" fmla="*/ 5048250 w 5194300"/>
                <a:gd name="connsiteY114" fmla="*/ 274511 h 2820861"/>
                <a:gd name="connsiteX115" fmla="*/ 5099050 w 5194300"/>
                <a:gd name="connsiteY115" fmla="*/ 255461 h 2820861"/>
                <a:gd name="connsiteX116" fmla="*/ 5099050 w 5194300"/>
                <a:gd name="connsiteY116" fmla="*/ 77661 h 2820861"/>
                <a:gd name="connsiteX117" fmla="*/ 5105400 w 5194300"/>
                <a:gd name="connsiteY117" fmla="*/ 52261 h 2820861"/>
                <a:gd name="connsiteX118" fmla="*/ 5111750 w 5194300"/>
                <a:gd name="connsiteY118" fmla="*/ 7811 h 2820861"/>
                <a:gd name="connsiteX119" fmla="*/ 5137150 w 5194300"/>
                <a:gd name="connsiteY119" fmla="*/ 1461 h 2820861"/>
                <a:gd name="connsiteX120" fmla="*/ 5194300 w 5194300"/>
                <a:gd name="connsiteY120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14875 w 5194300"/>
                <a:gd name="connsiteY106" fmla="*/ 549149 h 2820861"/>
                <a:gd name="connsiteX107" fmla="*/ 4921250 w 5194300"/>
                <a:gd name="connsiteY107" fmla="*/ 541211 h 2820861"/>
                <a:gd name="connsiteX108" fmla="*/ 5016500 w 5194300"/>
                <a:gd name="connsiteY108" fmla="*/ 439611 h 2820861"/>
                <a:gd name="connsiteX109" fmla="*/ 5022850 w 5194300"/>
                <a:gd name="connsiteY109" fmla="*/ 420561 h 2820861"/>
                <a:gd name="connsiteX110" fmla="*/ 5029200 w 5194300"/>
                <a:gd name="connsiteY110" fmla="*/ 376111 h 2820861"/>
                <a:gd name="connsiteX111" fmla="*/ 5035550 w 5194300"/>
                <a:gd name="connsiteY111" fmla="*/ 344361 h 2820861"/>
                <a:gd name="connsiteX112" fmla="*/ 5041900 w 5194300"/>
                <a:gd name="connsiteY112" fmla="*/ 306261 h 2820861"/>
                <a:gd name="connsiteX113" fmla="*/ 5048250 w 5194300"/>
                <a:gd name="connsiteY113" fmla="*/ 274511 h 2820861"/>
                <a:gd name="connsiteX114" fmla="*/ 5099050 w 5194300"/>
                <a:gd name="connsiteY114" fmla="*/ 255461 h 2820861"/>
                <a:gd name="connsiteX115" fmla="*/ 5099050 w 5194300"/>
                <a:gd name="connsiteY115" fmla="*/ 77661 h 2820861"/>
                <a:gd name="connsiteX116" fmla="*/ 5105400 w 5194300"/>
                <a:gd name="connsiteY116" fmla="*/ 52261 h 2820861"/>
                <a:gd name="connsiteX117" fmla="*/ 5111750 w 5194300"/>
                <a:gd name="connsiteY117" fmla="*/ 7811 h 2820861"/>
                <a:gd name="connsiteX118" fmla="*/ 5137150 w 5194300"/>
                <a:gd name="connsiteY118" fmla="*/ 1461 h 2820861"/>
                <a:gd name="connsiteX119" fmla="*/ 5194300 w 5194300"/>
                <a:gd name="connsiteY119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14875 w 5194300"/>
                <a:gd name="connsiteY106" fmla="*/ 549149 h 2820861"/>
                <a:gd name="connsiteX107" fmla="*/ 4921250 w 5194300"/>
                <a:gd name="connsiteY107" fmla="*/ 541211 h 2820861"/>
                <a:gd name="connsiteX108" fmla="*/ 5016500 w 5194300"/>
                <a:gd name="connsiteY108" fmla="*/ 439611 h 2820861"/>
                <a:gd name="connsiteX109" fmla="*/ 5029200 w 5194300"/>
                <a:gd name="connsiteY109" fmla="*/ 376111 h 2820861"/>
                <a:gd name="connsiteX110" fmla="*/ 5035550 w 5194300"/>
                <a:gd name="connsiteY110" fmla="*/ 344361 h 2820861"/>
                <a:gd name="connsiteX111" fmla="*/ 5041900 w 5194300"/>
                <a:gd name="connsiteY111" fmla="*/ 306261 h 2820861"/>
                <a:gd name="connsiteX112" fmla="*/ 5048250 w 5194300"/>
                <a:gd name="connsiteY112" fmla="*/ 274511 h 2820861"/>
                <a:gd name="connsiteX113" fmla="*/ 5099050 w 5194300"/>
                <a:gd name="connsiteY113" fmla="*/ 255461 h 2820861"/>
                <a:gd name="connsiteX114" fmla="*/ 5099050 w 5194300"/>
                <a:gd name="connsiteY114" fmla="*/ 77661 h 2820861"/>
                <a:gd name="connsiteX115" fmla="*/ 5105400 w 5194300"/>
                <a:gd name="connsiteY115" fmla="*/ 52261 h 2820861"/>
                <a:gd name="connsiteX116" fmla="*/ 5111750 w 5194300"/>
                <a:gd name="connsiteY116" fmla="*/ 7811 h 2820861"/>
                <a:gd name="connsiteX117" fmla="*/ 5137150 w 5194300"/>
                <a:gd name="connsiteY117" fmla="*/ 1461 h 2820861"/>
                <a:gd name="connsiteX118" fmla="*/ 5194300 w 5194300"/>
                <a:gd name="connsiteY118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14875 w 5194300"/>
                <a:gd name="connsiteY106" fmla="*/ 549149 h 2820861"/>
                <a:gd name="connsiteX107" fmla="*/ 4921250 w 5194300"/>
                <a:gd name="connsiteY107" fmla="*/ 541211 h 2820861"/>
                <a:gd name="connsiteX108" fmla="*/ 5016500 w 5194300"/>
                <a:gd name="connsiteY108" fmla="*/ 439611 h 2820861"/>
                <a:gd name="connsiteX109" fmla="*/ 5035550 w 5194300"/>
                <a:gd name="connsiteY109" fmla="*/ 344361 h 2820861"/>
                <a:gd name="connsiteX110" fmla="*/ 5041900 w 5194300"/>
                <a:gd name="connsiteY110" fmla="*/ 306261 h 2820861"/>
                <a:gd name="connsiteX111" fmla="*/ 5048250 w 5194300"/>
                <a:gd name="connsiteY111" fmla="*/ 274511 h 2820861"/>
                <a:gd name="connsiteX112" fmla="*/ 5099050 w 5194300"/>
                <a:gd name="connsiteY112" fmla="*/ 255461 h 2820861"/>
                <a:gd name="connsiteX113" fmla="*/ 5099050 w 5194300"/>
                <a:gd name="connsiteY113" fmla="*/ 77661 h 2820861"/>
                <a:gd name="connsiteX114" fmla="*/ 5105400 w 5194300"/>
                <a:gd name="connsiteY114" fmla="*/ 52261 h 2820861"/>
                <a:gd name="connsiteX115" fmla="*/ 5111750 w 5194300"/>
                <a:gd name="connsiteY115" fmla="*/ 7811 h 2820861"/>
                <a:gd name="connsiteX116" fmla="*/ 5137150 w 5194300"/>
                <a:gd name="connsiteY116" fmla="*/ 1461 h 2820861"/>
                <a:gd name="connsiteX117" fmla="*/ 5194300 w 5194300"/>
                <a:gd name="connsiteY117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14875 w 5194300"/>
                <a:gd name="connsiteY106" fmla="*/ 549149 h 2820861"/>
                <a:gd name="connsiteX107" fmla="*/ 4921250 w 5194300"/>
                <a:gd name="connsiteY107" fmla="*/ 541211 h 2820861"/>
                <a:gd name="connsiteX108" fmla="*/ 5016500 w 5194300"/>
                <a:gd name="connsiteY108" fmla="*/ 439611 h 2820861"/>
                <a:gd name="connsiteX109" fmla="*/ 5041900 w 5194300"/>
                <a:gd name="connsiteY109" fmla="*/ 306261 h 2820861"/>
                <a:gd name="connsiteX110" fmla="*/ 5048250 w 5194300"/>
                <a:gd name="connsiteY110" fmla="*/ 274511 h 2820861"/>
                <a:gd name="connsiteX111" fmla="*/ 5099050 w 5194300"/>
                <a:gd name="connsiteY111" fmla="*/ 255461 h 2820861"/>
                <a:gd name="connsiteX112" fmla="*/ 5099050 w 5194300"/>
                <a:gd name="connsiteY112" fmla="*/ 77661 h 2820861"/>
                <a:gd name="connsiteX113" fmla="*/ 5105400 w 5194300"/>
                <a:gd name="connsiteY113" fmla="*/ 52261 h 2820861"/>
                <a:gd name="connsiteX114" fmla="*/ 5111750 w 5194300"/>
                <a:gd name="connsiteY114" fmla="*/ 7811 h 2820861"/>
                <a:gd name="connsiteX115" fmla="*/ 5137150 w 5194300"/>
                <a:gd name="connsiteY115" fmla="*/ 1461 h 2820861"/>
                <a:gd name="connsiteX116" fmla="*/ 5194300 w 5194300"/>
                <a:gd name="connsiteY116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14875 w 5194300"/>
                <a:gd name="connsiteY106" fmla="*/ 549149 h 2820861"/>
                <a:gd name="connsiteX107" fmla="*/ 4921250 w 5194300"/>
                <a:gd name="connsiteY107" fmla="*/ 541211 h 2820861"/>
                <a:gd name="connsiteX108" fmla="*/ 5016500 w 5194300"/>
                <a:gd name="connsiteY108" fmla="*/ 439611 h 2820861"/>
                <a:gd name="connsiteX109" fmla="*/ 5048250 w 5194300"/>
                <a:gd name="connsiteY109" fmla="*/ 274511 h 2820861"/>
                <a:gd name="connsiteX110" fmla="*/ 5099050 w 5194300"/>
                <a:gd name="connsiteY110" fmla="*/ 255461 h 2820861"/>
                <a:gd name="connsiteX111" fmla="*/ 5099050 w 5194300"/>
                <a:gd name="connsiteY111" fmla="*/ 77661 h 2820861"/>
                <a:gd name="connsiteX112" fmla="*/ 5105400 w 5194300"/>
                <a:gd name="connsiteY112" fmla="*/ 52261 h 2820861"/>
                <a:gd name="connsiteX113" fmla="*/ 5111750 w 5194300"/>
                <a:gd name="connsiteY113" fmla="*/ 7811 h 2820861"/>
                <a:gd name="connsiteX114" fmla="*/ 5137150 w 5194300"/>
                <a:gd name="connsiteY114" fmla="*/ 1461 h 2820861"/>
                <a:gd name="connsiteX115" fmla="*/ 5194300 w 5194300"/>
                <a:gd name="connsiteY115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14875 w 5194300"/>
                <a:gd name="connsiteY106" fmla="*/ 549149 h 2820861"/>
                <a:gd name="connsiteX107" fmla="*/ 4921250 w 5194300"/>
                <a:gd name="connsiteY107" fmla="*/ 541211 h 2820861"/>
                <a:gd name="connsiteX108" fmla="*/ 5016500 w 5194300"/>
                <a:gd name="connsiteY108" fmla="*/ 439611 h 2820861"/>
                <a:gd name="connsiteX109" fmla="*/ 5099050 w 5194300"/>
                <a:gd name="connsiteY109" fmla="*/ 255461 h 2820861"/>
                <a:gd name="connsiteX110" fmla="*/ 5099050 w 5194300"/>
                <a:gd name="connsiteY110" fmla="*/ 77661 h 2820861"/>
                <a:gd name="connsiteX111" fmla="*/ 5105400 w 5194300"/>
                <a:gd name="connsiteY111" fmla="*/ 52261 h 2820861"/>
                <a:gd name="connsiteX112" fmla="*/ 5111750 w 5194300"/>
                <a:gd name="connsiteY112" fmla="*/ 7811 h 2820861"/>
                <a:gd name="connsiteX113" fmla="*/ 5137150 w 5194300"/>
                <a:gd name="connsiteY113" fmla="*/ 1461 h 2820861"/>
                <a:gd name="connsiteX114" fmla="*/ 5194300 w 5194300"/>
                <a:gd name="connsiteY114" fmla="*/ 1461 h 2820861"/>
                <a:gd name="connsiteX0" fmla="*/ 0 w 5194300"/>
                <a:gd name="connsiteY0" fmla="*/ 2820861 h 2820861"/>
                <a:gd name="connsiteX1" fmla="*/ 158750 w 5194300"/>
                <a:gd name="connsiteY1" fmla="*/ 2814511 h 2820861"/>
                <a:gd name="connsiteX2" fmla="*/ 285750 w 5194300"/>
                <a:gd name="connsiteY2" fmla="*/ 2808161 h 2820861"/>
                <a:gd name="connsiteX3" fmla="*/ 539750 w 5194300"/>
                <a:gd name="connsiteY3" fmla="*/ 2801811 h 2820861"/>
                <a:gd name="connsiteX4" fmla="*/ 622300 w 5194300"/>
                <a:gd name="connsiteY4" fmla="*/ 2789111 h 2820861"/>
                <a:gd name="connsiteX5" fmla="*/ 781050 w 5194300"/>
                <a:gd name="connsiteY5" fmla="*/ 2782761 h 2820861"/>
                <a:gd name="connsiteX6" fmla="*/ 901700 w 5194300"/>
                <a:gd name="connsiteY6" fmla="*/ 2776411 h 2820861"/>
                <a:gd name="connsiteX7" fmla="*/ 971550 w 5194300"/>
                <a:gd name="connsiteY7" fmla="*/ 2763711 h 2820861"/>
                <a:gd name="connsiteX8" fmla="*/ 1060450 w 5194300"/>
                <a:gd name="connsiteY8" fmla="*/ 2757361 h 2820861"/>
                <a:gd name="connsiteX9" fmla="*/ 1162050 w 5194300"/>
                <a:gd name="connsiteY9" fmla="*/ 2744661 h 2820861"/>
                <a:gd name="connsiteX10" fmla="*/ 1225550 w 5194300"/>
                <a:gd name="connsiteY10" fmla="*/ 2725611 h 2820861"/>
                <a:gd name="connsiteX11" fmla="*/ 1270000 w 5194300"/>
                <a:gd name="connsiteY11" fmla="*/ 2712911 h 2820861"/>
                <a:gd name="connsiteX12" fmla="*/ 1333500 w 5194300"/>
                <a:gd name="connsiteY12" fmla="*/ 2687511 h 2820861"/>
                <a:gd name="connsiteX13" fmla="*/ 1358900 w 5194300"/>
                <a:gd name="connsiteY13" fmla="*/ 2681161 h 2820861"/>
                <a:gd name="connsiteX14" fmla="*/ 1416050 w 5194300"/>
                <a:gd name="connsiteY14" fmla="*/ 2662111 h 2820861"/>
                <a:gd name="connsiteX15" fmla="*/ 1454150 w 5194300"/>
                <a:gd name="connsiteY15" fmla="*/ 2655761 h 2820861"/>
                <a:gd name="connsiteX16" fmla="*/ 1473200 w 5194300"/>
                <a:gd name="connsiteY16" fmla="*/ 2649411 h 2820861"/>
                <a:gd name="connsiteX17" fmla="*/ 1549400 w 5194300"/>
                <a:gd name="connsiteY17" fmla="*/ 2636711 h 2820861"/>
                <a:gd name="connsiteX18" fmla="*/ 1581150 w 5194300"/>
                <a:gd name="connsiteY18" fmla="*/ 2630361 h 2820861"/>
                <a:gd name="connsiteX19" fmla="*/ 1606550 w 5194300"/>
                <a:gd name="connsiteY19" fmla="*/ 2624011 h 2820861"/>
                <a:gd name="connsiteX20" fmla="*/ 1651000 w 5194300"/>
                <a:gd name="connsiteY20" fmla="*/ 2617661 h 2820861"/>
                <a:gd name="connsiteX21" fmla="*/ 1689100 w 5194300"/>
                <a:gd name="connsiteY21" fmla="*/ 2611311 h 2820861"/>
                <a:gd name="connsiteX22" fmla="*/ 1720850 w 5194300"/>
                <a:gd name="connsiteY22" fmla="*/ 2604961 h 2820861"/>
                <a:gd name="connsiteX23" fmla="*/ 1746250 w 5194300"/>
                <a:gd name="connsiteY23" fmla="*/ 2598611 h 2820861"/>
                <a:gd name="connsiteX24" fmla="*/ 1822450 w 5194300"/>
                <a:gd name="connsiteY24" fmla="*/ 2585911 h 2820861"/>
                <a:gd name="connsiteX25" fmla="*/ 1873250 w 5194300"/>
                <a:gd name="connsiteY25" fmla="*/ 2573211 h 2820861"/>
                <a:gd name="connsiteX26" fmla="*/ 1924050 w 5194300"/>
                <a:gd name="connsiteY26" fmla="*/ 2560511 h 2820861"/>
                <a:gd name="connsiteX27" fmla="*/ 1968500 w 5194300"/>
                <a:gd name="connsiteY27" fmla="*/ 2554161 h 2820861"/>
                <a:gd name="connsiteX28" fmla="*/ 1993900 w 5194300"/>
                <a:gd name="connsiteY28" fmla="*/ 2547811 h 2820861"/>
                <a:gd name="connsiteX29" fmla="*/ 2070100 w 5194300"/>
                <a:gd name="connsiteY29" fmla="*/ 2535111 h 2820861"/>
                <a:gd name="connsiteX30" fmla="*/ 2108200 w 5194300"/>
                <a:gd name="connsiteY30" fmla="*/ 2522411 h 2820861"/>
                <a:gd name="connsiteX31" fmla="*/ 2146300 w 5194300"/>
                <a:gd name="connsiteY31" fmla="*/ 2509711 h 2820861"/>
                <a:gd name="connsiteX32" fmla="*/ 2171700 w 5194300"/>
                <a:gd name="connsiteY32" fmla="*/ 2497011 h 2820861"/>
                <a:gd name="connsiteX33" fmla="*/ 2222500 w 5194300"/>
                <a:gd name="connsiteY33" fmla="*/ 2484311 h 2820861"/>
                <a:gd name="connsiteX34" fmla="*/ 2241550 w 5194300"/>
                <a:gd name="connsiteY34" fmla="*/ 2477961 h 2820861"/>
                <a:gd name="connsiteX35" fmla="*/ 2286000 w 5194300"/>
                <a:gd name="connsiteY35" fmla="*/ 2452561 h 2820861"/>
                <a:gd name="connsiteX36" fmla="*/ 2305050 w 5194300"/>
                <a:gd name="connsiteY36" fmla="*/ 2439861 h 2820861"/>
                <a:gd name="connsiteX37" fmla="*/ 2343150 w 5194300"/>
                <a:gd name="connsiteY37" fmla="*/ 2427161 h 2820861"/>
                <a:gd name="connsiteX38" fmla="*/ 2381250 w 5194300"/>
                <a:gd name="connsiteY38" fmla="*/ 2401761 h 2820861"/>
                <a:gd name="connsiteX39" fmla="*/ 2406650 w 5194300"/>
                <a:gd name="connsiteY39" fmla="*/ 2395411 h 2820861"/>
                <a:gd name="connsiteX40" fmla="*/ 2432050 w 5194300"/>
                <a:gd name="connsiteY40" fmla="*/ 2382711 h 2820861"/>
                <a:gd name="connsiteX41" fmla="*/ 2457450 w 5194300"/>
                <a:gd name="connsiteY41" fmla="*/ 2376361 h 2820861"/>
                <a:gd name="connsiteX42" fmla="*/ 2495550 w 5194300"/>
                <a:gd name="connsiteY42" fmla="*/ 2363661 h 2820861"/>
                <a:gd name="connsiteX43" fmla="*/ 2520950 w 5194300"/>
                <a:gd name="connsiteY43" fmla="*/ 2357311 h 2820861"/>
                <a:gd name="connsiteX44" fmla="*/ 2540000 w 5194300"/>
                <a:gd name="connsiteY44" fmla="*/ 2350961 h 2820861"/>
                <a:gd name="connsiteX45" fmla="*/ 2647950 w 5194300"/>
                <a:gd name="connsiteY45" fmla="*/ 2255711 h 2820861"/>
                <a:gd name="connsiteX46" fmla="*/ 2667000 w 5194300"/>
                <a:gd name="connsiteY46" fmla="*/ 2243011 h 2820861"/>
                <a:gd name="connsiteX47" fmla="*/ 2705100 w 5194300"/>
                <a:gd name="connsiteY47" fmla="*/ 2217611 h 2820861"/>
                <a:gd name="connsiteX48" fmla="*/ 2724150 w 5194300"/>
                <a:gd name="connsiteY48" fmla="*/ 2198561 h 2820861"/>
                <a:gd name="connsiteX49" fmla="*/ 2824163 w 5194300"/>
                <a:gd name="connsiteY49" fmla="*/ 2080099 h 2820861"/>
                <a:gd name="connsiteX50" fmla="*/ 2908300 w 5194300"/>
                <a:gd name="connsiteY50" fmla="*/ 2065211 h 2820861"/>
                <a:gd name="connsiteX51" fmla="*/ 2984500 w 5194300"/>
                <a:gd name="connsiteY51" fmla="*/ 2001711 h 2820861"/>
                <a:gd name="connsiteX52" fmla="*/ 3003550 w 5194300"/>
                <a:gd name="connsiteY52" fmla="*/ 1982661 h 2820861"/>
                <a:gd name="connsiteX53" fmla="*/ 3041650 w 5194300"/>
                <a:gd name="connsiteY53" fmla="*/ 1957261 h 2820861"/>
                <a:gd name="connsiteX54" fmla="*/ 3073400 w 5194300"/>
                <a:gd name="connsiteY54" fmla="*/ 1919161 h 2820861"/>
                <a:gd name="connsiteX55" fmla="*/ 3079750 w 5194300"/>
                <a:gd name="connsiteY55" fmla="*/ 1900111 h 2820861"/>
                <a:gd name="connsiteX56" fmla="*/ 3124200 w 5194300"/>
                <a:gd name="connsiteY56" fmla="*/ 1868361 h 2820861"/>
                <a:gd name="connsiteX57" fmla="*/ 3200400 w 5194300"/>
                <a:gd name="connsiteY57" fmla="*/ 1839786 h 2820861"/>
                <a:gd name="connsiteX58" fmla="*/ 3270250 w 5194300"/>
                <a:gd name="connsiteY58" fmla="*/ 1804861 h 2820861"/>
                <a:gd name="connsiteX59" fmla="*/ 3333750 w 5194300"/>
                <a:gd name="connsiteY59" fmla="*/ 1785811 h 2820861"/>
                <a:gd name="connsiteX60" fmla="*/ 3371850 w 5194300"/>
                <a:gd name="connsiteY60" fmla="*/ 1760411 h 2820861"/>
                <a:gd name="connsiteX61" fmla="*/ 3416300 w 5194300"/>
                <a:gd name="connsiteY61" fmla="*/ 1735011 h 2820861"/>
                <a:gd name="connsiteX62" fmla="*/ 3429000 w 5194300"/>
                <a:gd name="connsiteY62" fmla="*/ 1715961 h 2820861"/>
                <a:gd name="connsiteX63" fmla="*/ 3492500 w 5194300"/>
                <a:gd name="connsiteY63" fmla="*/ 1677861 h 2820861"/>
                <a:gd name="connsiteX64" fmla="*/ 3511550 w 5194300"/>
                <a:gd name="connsiteY64" fmla="*/ 1671511 h 2820861"/>
                <a:gd name="connsiteX65" fmla="*/ 3530600 w 5194300"/>
                <a:gd name="connsiteY65" fmla="*/ 1658811 h 2820861"/>
                <a:gd name="connsiteX66" fmla="*/ 3581400 w 5194300"/>
                <a:gd name="connsiteY66" fmla="*/ 1646111 h 2820861"/>
                <a:gd name="connsiteX67" fmla="*/ 3606800 w 5194300"/>
                <a:gd name="connsiteY67" fmla="*/ 1633411 h 2820861"/>
                <a:gd name="connsiteX68" fmla="*/ 3632200 w 5194300"/>
                <a:gd name="connsiteY68" fmla="*/ 1595311 h 2820861"/>
                <a:gd name="connsiteX69" fmla="*/ 3657600 w 5194300"/>
                <a:gd name="connsiteY69" fmla="*/ 1569911 h 2820861"/>
                <a:gd name="connsiteX70" fmla="*/ 3670300 w 5194300"/>
                <a:gd name="connsiteY70" fmla="*/ 1531811 h 2820861"/>
                <a:gd name="connsiteX71" fmla="*/ 3676650 w 5194300"/>
                <a:gd name="connsiteY71" fmla="*/ 1512761 h 2820861"/>
                <a:gd name="connsiteX72" fmla="*/ 3721100 w 5194300"/>
                <a:gd name="connsiteY72" fmla="*/ 1493711 h 2820861"/>
                <a:gd name="connsiteX73" fmla="*/ 3759200 w 5194300"/>
                <a:gd name="connsiteY73" fmla="*/ 1468311 h 2820861"/>
                <a:gd name="connsiteX74" fmla="*/ 3778250 w 5194300"/>
                <a:gd name="connsiteY74" fmla="*/ 1430211 h 2820861"/>
                <a:gd name="connsiteX75" fmla="*/ 3797300 w 5194300"/>
                <a:gd name="connsiteY75" fmla="*/ 1417511 h 2820861"/>
                <a:gd name="connsiteX76" fmla="*/ 3854450 w 5194300"/>
                <a:gd name="connsiteY76" fmla="*/ 1366711 h 2820861"/>
                <a:gd name="connsiteX77" fmla="*/ 3879850 w 5194300"/>
                <a:gd name="connsiteY77" fmla="*/ 1334961 h 2820861"/>
                <a:gd name="connsiteX78" fmla="*/ 3892550 w 5194300"/>
                <a:gd name="connsiteY78" fmla="*/ 1315911 h 2820861"/>
                <a:gd name="connsiteX79" fmla="*/ 3924300 w 5194300"/>
                <a:gd name="connsiteY79" fmla="*/ 1296861 h 2820861"/>
                <a:gd name="connsiteX80" fmla="*/ 3943350 w 5194300"/>
                <a:gd name="connsiteY80" fmla="*/ 1284161 h 2820861"/>
                <a:gd name="connsiteX81" fmla="*/ 3981450 w 5194300"/>
                <a:gd name="connsiteY81" fmla="*/ 1258761 h 2820861"/>
                <a:gd name="connsiteX82" fmla="*/ 4025900 w 5194300"/>
                <a:gd name="connsiteY82" fmla="*/ 1201611 h 2820861"/>
                <a:gd name="connsiteX83" fmla="*/ 4083050 w 5194300"/>
                <a:gd name="connsiteY83" fmla="*/ 1176211 h 2820861"/>
                <a:gd name="connsiteX84" fmla="*/ 4127500 w 5194300"/>
                <a:gd name="connsiteY84" fmla="*/ 1157161 h 2820861"/>
                <a:gd name="connsiteX85" fmla="*/ 4146550 w 5194300"/>
                <a:gd name="connsiteY85" fmla="*/ 1150811 h 2820861"/>
                <a:gd name="connsiteX86" fmla="*/ 4210050 w 5194300"/>
                <a:gd name="connsiteY86" fmla="*/ 1138111 h 2820861"/>
                <a:gd name="connsiteX87" fmla="*/ 4254500 w 5194300"/>
                <a:gd name="connsiteY87" fmla="*/ 1080961 h 2820861"/>
                <a:gd name="connsiteX88" fmla="*/ 4292600 w 5194300"/>
                <a:gd name="connsiteY88" fmla="*/ 1055561 h 2820861"/>
                <a:gd name="connsiteX89" fmla="*/ 4298950 w 5194300"/>
                <a:gd name="connsiteY89" fmla="*/ 1036511 h 2820861"/>
                <a:gd name="connsiteX90" fmla="*/ 4343400 w 5194300"/>
                <a:gd name="connsiteY90" fmla="*/ 1011111 h 2820861"/>
                <a:gd name="connsiteX91" fmla="*/ 4381500 w 5194300"/>
                <a:gd name="connsiteY91" fmla="*/ 1004761 h 2820861"/>
                <a:gd name="connsiteX92" fmla="*/ 4413250 w 5194300"/>
                <a:gd name="connsiteY92" fmla="*/ 998411 h 2820861"/>
                <a:gd name="connsiteX93" fmla="*/ 4451350 w 5194300"/>
                <a:gd name="connsiteY93" fmla="*/ 966661 h 2820861"/>
                <a:gd name="connsiteX94" fmla="*/ 4464050 w 5194300"/>
                <a:gd name="connsiteY94" fmla="*/ 909511 h 2820861"/>
                <a:gd name="connsiteX95" fmla="*/ 4476750 w 5194300"/>
                <a:gd name="connsiteY95" fmla="*/ 890461 h 2820861"/>
                <a:gd name="connsiteX96" fmla="*/ 4483100 w 5194300"/>
                <a:gd name="connsiteY96" fmla="*/ 871411 h 2820861"/>
                <a:gd name="connsiteX97" fmla="*/ 4502150 w 5194300"/>
                <a:gd name="connsiteY97" fmla="*/ 865061 h 2820861"/>
                <a:gd name="connsiteX98" fmla="*/ 4546600 w 5194300"/>
                <a:gd name="connsiteY98" fmla="*/ 858711 h 2820861"/>
                <a:gd name="connsiteX99" fmla="*/ 4559300 w 5194300"/>
                <a:gd name="connsiteY99" fmla="*/ 839661 h 2820861"/>
                <a:gd name="connsiteX100" fmla="*/ 4565650 w 5194300"/>
                <a:gd name="connsiteY100" fmla="*/ 814261 h 2820861"/>
                <a:gd name="connsiteX101" fmla="*/ 4610100 w 5194300"/>
                <a:gd name="connsiteY101" fmla="*/ 807911 h 2820861"/>
                <a:gd name="connsiteX102" fmla="*/ 4667250 w 5194300"/>
                <a:gd name="connsiteY102" fmla="*/ 788861 h 2820861"/>
                <a:gd name="connsiteX103" fmla="*/ 4686300 w 5194300"/>
                <a:gd name="connsiteY103" fmla="*/ 782511 h 2820861"/>
                <a:gd name="connsiteX104" fmla="*/ 4699000 w 5194300"/>
                <a:gd name="connsiteY104" fmla="*/ 763461 h 2820861"/>
                <a:gd name="connsiteX105" fmla="*/ 4711700 w 5194300"/>
                <a:gd name="connsiteY105" fmla="*/ 687261 h 2820861"/>
                <a:gd name="connsiteX106" fmla="*/ 4714875 w 5194300"/>
                <a:gd name="connsiteY106" fmla="*/ 549149 h 2820861"/>
                <a:gd name="connsiteX107" fmla="*/ 4921250 w 5194300"/>
                <a:gd name="connsiteY107" fmla="*/ 541211 h 2820861"/>
                <a:gd name="connsiteX108" fmla="*/ 5016500 w 5194300"/>
                <a:gd name="connsiteY108" fmla="*/ 439611 h 2820861"/>
                <a:gd name="connsiteX109" fmla="*/ 5099050 w 5194300"/>
                <a:gd name="connsiteY109" fmla="*/ 255461 h 2820861"/>
                <a:gd name="connsiteX110" fmla="*/ 5099050 w 5194300"/>
                <a:gd name="connsiteY110" fmla="*/ 77661 h 2820861"/>
                <a:gd name="connsiteX111" fmla="*/ 5111750 w 5194300"/>
                <a:gd name="connsiteY111" fmla="*/ 7811 h 2820861"/>
                <a:gd name="connsiteX112" fmla="*/ 5137150 w 5194300"/>
                <a:gd name="connsiteY112" fmla="*/ 1461 h 2820861"/>
                <a:gd name="connsiteX113" fmla="*/ 5194300 w 5194300"/>
                <a:gd name="connsiteY113" fmla="*/ 1461 h 2820861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5016500 w 5194300"/>
                <a:gd name="connsiteY108" fmla="*/ 646239 h 3027489"/>
                <a:gd name="connsiteX109" fmla="*/ 5099050 w 5194300"/>
                <a:gd name="connsiteY109" fmla="*/ 462089 h 3027489"/>
                <a:gd name="connsiteX110" fmla="*/ 5099050 w 5194300"/>
                <a:gd name="connsiteY110" fmla="*/ 284289 h 3027489"/>
                <a:gd name="connsiteX111" fmla="*/ 5111750 w 5194300"/>
                <a:gd name="connsiteY111" fmla="*/ 214439 h 3027489"/>
                <a:gd name="connsiteX112" fmla="*/ 5137150 w 5194300"/>
                <a:gd name="connsiteY112" fmla="*/ 208089 h 3027489"/>
                <a:gd name="connsiteX113" fmla="*/ 5194300 w 5194300"/>
                <a:gd name="connsiteY113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5016500 w 5194300"/>
                <a:gd name="connsiteY108" fmla="*/ 646239 h 3027489"/>
                <a:gd name="connsiteX109" fmla="*/ 5099050 w 5194300"/>
                <a:gd name="connsiteY109" fmla="*/ 462089 h 3027489"/>
                <a:gd name="connsiteX110" fmla="*/ 5099050 w 5194300"/>
                <a:gd name="connsiteY110" fmla="*/ 284289 h 3027489"/>
                <a:gd name="connsiteX111" fmla="*/ 5111750 w 5194300"/>
                <a:gd name="connsiteY111" fmla="*/ 214439 h 3027489"/>
                <a:gd name="connsiteX112" fmla="*/ 5137150 w 5194300"/>
                <a:gd name="connsiteY112" fmla="*/ 208089 h 3027489"/>
                <a:gd name="connsiteX113" fmla="*/ 5194300 w 5194300"/>
                <a:gd name="connsiteY113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5016500 w 5194300"/>
                <a:gd name="connsiteY108" fmla="*/ 646239 h 3027489"/>
                <a:gd name="connsiteX109" fmla="*/ 5099050 w 5194300"/>
                <a:gd name="connsiteY109" fmla="*/ 462089 h 3027489"/>
                <a:gd name="connsiteX110" fmla="*/ 5099050 w 5194300"/>
                <a:gd name="connsiteY110" fmla="*/ 284289 h 3027489"/>
                <a:gd name="connsiteX111" fmla="*/ 5111750 w 5194300"/>
                <a:gd name="connsiteY111" fmla="*/ 214439 h 3027489"/>
                <a:gd name="connsiteX112" fmla="*/ 5137150 w 5194300"/>
                <a:gd name="connsiteY112" fmla="*/ 208089 h 3027489"/>
                <a:gd name="connsiteX113" fmla="*/ 5194300 w 5194300"/>
                <a:gd name="connsiteY113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5016500 w 5194300"/>
                <a:gd name="connsiteY108" fmla="*/ 646239 h 3027489"/>
                <a:gd name="connsiteX109" fmla="*/ 5099050 w 5194300"/>
                <a:gd name="connsiteY109" fmla="*/ 462089 h 3027489"/>
                <a:gd name="connsiteX110" fmla="*/ 5099050 w 5194300"/>
                <a:gd name="connsiteY110" fmla="*/ 284289 h 3027489"/>
                <a:gd name="connsiteX111" fmla="*/ 5111750 w 5194300"/>
                <a:gd name="connsiteY111" fmla="*/ 214439 h 3027489"/>
                <a:gd name="connsiteX112" fmla="*/ 5137150 w 5194300"/>
                <a:gd name="connsiteY112" fmla="*/ 208089 h 3027489"/>
                <a:gd name="connsiteX113" fmla="*/ 5194300 w 5194300"/>
                <a:gd name="connsiteY113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5016500 w 5194300"/>
                <a:gd name="connsiteY108" fmla="*/ 646239 h 3027489"/>
                <a:gd name="connsiteX109" fmla="*/ 5099050 w 5194300"/>
                <a:gd name="connsiteY109" fmla="*/ 462089 h 3027489"/>
                <a:gd name="connsiteX110" fmla="*/ 5099050 w 5194300"/>
                <a:gd name="connsiteY110" fmla="*/ 284289 h 3027489"/>
                <a:gd name="connsiteX111" fmla="*/ 5111750 w 5194300"/>
                <a:gd name="connsiteY111" fmla="*/ 214439 h 3027489"/>
                <a:gd name="connsiteX112" fmla="*/ 5137150 w 5194300"/>
                <a:gd name="connsiteY112" fmla="*/ 208089 h 3027489"/>
                <a:gd name="connsiteX113" fmla="*/ 5194300 w 5194300"/>
                <a:gd name="connsiteY113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5016500 w 5194300"/>
                <a:gd name="connsiteY108" fmla="*/ 646239 h 3027489"/>
                <a:gd name="connsiteX109" fmla="*/ 5099050 w 5194300"/>
                <a:gd name="connsiteY109" fmla="*/ 462089 h 3027489"/>
                <a:gd name="connsiteX110" fmla="*/ 5099050 w 5194300"/>
                <a:gd name="connsiteY110" fmla="*/ 284289 h 3027489"/>
                <a:gd name="connsiteX111" fmla="*/ 5111750 w 5194300"/>
                <a:gd name="connsiteY111" fmla="*/ 214439 h 3027489"/>
                <a:gd name="connsiteX112" fmla="*/ 5194300 w 5194300"/>
                <a:gd name="connsiteY112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5016500 w 5194300"/>
                <a:gd name="connsiteY108" fmla="*/ 646239 h 3027489"/>
                <a:gd name="connsiteX109" fmla="*/ 5099050 w 5194300"/>
                <a:gd name="connsiteY109" fmla="*/ 462089 h 3027489"/>
                <a:gd name="connsiteX110" fmla="*/ 5099050 w 5194300"/>
                <a:gd name="connsiteY110" fmla="*/ 284289 h 3027489"/>
                <a:gd name="connsiteX111" fmla="*/ 5194300 w 5194300"/>
                <a:gd name="connsiteY111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5016500 w 5194300"/>
                <a:gd name="connsiteY108" fmla="*/ 646239 h 3027489"/>
                <a:gd name="connsiteX109" fmla="*/ 5099050 w 5194300"/>
                <a:gd name="connsiteY109" fmla="*/ 462089 h 3027489"/>
                <a:gd name="connsiteX110" fmla="*/ 5099050 w 5194300"/>
                <a:gd name="connsiteY110" fmla="*/ 284289 h 3027489"/>
                <a:gd name="connsiteX111" fmla="*/ 5194300 w 5194300"/>
                <a:gd name="connsiteY111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99050 w 5194300"/>
                <a:gd name="connsiteY110" fmla="*/ 462089 h 3027489"/>
                <a:gd name="connsiteX111" fmla="*/ 5099050 w 5194300"/>
                <a:gd name="connsiteY111" fmla="*/ 284289 h 3027489"/>
                <a:gd name="connsiteX112" fmla="*/ 5194300 w 5194300"/>
                <a:gd name="connsiteY112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67300 w 5194300"/>
                <a:gd name="connsiteY110" fmla="*/ 555752 h 3027489"/>
                <a:gd name="connsiteX111" fmla="*/ 5099050 w 5194300"/>
                <a:gd name="connsiteY111" fmla="*/ 462089 h 3027489"/>
                <a:gd name="connsiteX112" fmla="*/ 5099050 w 5194300"/>
                <a:gd name="connsiteY112" fmla="*/ 284289 h 3027489"/>
                <a:gd name="connsiteX113" fmla="*/ 5194300 w 5194300"/>
                <a:gd name="connsiteY113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67300 w 5194300"/>
                <a:gd name="connsiteY110" fmla="*/ 555752 h 3027489"/>
                <a:gd name="connsiteX111" fmla="*/ 5099050 w 5194300"/>
                <a:gd name="connsiteY111" fmla="*/ 462089 h 3027489"/>
                <a:gd name="connsiteX112" fmla="*/ 5099050 w 5194300"/>
                <a:gd name="connsiteY112" fmla="*/ 284289 h 3027489"/>
                <a:gd name="connsiteX113" fmla="*/ 5194300 w 5194300"/>
                <a:gd name="connsiteY113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67300 w 5194300"/>
                <a:gd name="connsiteY110" fmla="*/ 555752 h 3027489"/>
                <a:gd name="connsiteX111" fmla="*/ 5099050 w 5194300"/>
                <a:gd name="connsiteY111" fmla="*/ 462089 h 3027489"/>
                <a:gd name="connsiteX112" fmla="*/ 5099050 w 5194300"/>
                <a:gd name="connsiteY112" fmla="*/ 284289 h 3027489"/>
                <a:gd name="connsiteX113" fmla="*/ 5194300 w 5194300"/>
                <a:gd name="connsiteY113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67300 w 5194300"/>
                <a:gd name="connsiteY110" fmla="*/ 555752 h 3027489"/>
                <a:gd name="connsiteX111" fmla="*/ 5099050 w 5194300"/>
                <a:gd name="connsiteY111" fmla="*/ 462089 h 3027489"/>
                <a:gd name="connsiteX112" fmla="*/ 5099050 w 5194300"/>
                <a:gd name="connsiteY112" fmla="*/ 284289 h 3027489"/>
                <a:gd name="connsiteX113" fmla="*/ 5194300 w 5194300"/>
                <a:gd name="connsiteY113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10150 w 5194300"/>
                <a:gd name="connsiteY110" fmla="*/ 565277 h 3027489"/>
                <a:gd name="connsiteX111" fmla="*/ 5067300 w 5194300"/>
                <a:gd name="connsiteY111" fmla="*/ 555752 h 3027489"/>
                <a:gd name="connsiteX112" fmla="*/ 5099050 w 5194300"/>
                <a:gd name="connsiteY112" fmla="*/ 462089 h 3027489"/>
                <a:gd name="connsiteX113" fmla="*/ 5099050 w 5194300"/>
                <a:gd name="connsiteY113" fmla="*/ 284289 h 3027489"/>
                <a:gd name="connsiteX114" fmla="*/ 5194300 w 5194300"/>
                <a:gd name="connsiteY114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10150 w 5194300"/>
                <a:gd name="connsiteY110" fmla="*/ 565277 h 3027489"/>
                <a:gd name="connsiteX111" fmla="*/ 5067300 w 5194300"/>
                <a:gd name="connsiteY111" fmla="*/ 555752 h 3027489"/>
                <a:gd name="connsiteX112" fmla="*/ 5099050 w 5194300"/>
                <a:gd name="connsiteY112" fmla="*/ 462089 h 3027489"/>
                <a:gd name="connsiteX113" fmla="*/ 5099050 w 5194300"/>
                <a:gd name="connsiteY113" fmla="*/ 284289 h 3027489"/>
                <a:gd name="connsiteX114" fmla="*/ 5194300 w 5194300"/>
                <a:gd name="connsiteY114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10150 w 5194300"/>
                <a:gd name="connsiteY110" fmla="*/ 565277 h 3027489"/>
                <a:gd name="connsiteX111" fmla="*/ 5067300 w 5194300"/>
                <a:gd name="connsiteY111" fmla="*/ 555752 h 3027489"/>
                <a:gd name="connsiteX112" fmla="*/ 5081588 w 5194300"/>
                <a:gd name="connsiteY112" fmla="*/ 462883 h 3027489"/>
                <a:gd name="connsiteX113" fmla="*/ 5099050 w 5194300"/>
                <a:gd name="connsiteY113" fmla="*/ 462089 h 3027489"/>
                <a:gd name="connsiteX114" fmla="*/ 5099050 w 5194300"/>
                <a:gd name="connsiteY114" fmla="*/ 284289 h 3027489"/>
                <a:gd name="connsiteX115" fmla="*/ 5194300 w 5194300"/>
                <a:gd name="connsiteY115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10150 w 5194300"/>
                <a:gd name="connsiteY110" fmla="*/ 565277 h 3027489"/>
                <a:gd name="connsiteX111" fmla="*/ 5067300 w 5194300"/>
                <a:gd name="connsiteY111" fmla="*/ 555752 h 3027489"/>
                <a:gd name="connsiteX112" fmla="*/ 5081588 w 5194300"/>
                <a:gd name="connsiteY112" fmla="*/ 462883 h 3027489"/>
                <a:gd name="connsiteX113" fmla="*/ 5099050 w 5194300"/>
                <a:gd name="connsiteY113" fmla="*/ 462089 h 3027489"/>
                <a:gd name="connsiteX114" fmla="*/ 5099050 w 5194300"/>
                <a:gd name="connsiteY114" fmla="*/ 284289 h 3027489"/>
                <a:gd name="connsiteX115" fmla="*/ 5194300 w 5194300"/>
                <a:gd name="connsiteY115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10150 w 5194300"/>
                <a:gd name="connsiteY110" fmla="*/ 565277 h 3027489"/>
                <a:gd name="connsiteX111" fmla="*/ 5067300 w 5194300"/>
                <a:gd name="connsiteY111" fmla="*/ 555752 h 3027489"/>
                <a:gd name="connsiteX112" fmla="*/ 5081588 w 5194300"/>
                <a:gd name="connsiteY112" fmla="*/ 462883 h 3027489"/>
                <a:gd name="connsiteX113" fmla="*/ 5099050 w 5194300"/>
                <a:gd name="connsiteY113" fmla="*/ 462089 h 3027489"/>
                <a:gd name="connsiteX114" fmla="*/ 5099050 w 5194300"/>
                <a:gd name="connsiteY114" fmla="*/ 234743 h 3027489"/>
                <a:gd name="connsiteX115" fmla="*/ 5194300 w 5194300"/>
                <a:gd name="connsiteY115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10150 w 5194300"/>
                <a:gd name="connsiteY110" fmla="*/ 565277 h 3027489"/>
                <a:gd name="connsiteX111" fmla="*/ 5067300 w 5194300"/>
                <a:gd name="connsiteY111" fmla="*/ 555752 h 3027489"/>
                <a:gd name="connsiteX112" fmla="*/ 5081588 w 5194300"/>
                <a:gd name="connsiteY112" fmla="*/ 462883 h 3027489"/>
                <a:gd name="connsiteX113" fmla="*/ 5099050 w 5194300"/>
                <a:gd name="connsiteY113" fmla="*/ 462089 h 3027489"/>
                <a:gd name="connsiteX114" fmla="*/ 5099050 w 5194300"/>
                <a:gd name="connsiteY114" fmla="*/ 234743 h 3027489"/>
                <a:gd name="connsiteX115" fmla="*/ 5194300 w 5194300"/>
                <a:gd name="connsiteY115" fmla="*/ 0 h 3027489"/>
                <a:gd name="connsiteX0" fmla="*/ 0 w 5194300"/>
                <a:gd name="connsiteY0" fmla="*/ 3027489 h 3027489"/>
                <a:gd name="connsiteX1" fmla="*/ 158750 w 5194300"/>
                <a:gd name="connsiteY1" fmla="*/ 3021139 h 3027489"/>
                <a:gd name="connsiteX2" fmla="*/ 285750 w 5194300"/>
                <a:gd name="connsiteY2" fmla="*/ 3014789 h 3027489"/>
                <a:gd name="connsiteX3" fmla="*/ 539750 w 5194300"/>
                <a:gd name="connsiteY3" fmla="*/ 3008439 h 3027489"/>
                <a:gd name="connsiteX4" fmla="*/ 622300 w 5194300"/>
                <a:gd name="connsiteY4" fmla="*/ 2995739 h 3027489"/>
                <a:gd name="connsiteX5" fmla="*/ 781050 w 5194300"/>
                <a:gd name="connsiteY5" fmla="*/ 2989389 h 3027489"/>
                <a:gd name="connsiteX6" fmla="*/ 901700 w 5194300"/>
                <a:gd name="connsiteY6" fmla="*/ 2983039 h 3027489"/>
                <a:gd name="connsiteX7" fmla="*/ 971550 w 5194300"/>
                <a:gd name="connsiteY7" fmla="*/ 2970339 h 3027489"/>
                <a:gd name="connsiteX8" fmla="*/ 1060450 w 5194300"/>
                <a:gd name="connsiteY8" fmla="*/ 2963989 h 3027489"/>
                <a:gd name="connsiteX9" fmla="*/ 1162050 w 5194300"/>
                <a:gd name="connsiteY9" fmla="*/ 2951289 h 3027489"/>
                <a:gd name="connsiteX10" fmla="*/ 1225550 w 5194300"/>
                <a:gd name="connsiteY10" fmla="*/ 2932239 h 3027489"/>
                <a:gd name="connsiteX11" fmla="*/ 1270000 w 5194300"/>
                <a:gd name="connsiteY11" fmla="*/ 2919539 h 3027489"/>
                <a:gd name="connsiteX12" fmla="*/ 1333500 w 5194300"/>
                <a:gd name="connsiteY12" fmla="*/ 2894139 h 3027489"/>
                <a:gd name="connsiteX13" fmla="*/ 1358900 w 5194300"/>
                <a:gd name="connsiteY13" fmla="*/ 2887789 h 3027489"/>
                <a:gd name="connsiteX14" fmla="*/ 1416050 w 5194300"/>
                <a:gd name="connsiteY14" fmla="*/ 2868739 h 3027489"/>
                <a:gd name="connsiteX15" fmla="*/ 1454150 w 5194300"/>
                <a:gd name="connsiteY15" fmla="*/ 2862389 h 3027489"/>
                <a:gd name="connsiteX16" fmla="*/ 1473200 w 5194300"/>
                <a:gd name="connsiteY16" fmla="*/ 2856039 h 3027489"/>
                <a:gd name="connsiteX17" fmla="*/ 1549400 w 5194300"/>
                <a:gd name="connsiteY17" fmla="*/ 2843339 h 3027489"/>
                <a:gd name="connsiteX18" fmla="*/ 1581150 w 5194300"/>
                <a:gd name="connsiteY18" fmla="*/ 2836989 h 3027489"/>
                <a:gd name="connsiteX19" fmla="*/ 1606550 w 5194300"/>
                <a:gd name="connsiteY19" fmla="*/ 2830639 h 3027489"/>
                <a:gd name="connsiteX20" fmla="*/ 1651000 w 5194300"/>
                <a:gd name="connsiteY20" fmla="*/ 2824289 h 3027489"/>
                <a:gd name="connsiteX21" fmla="*/ 1689100 w 5194300"/>
                <a:gd name="connsiteY21" fmla="*/ 2817939 h 3027489"/>
                <a:gd name="connsiteX22" fmla="*/ 1720850 w 5194300"/>
                <a:gd name="connsiteY22" fmla="*/ 2811589 h 3027489"/>
                <a:gd name="connsiteX23" fmla="*/ 1746250 w 5194300"/>
                <a:gd name="connsiteY23" fmla="*/ 2805239 h 3027489"/>
                <a:gd name="connsiteX24" fmla="*/ 1822450 w 5194300"/>
                <a:gd name="connsiteY24" fmla="*/ 2792539 h 3027489"/>
                <a:gd name="connsiteX25" fmla="*/ 1873250 w 5194300"/>
                <a:gd name="connsiteY25" fmla="*/ 2779839 h 3027489"/>
                <a:gd name="connsiteX26" fmla="*/ 1924050 w 5194300"/>
                <a:gd name="connsiteY26" fmla="*/ 2767139 h 3027489"/>
                <a:gd name="connsiteX27" fmla="*/ 1968500 w 5194300"/>
                <a:gd name="connsiteY27" fmla="*/ 2760789 h 3027489"/>
                <a:gd name="connsiteX28" fmla="*/ 1993900 w 5194300"/>
                <a:gd name="connsiteY28" fmla="*/ 2754439 h 3027489"/>
                <a:gd name="connsiteX29" fmla="*/ 2070100 w 5194300"/>
                <a:gd name="connsiteY29" fmla="*/ 2741739 h 3027489"/>
                <a:gd name="connsiteX30" fmla="*/ 2108200 w 5194300"/>
                <a:gd name="connsiteY30" fmla="*/ 2729039 h 3027489"/>
                <a:gd name="connsiteX31" fmla="*/ 2146300 w 5194300"/>
                <a:gd name="connsiteY31" fmla="*/ 2716339 h 3027489"/>
                <a:gd name="connsiteX32" fmla="*/ 2171700 w 5194300"/>
                <a:gd name="connsiteY32" fmla="*/ 2703639 h 3027489"/>
                <a:gd name="connsiteX33" fmla="*/ 2222500 w 5194300"/>
                <a:gd name="connsiteY33" fmla="*/ 2690939 h 3027489"/>
                <a:gd name="connsiteX34" fmla="*/ 2241550 w 5194300"/>
                <a:gd name="connsiteY34" fmla="*/ 2684589 h 3027489"/>
                <a:gd name="connsiteX35" fmla="*/ 2286000 w 5194300"/>
                <a:gd name="connsiteY35" fmla="*/ 2659189 h 3027489"/>
                <a:gd name="connsiteX36" fmla="*/ 2305050 w 5194300"/>
                <a:gd name="connsiteY36" fmla="*/ 2646489 h 3027489"/>
                <a:gd name="connsiteX37" fmla="*/ 2343150 w 5194300"/>
                <a:gd name="connsiteY37" fmla="*/ 2633789 h 3027489"/>
                <a:gd name="connsiteX38" fmla="*/ 2381250 w 5194300"/>
                <a:gd name="connsiteY38" fmla="*/ 2608389 h 3027489"/>
                <a:gd name="connsiteX39" fmla="*/ 2406650 w 5194300"/>
                <a:gd name="connsiteY39" fmla="*/ 2602039 h 3027489"/>
                <a:gd name="connsiteX40" fmla="*/ 2432050 w 5194300"/>
                <a:gd name="connsiteY40" fmla="*/ 2589339 h 3027489"/>
                <a:gd name="connsiteX41" fmla="*/ 2457450 w 5194300"/>
                <a:gd name="connsiteY41" fmla="*/ 2582989 h 3027489"/>
                <a:gd name="connsiteX42" fmla="*/ 2495550 w 5194300"/>
                <a:gd name="connsiteY42" fmla="*/ 2570289 h 3027489"/>
                <a:gd name="connsiteX43" fmla="*/ 2520950 w 5194300"/>
                <a:gd name="connsiteY43" fmla="*/ 2563939 h 3027489"/>
                <a:gd name="connsiteX44" fmla="*/ 2540000 w 5194300"/>
                <a:gd name="connsiteY44" fmla="*/ 2557589 h 3027489"/>
                <a:gd name="connsiteX45" fmla="*/ 2647950 w 5194300"/>
                <a:gd name="connsiteY45" fmla="*/ 2462339 h 3027489"/>
                <a:gd name="connsiteX46" fmla="*/ 2667000 w 5194300"/>
                <a:gd name="connsiteY46" fmla="*/ 2449639 h 3027489"/>
                <a:gd name="connsiteX47" fmla="*/ 2705100 w 5194300"/>
                <a:gd name="connsiteY47" fmla="*/ 2424239 h 3027489"/>
                <a:gd name="connsiteX48" fmla="*/ 2724150 w 5194300"/>
                <a:gd name="connsiteY48" fmla="*/ 2405189 h 3027489"/>
                <a:gd name="connsiteX49" fmla="*/ 2824163 w 5194300"/>
                <a:gd name="connsiteY49" fmla="*/ 2286727 h 3027489"/>
                <a:gd name="connsiteX50" fmla="*/ 2908300 w 5194300"/>
                <a:gd name="connsiteY50" fmla="*/ 2271839 h 3027489"/>
                <a:gd name="connsiteX51" fmla="*/ 2984500 w 5194300"/>
                <a:gd name="connsiteY51" fmla="*/ 2208339 h 3027489"/>
                <a:gd name="connsiteX52" fmla="*/ 3003550 w 5194300"/>
                <a:gd name="connsiteY52" fmla="*/ 2189289 h 3027489"/>
                <a:gd name="connsiteX53" fmla="*/ 3041650 w 5194300"/>
                <a:gd name="connsiteY53" fmla="*/ 2163889 h 3027489"/>
                <a:gd name="connsiteX54" fmla="*/ 3073400 w 5194300"/>
                <a:gd name="connsiteY54" fmla="*/ 2125789 h 3027489"/>
                <a:gd name="connsiteX55" fmla="*/ 3079750 w 5194300"/>
                <a:gd name="connsiteY55" fmla="*/ 2106739 h 3027489"/>
                <a:gd name="connsiteX56" fmla="*/ 3124200 w 5194300"/>
                <a:gd name="connsiteY56" fmla="*/ 2074989 h 3027489"/>
                <a:gd name="connsiteX57" fmla="*/ 3200400 w 5194300"/>
                <a:gd name="connsiteY57" fmla="*/ 2046414 h 3027489"/>
                <a:gd name="connsiteX58" fmla="*/ 3270250 w 5194300"/>
                <a:gd name="connsiteY58" fmla="*/ 2011489 h 3027489"/>
                <a:gd name="connsiteX59" fmla="*/ 3333750 w 5194300"/>
                <a:gd name="connsiteY59" fmla="*/ 1992439 h 3027489"/>
                <a:gd name="connsiteX60" fmla="*/ 3371850 w 5194300"/>
                <a:gd name="connsiteY60" fmla="*/ 1967039 h 3027489"/>
                <a:gd name="connsiteX61" fmla="*/ 3416300 w 5194300"/>
                <a:gd name="connsiteY61" fmla="*/ 1941639 h 3027489"/>
                <a:gd name="connsiteX62" fmla="*/ 3429000 w 5194300"/>
                <a:gd name="connsiteY62" fmla="*/ 1922589 h 3027489"/>
                <a:gd name="connsiteX63" fmla="*/ 3492500 w 5194300"/>
                <a:gd name="connsiteY63" fmla="*/ 1884489 h 3027489"/>
                <a:gd name="connsiteX64" fmla="*/ 3511550 w 5194300"/>
                <a:gd name="connsiteY64" fmla="*/ 1878139 h 3027489"/>
                <a:gd name="connsiteX65" fmla="*/ 3530600 w 5194300"/>
                <a:gd name="connsiteY65" fmla="*/ 1865439 h 3027489"/>
                <a:gd name="connsiteX66" fmla="*/ 3581400 w 5194300"/>
                <a:gd name="connsiteY66" fmla="*/ 1852739 h 3027489"/>
                <a:gd name="connsiteX67" fmla="*/ 3606800 w 5194300"/>
                <a:gd name="connsiteY67" fmla="*/ 1840039 h 3027489"/>
                <a:gd name="connsiteX68" fmla="*/ 3632200 w 5194300"/>
                <a:gd name="connsiteY68" fmla="*/ 1801939 h 3027489"/>
                <a:gd name="connsiteX69" fmla="*/ 3657600 w 5194300"/>
                <a:gd name="connsiteY69" fmla="*/ 1776539 h 3027489"/>
                <a:gd name="connsiteX70" fmla="*/ 3670300 w 5194300"/>
                <a:gd name="connsiteY70" fmla="*/ 1738439 h 3027489"/>
                <a:gd name="connsiteX71" fmla="*/ 3676650 w 5194300"/>
                <a:gd name="connsiteY71" fmla="*/ 1719389 h 3027489"/>
                <a:gd name="connsiteX72" fmla="*/ 3721100 w 5194300"/>
                <a:gd name="connsiteY72" fmla="*/ 1700339 h 3027489"/>
                <a:gd name="connsiteX73" fmla="*/ 3759200 w 5194300"/>
                <a:gd name="connsiteY73" fmla="*/ 1674939 h 3027489"/>
                <a:gd name="connsiteX74" fmla="*/ 3778250 w 5194300"/>
                <a:gd name="connsiteY74" fmla="*/ 1636839 h 3027489"/>
                <a:gd name="connsiteX75" fmla="*/ 3797300 w 5194300"/>
                <a:gd name="connsiteY75" fmla="*/ 1624139 h 3027489"/>
                <a:gd name="connsiteX76" fmla="*/ 3854450 w 5194300"/>
                <a:gd name="connsiteY76" fmla="*/ 1573339 h 3027489"/>
                <a:gd name="connsiteX77" fmla="*/ 3879850 w 5194300"/>
                <a:gd name="connsiteY77" fmla="*/ 1541589 h 3027489"/>
                <a:gd name="connsiteX78" fmla="*/ 3892550 w 5194300"/>
                <a:gd name="connsiteY78" fmla="*/ 1522539 h 3027489"/>
                <a:gd name="connsiteX79" fmla="*/ 3924300 w 5194300"/>
                <a:gd name="connsiteY79" fmla="*/ 1503489 h 3027489"/>
                <a:gd name="connsiteX80" fmla="*/ 3943350 w 5194300"/>
                <a:gd name="connsiteY80" fmla="*/ 1490789 h 3027489"/>
                <a:gd name="connsiteX81" fmla="*/ 3981450 w 5194300"/>
                <a:gd name="connsiteY81" fmla="*/ 1465389 h 3027489"/>
                <a:gd name="connsiteX82" fmla="*/ 4025900 w 5194300"/>
                <a:gd name="connsiteY82" fmla="*/ 1408239 h 3027489"/>
                <a:gd name="connsiteX83" fmla="*/ 4083050 w 5194300"/>
                <a:gd name="connsiteY83" fmla="*/ 1382839 h 3027489"/>
                <a:gd name="connsiteX84" fmla="*/ 4127500 w 5194300"/>
                <a:gd name="connsiteY84" fmla="*/ 1363789 h 3027489"/>
                <a:gd name="connsiteX85" fmla="*/ 4146550 w 5194300"/>
                <a:gd name="connsiteY85" fmla="*/ 1357439 h 3027489"/>
                <a:gd name="connsiteX86" fmla="*/ 4210050 w 5194300"/>
                <a:gd name="connsiteY86" fmla="*/ 1344739 h 3027489"/>
                <a:gd name="connsiteX87" fmla="*/ 4254500 w 5194300"/>
                <a:gd name="connsiteY87" fmla="*/ 1287589 h 3027489"/>
                <a:gd name="connsiteX88" fmla="*/ 4292600 w 5194300"/>
                <a:gd name="connsiteY88" fmla="*/ 1262189 h 3027489"/>
                <a:gd name="connsiteX89" fmla="*/ 4298950 w 5194300"/>
                <a:gd name="connsiteY89" fmla="*/ 1243139 h 3027489"/>
                <a:gd name="connsiteX90" fmla="*/ 4343400 w 5194300"/>
                <a:gd name="connsiteY90" fmla="*/ 1217739 h 3027489"/>
                <a:gd name="connsiteX91" fmla="*/ 4381500 w 5194300"/>
                <a:gd name="connsiteY91" fmla="*/ 1211389 h 3027489"/>
                <a:gd name="connsiteX92" fmla="*/ 4413250 w 5194300"/>
                <a:gd name="connsiteY92" fmla="*/ 1205039 h 3027489"/>
                <a:gd name="connsiteX93" fmla="*/ 4451350 w 5194300"/>
                <a:gd name="connsiteY93" fmla="*/ 1173289 h 3027489"/>
                <a:gd name="connsiteX94" fmla="*/ 4464050 w 5194300"/>
                <a:gd name="connsiteY94" fmla="*/ 1116139 h 3027489"/>
                <a:gd name="connsiteX95" fmla="*/ 4476750 w 5194300"/>
                <a:gd name="connsiteY95" fmla="*/ 1097089 h 3027489"/>
                <a:gd name="connsiteX96" fmla="*/ 4483100 w 5194300"/>
                <a:gd name="connsiteY96" fmla="*/ 1078039 h 3027489"/>
                <a:gd name="connsiteX97" fmla="*/ 4502150 w 5194300"/>
                <a:gd name="connsiteY97" fmla="*/ 1071689 h 3027489"/>
                <a:gd name="connsiteX98" fmla="*/ 4546600 w 5194300"/>
                <a:gd name="connsiteY98" fmla="*/ 1065339 h 3027489"/>
                <a:gd name="connsiteX99" fmla="*/ 4559300 w 5194300"/>
                <a:gd name="connsiteY99" fmla="*/ 1046289 h 3027489"/>
                <a:gd name="connsiteX100" fmla="*/ 4565650 w 5194300"/>
                <a:gd name="connsiteY100" fmla="*/ 1020889 h 3027489"/>
                <a:gd name="connsiteX101" fmla="*/ 4610100 w 5194300"/>
                <a:gd name="connsiteY101" fmla="*/ 1014539 h 3027489"/>
                <a:gd name="connsiteX102" fmla="*/ 4667250 w 5194300"/>
                <a:gd name="connsiteY102" fmla="*/ 995489 h 3027489"/>
                <a:gd name="connsiteX103" fmla="*/ 4686300 w 5194300"/>
                <a:gd name="connsiteY103" fmla="*/ 989139 h 3027489"/>
                <a:gd name="connsiteX104" fmla="*/ 4699000 w 5194300"/>
                <a:gd name="connsiteY104" fmla="*/ 970089 h 3027489"/>
                <a:gd name="connsiteX105" fmla="*/ 4711700 w 5194300"/>
                <a:gd name="connsiteY105" fmla="*/ 893889 h 3027489"/>
                <a:gd name="connsiteX106" fmla="*/ 4714875 w 5194300"/>
                <a:gd name="connsiteY106" fmla="*/ 755777 h 3027489"/>
                <a:gd name="connsiteX107" fmla="*/ 4921250 w 5194300"/>
                <a:gd name="connsiteY107" fmla="*/ 747839 h 3027489"/>
                <a:gd name="connsiteX108" fmla="*/ 4920799 w 5194300"/>
                <a:gd name="connsiteY108" fmla="*/ 651002 h 3027489"/>
                <a:gd name="connsiteX109" fmla="*/ 5016500 w 5194300"/>
                <a:gd name="connsiteY109" fmla="*/ 646239 h 3027489"/>
                <a:gd name="connsiteX110" fmla="*/ 5010150 w 5194300"/>
                <a:gd name="connsiteY110" fmla="*/ 565277 h 3027489"/>
                <a:gd name="connsiteX111" fmla="*/ 5067300 w 5194300"/>
                <a:gd name="connsiteY111" fmla="*/ 555752 h 3027489"/>
                <a:gd name="connsiteX112" fmla="*/ 5081588 w 5194300"/>
                <a:gd name="connsiteY112" fmla="*/ 462883 h 3027489"/>
                <a:gd name="connsiteX113" fmla="*/ 5099050 w 5194300"/>
                <a:gd name="connsiteY113" fmla="*/ 462089 h 3027489"/>
                <a:gd name="connsiteX114" fmla="*/ 5099050 w 5194300"/>
                <a:gd name="connsiteY114" fmla="*/ 234743 h 3027489"/>
                <a:gd name="connsiteX115" fmla="*/ 5148263 w 5194300"/>
                <a:gd name="connsiteY115" fmla="*/ 231902 h 3027489"/>
                <a:gd name="connsiteX116" fmla="*/ 5194300 w 5194300"/>
                <a:gd name="connsiteY116" fmla="*/ 0 h 3027489"/>
                <a:gd name="connsiteX0" fmla="*/ 0 w 5148263"/>
                <a:gd name="connsiteY0" fmla="*/ 3027489 h 3027489"/>
                <a:gd name="connsiteX1" fmla="*/ 158750 w 5148263"/>
                <a:gd name="connsiteY1" fmla="*/ 3021139 h 3027489"/>
                <a:gd name="connsiteX2" fmla="*/ 285750 w 5148263"/>
                <a:gd name="connsiteY2" fmla="*/ 3014789 h 3027489"/>
                <a:gd name="connsiteX3" fmla="*/ 539750 w 5148263"/>
                <a:gd name="connsiteY3" fmla="*/ 3008439 h 3027489"/>
                <a:gd name="connsiteX4" fmla="*/ 622300 w 5148263"/>
                <a:gd name="connsiteY4" fmla="*/ 2995739 h 3027489"/>
                <a:gd name="connsiteX5" fmla="*/ 781050 w 5148263"/>
                <a:gd name="connsiteY5" fmla="*/ 2989389 h 3027489"/>
                <a:gd name="connsiteX6" fmla="*/ 901700 w 5148263"/>
                <a:gd name="connsiteY6" fmla="*/ 2983039 h 3027489"/>
                <a:gd name="connsiteX7" fmla="*/ 971550 w 5148263"/>
                <a:gd name="connsiteY7" fmla="*/ 2970339 h 3027489"/>
                <a:gd name="connsiteX8" fmla="*/ 1060450 w 5148263"/>
                <a:gd name="connsiteY8" fmla="*/ 2963989 h 3027489"/>
                <a:gd name="connsiteX9" fmla="*/ 1162050 w 5148263"/>
                <a:gd name="connsiteY9" fmla="*/ 2951289 h 3027489"/>
                <a:gd name="connsiteX10" fmla="*/ 1225550 w 5148263"/>
                <a:gd name="connsiteY10" fmla="*/ 2932239 h 3027489"/>
                <a:gd name="connsiteX11" fmla="*/ 1270000 w 5148263"/>
                <a:gd name="connsiteY11" fmla="*/ 2919539 h 3027489"/>
                <a:gd name="connsiteX12" fmla="*/ 1333500 w 5148263"/>
                <a:gd name="connsiteY12" fmla="*/ 2894139 h 3027489"/>
                <a:gd name="connsiteX13" fmla="*/ 1358900 w 5148263"/>
                <a:gd name="connsiteY13" fmla="*/ 2887789 h 3027489"/>
                <a:gd name="connsiteX14" fmla="*/ 1416050 w 5148263"/>
                <a:gd name="connsiteY14" fmla="*/ 2868739 h 3027489"/>
                <a:gd name="connsiteX15" fmla="*/ 1454150 w 5148263"/>
                <a:gd name="connsiteY15" fmla="*/ 2862389 h 3027489"/>
                <a:gd name="connsiteX16" fmla="*/ 1473200 w 5148263"/>
                <a:gd name="connsiteY16" fmla="*/ 2856039 h 3027489"/>
                <a:gd name="connsiteX17" fmla="*/ 1549400 w 5148263"/>
                <a:gd name="connsiteY17" fmla="*/ 2843339 h 3027489"/>
                <a:gd name="connsiteX18" fmla="*/ 1581150 w 5148263"/>
                <a:gd name="connsiteY18" fmla="*/ 2836989 h 3027489"/>
                <a:gd name="connsiteX19" fmla="*/ 1606550 w 5148263"/>
                <a:gd name="connsiteY19" fmla="*/ 2830639 h 3027489"/>
                <a:gd name="connsiteX20" fmla="*/ 1651000 w 5148263"/>
                <a:gd name="connsiteY20" fmla="*/ 2824289 h 3027489"/>
                <a:gd name="connsiteX21" fmla="*/ 1689100 w 5148263"/>
                <a:gd name="connsiteY21" fmla="*/ 2817939 h 3027489"/>
                <a:gd name="connsiteX22" fmla="*/ 1720850 w 5148263"/>
                <a:gd name="connsiteY22" fmla="*/ 2811589 h 3027489"/>
                <a:gd name="connsiteX23" fmla="*/ 1746250 w 5148263"/>
                <a:gd name="connsiteY23" fmla="*/ 2805239 h 3027489"/>
                <a:gd name="connsiteX24" fmla="*/ 1822450 w 5148263"/>
                <a:gd name="connsiteY24" fmla="*/ 2792539 h 3027489"/>
                <a:gd name="connsiteX25" fmla="*/ 1873250 w 5148263"/>
                <a:gd name="connsiteY25" fmla="*/ 2779839 h 3027489"/>
                <a:gd name="connsiteX26" fmla="*/ 1924050 w 5148263"/>
                <a:gd name="connsiteY26" fmla="*/ 2767139 h 3027489"/>
                <a:gd name="connsiteX27" fmla="*/ 1968500 w 5148263"/>
                <a:gd name="connsiteY27" fmla="*/ 2760789 h 3027489"/>
                <a:gd name="connsiteX28" fmla="*/ 1993900 w 5148263"/>
                <a:gd name="connsiteY28" fmla="*/ 2754439 h 3027489"/>
                <a:gd name="connsiteX29" fmla="*/ 2070100 w 5148263"/>
                <a:gd name="connsiteY29" fmla="*/ 2741739 h 3027489"/>
                <a:gd name="connsiteX30" fmla="*/ 2108200 w 5148263"/>
                <a:gd name="connsiteY30" fmla="*/ 2729039 h 3027489"/>
                <a:gd name="connsiteX31" fmla="*/ 2146300 w 5148263"/>
                <a:gd name="connsiteY31" fmla="*/ 2716339 h 3027489"/>
                <a:gd name="connsiteX32" fmla="*/ 2171700 w 5148263"/>
                <a:gd name="connsiteY32" fmla="*/ 2703639 h 3027489"/>
                <a:gd name="connsiteX33" fmla="*/ 2222500 w 5148263"/>
                <a:gd name="connsiteY33" fmla="*/ 2690939 h 3027489"/>
                <a:gd name="connsiteX34" fmla="*/ 2241550 w 5148263"/>
                <a:gd name="connsiteY34" fmla="*/ 2684589 h 3027489"/>
                <a:gd name="connsiteX35" fmla="*/ 2286000 w 5148263"/>
                <a:gd name="connsiteY35" fmla="*/ 2659189 h 3027489"/>
                <a:gd name="connsiteX36" fmla="*/ 2305050 w 5148263"/>
                <a:gd name="connsiteY36" fmla="*/ 2646489 h 3027489"/>
                <a:gd name="connsiteX37" fmla="*/ 2343150 w 5148263"/>
                <a:gd name="connsiteY37" fmla="*/ 2633789 h 3027489"/>
                <a:gd name="connsiteX38" fmla="*/ 2381250 w 5148263"/>
                <a:gd name="connsiteY38" fmla="*/ 2608389 h 3027489"/>
                <a:gd name="connsiteX39" fmla="*/ 2406650 w 5148263"/>
                <a:gd name="connsiteY39" fmla="*/ 2602039 h 3027489"/>
                <a:gd name="connsiteX40" fmla="*/ 2432050 w 5148263"/>
                <a:gd name="connsiteY40" fmla="*/ 2589339 h 3027489"/>
                <a:gd name="connsiteX41" fmla="*/ 2457450 w 5148263"/>
                <a:gd name="connsiteY41" fmla="*/ 2582989 h 3027489"/>
                <a:gd name="connsiteX42" fmla="*/ 2495550 w 5148263"/>
                <a:gd name="connsiteY42" fmla="*/ 2570289 h 3027489"/>
                <a:gd name="connsiteX43" fmla="*/ 2520950 w 5148263"/>
                <a:gd name="connsiteY43" fmla="*/ 2563939 h 3027489"/>
                <a:gd name="connsiteX44" fmla="*/ 2540000 w 5148263"/>
                <a:gd name="connsiteY44" fmla="*/ 2557589 h 3027489"/>
                <a:gd name="connsiteX45" fmla="*/ 2647950 w 5148263"/>
                <a:gd name="connsiteY45" fmla="*/ 2462339 h 3027489"/>
                <a:gd name="connsiteX46" fmla="*/ 2667000 w 5148263"/>
                <a:gd name="connsiteY46" fmla="*/ 2449639 h 3027489"/>
                <a:gd name="connsiteX47" fmla="*/ 2705100 w 5148263"/>
                <a:gd name="connsiteY47" fmla="*/ 2424239 h 3027489"/>
                <a:gd name="connsiteX48" fmla="*/ 2724150 w 5148263"/>
                <a:gd name="connsiteY48" fmla="*/ 2405189 h 3027489"/>
                <a:gd name="connsiteX49" fmla="*/ 2824163 w 5148263"/>
                <a:gd name="connsiteY49" fmla="*/ 2286727 h 3027489"/>
                <a:gd name="connsiteX50" fmla="*/ 2908300 w 5148263"/>
                <a:gd name="connsiteY50" fmla="*/ 2271839 h 3027489"/>
                <a:gd name="connsiteX51" fmla="*/ 2984500 w 5148263"/>
                <a:gd name="connsiteY51" fmla="*/ 2208339 h 3027489"/>
                <a:gd name="connsiteX52" fmla="*/ 3003550 w 5148263"/>
                <a:gd name="connsiteY52" fmla="*/ 2189289 h 3027489"/>
                <a:gd name="connsiteX53" fmla="*/ 3041650 w 5148263"/>
                <a:gd name="connsiteY53" fmla="*/ 2163889 h 3027489"/>
                <a:gd name="connsiteX54" fmla="*/ 3073400 w 5148263"/>
                <a:gd name="connsiteY54" fmla="*/ 2125789 h 3027489"/>
                <a:gd name="connsiteX55" fmla="*/ 3079750 w 5148263"/>
                <a:gd name="connsiteY55" fmla="*/ 2106739 h 3027489"/>
                <a:gd name="connsiteX56" fmla="*/ 3124200 w 5148263"/>
                <a:gd name="connsiteY56" fmla="*/ 2074989 h 3027489"/>
                <a:gd name="connsiteX57" fmla="*/ 3200400 w 5148263"/>
                <a:gd name="connsiteY57" fmla="*/ 2046414 h 3027489"/>
                <a:gd name="connsiteX58" fmla="*/ 3270250 w 5148263"/>
                <a:gd name="connsiteY58" fmla="*/ 2011489 h 3027489"/>
                <a:gd name="connsiteX59" fmla="*/ 3333750 w 5148263"/>
                <a:gd name="connsiteY59" fmla="*/ 1992439 h 3027489"/>
                <a:gd name="connsiteX60" fmla="*/ 3371850 w 5148263"/>
                <a:gd name="connsiteY60" fmla="*/ 1967039 h 3027489"/>
                <a:gd name="connsiteX61" fmla="*/ 3416300 w 5148263"/>
                <a:gd name="connsiteY61" fmla="*/ 1941639 h 3027489"/>
                <a:gd name="connsiteX62" fmla="*/ 3429000 w 5148263"/>
                <a:gd name="connsiteY62" fmla="*/ 1922589 h 3027489"/>
                <a:gd name="connsiteX63" fmla="*/ 3492500 w 5148263"/>
                <a:gd name="connsiteY63" fmla="*/ 1884489 h 3027489"/>
                <a:gd name="connsiteX64" fmla="*/ 3511550 w 5148263"/>
                <a:gd name="connsiteY64" fmla="*/ 1878139 h 3027489"/>
                <a:gd name="connsiteX65" fmla="*/ 3530600 w 5148263"/>
                <a:gd name="connsiteY65" fmla="*/ 1865439 h 3027489"/>
                <a:gd name="connsiteX66" fmla="*/ 3581400 w 5148263"/>
                <a:gd name="connsiteY66" fmla="*/ 1852739 h 3027489"/>
                <a:gd name="connsiteX67" fmla="*/ 3606800 w 5148263"/>
                <a:gd name="connsiteY67" fmla="*/ 1840039 h 3027489"/>
                <a:gd name="connsiteX68" fmla="*/ 3632200 w 5148263"/>
                <a:gd name="connsiteY68" fmla="*/ 1801939 h 3027489"/>
                <a:gd name="connsiteX69" fmla="*/ 3657600 w 5148263"/>
                <a:gd name="connsiteY69" fmla="*/ 1776539 h 3027489"/>
                <a:gd name="connsiteX70" fmla="*/ 3670300 w 5148263"/>
                <a:gd name="connsiteY70" fmla="*/ 1738439 h 3027489"/>
                <a:gd name="connsiteX71" fmla="*/ 3676650 w 5148263"/>
                <a:gd name="connsiteY71" fmla="*/ 1719389 h 3027489"/>
                <a:gd name="connsiteX72" fmla="*/ 3721100 w 5148263"/>
                <a:gd name="connsiteY72" fmla="*/ 1700339 h 3027489"/>
                <a:gd name="connsiteX73" fmla="*/ 3759200 w 5148263"/>
                <a:gd name="connsiteY73" fmla="*/ 1674939 h 3027489"/>
                <a:gd name="connsiteX74" fmla="*/ 3778250 w 5148263"/>
                <a:gd name="connsiteY74" fmla="*/ 1636839 h 3027489"/>
                <a:gd name="connsiteX75" fmla="*/ 3797300 w 5148263"/>
                <a:gd name="connsiteY75" fmla="*/ 1624139 h 3027489"/>
                <a:gd name="connsiteX76" fmla="*/ 3854450 w 5148263"/>
                <a:gd name="connsiteY76" fmla="*/ 1573339 h 3027489"/>
                <a:gd name="connsiteX77" fmla="*/ 3879850 w 5148263"/>
                <a:gd name="connsiteY77" fmla="*/ 1541589 h 3027489"/>
                <a:gd name="connsiteX78" fmla="*/ 3892550 w 5148263"/>
                <a:gd name="connsiteY78" fmla="*/ 1522539 h 3027489"/>
                <a:gd name="connsiteX79" fmla="*/ 3924300 w 5148263"/>
                <a:gd name="connsiteY79" fmla="*/ 1503489 h 3027489"/>
                <a:gd name="connsiteX80" fmla="*/ 3943350 w 5148263"/>
                <a:gd name="connsiteY80" fmla="*/ 1490789 h 3027489"/>
                <a:gd name="connsiteX81" fmla="*/ 3981450 w 5148263"/>
                <a:gd name="connsiteY81" fmla="*/ 1465389 h 3027489"/>
                <a:gd name="connsiteX82" fmla="*/ 4025900 w 5148263"/>
                <a:gd name="connsiteY82" fmla="*/ 1408239 h 3027489"/>
                <a:gd name="connsiteX83" fmla="*/ 4083050 w 5148263"/>
                <a:gd name="connsiteY83" fmla="*/ 1382839 h 3027489"/>
                <a:gd name="connsiteX84" fmla="*/ 4127500 w 5148263"/>
                <a:gd name="connsiteY84" fmla="*/ 1363789 h 3027489"/>
                <a:gd name="connsiteX85" fmla="*/ 4146550 w 5148263"/>
                <a:gd name="connsiteY85" fmla="*/ 1357439 h 3027489"/>
                <a:gd name="connsiteX86" fmla="*/ 4210050 w 5148263"/>
                <a:gd name="connsiteY86" fmla="*/ 1344739 h 3027489"/>
                <a:gd name="connsiteX87" fmla="*/ 4254500 w 5148263"/>
                <a:gd name="connsiteY87" fmla="*/ 1287589 h 3027489"/>
                <a:gd name="connsiteX88" fmla="*/ 4292600 w 5148263"/>
                <a:gd name="connsiteY88" fmla="*/ 1262189 h 3027489"/>
                <a:gd name="connsiteX89" fmla="*/ 4298950 w 5148263"/>
                <a:gd name="connsiteY89" fmla="*/ 1243139 h 3027489"/>
                <a:gd name="connsiteX90" fmla="*/ 4343400 w 5148263"/>
                <a:gd name="connsiteY90" fmla="*/ 1217739 h 3027489"/>
                <a:gd name="connsiteX91" fmla="*/ 4381500 w 5148263"/>
                <a:gd name="connsiteY91" fmla="*/ 1211389 h 3027489"/>
                <a:gd name="connsiteX92" fmla="*/ 4413250 w 5148263"/>
                <a:gd name="connsiteY92" fmla="*/ 1205039 h 3027489"/>
                <a:gd name="connsiteX93" fmla="*/ 4451350 w 5148263"/>
                <a:gd name="connsiteY93" fmla="*/ 1173289 h 3027489"/>
                <a:gd name="connsiteX94" fmla="*/ 4464050 w 5148263"/>
                <a:gd name="connsiteY94" fmla="*/ 1116139 h 3027489"/>
                <a:gd name="connsiteX95" fmla="*/ 4476750 w 5148263"/>
                <a:gd name="connsiteY95" fmla="*/ 1097089 h 3027489"/>
                <a:gd name="connsiteX96" fmla="*/ 4483100 w 5148263"/>
                <a:gd name="connsiteY96" fmla="*/ 1078039 h 3027489"/>
                <a:gd name="connsiteX97" fmla="*/ 4502150 w 5148263"/>
                <a:gd name="connsiteY97" fmla="*/ 1071689 h 3027489"/>
                <a:gd name="connsiteX98" fmla="*/ 4546600 w 5148263"/>
                <a:gd name="connsiteY98" fmla="*/ 1065339 h 3027489"/>
                <a:gd name="connsiteX99" fmla="*/ 4559300 w 5148263"/>
                <a:gd name="connsiteY99" fmla="*/ 1046289 h 3027489"/>
                <a:gd name="connsiteX100" fmla="*/ 4565650 w 5148263"/>
                <a:gd name="connsiteY100" fmla="*/ 1020889 h 3027489"/>
                <a:gd name="connsiteX101" fmla="*/ 4610100 w 5148263"/>
                <a:gd name="connsiteY101" fmla="*/ 1014539 h 3027489"/>
                <a:gd name="connsiteX102" fmla="*/ 4667250 w 5148263"/>
                <a:gd name="connsiteY102" fmla="*/ 995489 h 3027489"/>
                <a:gd name="connsiteX103" fmla="*/ 4686300 w 5148263"/>
                <a:gd name="connsiteY103" fmla="*/ 989139 h 3027489"/>
                <a:gd name="connsiteX104" fmla="*/ 4699000 w 5148263"/>
                <a:gd name="connsiteY104" fmla="*/ 970089 h 3027489"/>
                <a:gd name="connsiteX105" fmla="*/ 4711700 w 5148263"/>
                <a:gd name="connsiteY105" fmla="*/ 893889 h 3027489"/>
                <a:gd name="connsiteX106" fmla="*/ 4714875 w 5148263"/>
                <a:gd name="connsiteY106" fmla="*/ 755777 h 3027489"/>
                <a:gd name="connsiteX107" fmla="*/ 4921250 w 5148263"/>
                <a:gd name="connsiteY107" fmla="*/ 747839 h 3027489"/>
                <a:gd name="connsiteX108" fmla="*/ 4920799 w 5148263"/>
                <a:gd name="connsiteY108" fmla="*/ 651002 h 3027489"/>
                <a:gd name="connsiteX109" fmla="*/ 5016500 w 5148263"/>
                <a:gd name="connsiteY109" fmla="*/ 646239 h 3027489"/>
                <a:gd name="connsiteX110" fmla="*/ 5010150 w 5148263"/>
                <a:gd name="connsiteY110" fmla="*/ 565277 h 3027489"/>
                <a:gd name="connsiteX111" fmla="*/ 5067300 w 5148263"/>
                <a:gd name="connsiteY111" fmla="*/ 555752 h 3027489"/>
                <a:gd name="connsiteX112" fmla="*/ 5081588 w 5148263"/>
                <a:gd name="connsiteY112" fmla="*/ 462883 h 3027489"/>
                <a:gd name="connsiteX113" fmla="*/ 5099050 w 5148263"/>
                <a:gd name="connsiteY113" fmla="*/ 462089 h 3027489"/>
                <a:gd name="connsiteX114" fmla="*/ 5099050 w 5148263"/>
                <a:gd name="connsiteY114" fmla="*/ 234743 h 3027489"/>
                <a:gd name="connsiteX115" fmla="*/ 5148263 w 5148263"/>
                <a:gd name="connsiteY115" fmla="*/ 231902 h 3027489"/>
                <a:gd name="connsiteX116" fmla="*/ 5143500 w 5148263"/>
                <a:gd name="connsiteY116" fmla="*/ 0 h 3027489"/>
                <a:gd name="connsiteX0" fmla="*/ 0 w 5197476"/>
                <a:gd name="connsiteY0" fmla="*/ 3027489 h 3027489"/>
                <a:gd name="connsiteX1" fmla="*/ 158750 w 5197476"/>
                <a:gd name="connsiteY1" fmla="*/ 3021139 h 3027489"/>
                <a:gd name="connsiteX2" fmla="*/ 285750 w 5197476"/>
                <a:gd name="connsiteY2" fmla="*/ 3014789 h 3027489"/>
                <a:gd name="connsiteX3" fmla="*/ 539750 w 5197476"/>
                <a:gd name="connsiteY3" fmla="*/ 3008439 h 3027489"/>
                <a:gd name="connsiteX4" fmla="*/ 622300 w 5197476"/>
                <a:gd name="connsiteY4" fmla="*/ 2995739 h 3027489"/>
                <a:gd name="connsiteX5" fmla="*/ 781050 w 5197476"/>
                <a:gd name="connsiteY5" fmla="*/ 2989389 h 3027489"/>
                <a:gd name="connsiteX6" fmla="*/ 901700 w 5197476"/>
                <a:gd name="connsiteY6" fmla="*/ 2983039 h 3027489"/>
                <a:gd name="connsiteX7" fmla="*/ 971550 w 5197476"/>
                <a:gd name="connsiteY7" fmla="*/ 2970339 h 3027489"/>
                <a:gd name="connsiteX8" fmla="*/ 1060450 w 5197476"/>
                <a:gd name="connsiteY8" fmla="*/ 2963989 h 3027489"/>
                <a:gd name="connsiteX9" fmla="*/ 1162050 w 5197476"/>
                <a:gd name="connsiteY9" fmla="*/ 2951289 h 3027489"/>
                <a:gd name="connsiteX10" fmla="*/ 1225550 w 5197476"/>
                <a:gd name="connsiteY10" fmla="*/ 2932239 h 3027489"/>
                <a:gd name="connsiteX11" fmla="*/ 1270000 w 5197476"/>
                <a:gd name="connsiteY11" fmla="*/ 2919539 h 3027489"/>
                <a:gd name="connsiteX12" fmla="*/ 1333500 w 5197476"/>
                <a:gd name="connsiteY12" fmla="*/ 2894139 h 3027489"/>
                <a:gd name="connsiteX13" fmla="*/ 1358900 w 5197476"/>
                <a:gd name="connsiteY13" fmla="*/ 2887789 h 3027489"/>
                <a:gd name="connsiteX14" fmla="*/ 1416050 w 5197476"/>
                <a:gd name="connsiteY14" fmla="*/ 2868739 h 3027489"/>
                <a:gd name="connsiteX15" fmla="*/ 1454150 w 5197476"/>
                <a:gd name="connsiteY15" fmla="*/ 2862389 h 3027489"/>
                <a:gd name="connsiteX16" fmla="*/ 1473200 w 5197476"/>
                <a:gd name="connsiteY16" fmla="*/ 2856039 h 3027489"/>
                <a:gd name="connsiteX17" fmla="*/ 1549400 w 5197476"/>
                <a:gd name="connsiteY17" fmla="*/ 2843339 h 3027489"/>
                <a:gd name="connsiteX18" fmla="*/ 1581150 w 5197476"/>
                <a:gd name="connsiteY18" fmla="*/ 2836989 h 3027489"/>
                <a:gd name="connsiteX19" fmla="*/ 1606550 w 5197476"/>
                <a:gd name="connsiteY19" fmla="*/ 2830639 h 3027489"/>
                <a:gd name="connsiteX20" fmla="*/ 1651000 w 5197476"/>
                <a:gd name="connsiteY20" fmla="*/ 2824289 h 3027489"/>
                <a:gd name="connsiteX21" fmla="*/ 1689100 w 5197476"/>
                <a:gd name="connsiteY21" fmla="*/ 2817939 h 3027489"/>
                <a:gd name="connsiteX22" fmla="*/ 1720850 w 5197476"/>
                <a:gd name="connsiteY22" fmla="*/ 2811589 h 3027489"/>
                <a:gd name="connsiteX23" fmla="*/ 1746250 w 5197476"/>
                <a:gd name="connsiteY23" fmla="*/ 2805239 h 3027489"/>
                <a:gd name="connsiteX24" fmla="*/ 1822450 w 5197476"/>
                <a:gd name="connsiteY24" fmla="*/ 2792539 h 3027489"/>
                <a:gd name="connsiteX25" fmla="*/ 1873250 w 5197476"/>
                <a:gd name="connsiteY25" fmla="*/ 2779839 h 3027489"/>
                <a:gd name="connsiteX26" fmla="*/ 1924050 w 5197476"/>
                <a:gd name="connsiteY26" fmla="*/ 2767139 h 3027489"/>
                <a:gd name="connsiteX27" fmla="*/ 1968500 w 5197476"/>
                <a:gd name="connsiteY27" fmla="*/ 2760789 h 3027489"/>
                <a:gd name="connsiteX28" fmla="*/ 1993900 w 5197476"/>
                <a:gd name="connsiteY28" fmla="*/ 2754439 h 3027489"/>
                <a:gd name="connsiteX29" fmla="*/ 2070100 w 5197476"/>
                <a:gd name="connsiteY29" fmla="*/ 2741739 h 3027489"/>
                <a:gd name="connsiteX30" fmla="*/ 2108200 w 5197476"/>
                <a:gd name="connsiteY30" fmla="*/ 2729039 h 3027489"/>
                <a:gd name="connsiteX31" fmla="*/ 2146300 w 5197476"/>
                <a:gd name="connsiteY31" fmla="*/ 2716339 h 3027489"/>
                <a:gd name="connsiteX32" fmla="*/ 2171700 w 5197476"/>
                <a:gd name="connsiteY32" fmla="*/ 2703639 h 3027489"/>
                <a:gd name="connsiteX33" fmla="*/ 2222500 w 5197476"/>
                <a:gd name="connsiteY33" fmla="*/ 2690939 h 3027489"/>
                <a:gd name="connsiteX34" fmla="*/ 2241550 w 5197476"/>
                <a:gd name="connsiteY34" fmla="*/ 2684589 h 3027489"/>
                <a:gd name="connsiteX35" fmla="*/ 2286000 w 5197476"/>
                <a:gd name="connsiteY35" fmla="*/ 2659189 h 3027489"/>
                <a:gd name="connsiteX36" fmla="*/ 2305050 w 5197476"/>
                <a:gd name="connsiteY36" fmla="*/ 2646489 h 3027489"/>
                <a:gd name="connsiteX37" fmla="*/ 2343150 w 5197476"/>
                <a:gd name="connsiteY37" fmla="*/ 2633789 h 3027489"/>
                <a:gd name="connsiteX38" fmla="*/ 2381250 w 5197476"/>
                <a:gd name="connsiteY38" fmla="*/ 2608389 h 3027489"/>
                <a:gd name="connsiteX39" fmla="*/ 2406650 w 5197476"/>
                <a:gd name="connsiteY39" fmla="*/ 2602039 h 3027489"/>
                <a:gd name="connsiteX40" fmla="*/ 2432050 w 5197476"/>
                <a:gd name="connsiteY40" fmla="*/ 2589339 h 3027489"/>
                <a:gd name="connsiteX41" fmla="*/ 2457450 w 5197476"/>
                <a:gd name="connsiteY41" fmla="*/ 2582989 h 3027489"/>
                <a:gd name="connsiteX42" fmla="*/ 2495550 w 5197476"/>
                <a:gd name="connsiteY42" fmla="*/ 2570289 h 3027489"/>
                <a:gd name="connsiteX43" fmla="*/ 2520950 w 5197476"/>
                <a:gd name="connsiteY43" fmla="*/ 2563939 h 3027489"/>
                <a:gd name="connsiteX44" fmla="*/ 2540000 w 5197476"/>
                <a:gd name="connsiteY44" fmla="*/ 2557589 h 3027489"/>
                <a:gd name="connsiteX45" fmla="*/ 2647950 w 5197476"/>
                <a:gd name="connsiteY45" fmla="*/ 2462339 h 3027489"/>
                <a:gd name="connsiteX46" fmla="*/ 2667000 w 5197476"/>
                <a:gd name="connsiteY46" fmla="*/ 2449639 h 3027489"/>
                <a:gd name="connsiteX47" fmla="*/ 2705100 w 5197476"/>
                <a:gd name="connsiteY47" fmla="*/ 2424239 h 3027489"/>
                <a:gd name="connsiteX48" fmla="*/ 2724150 w 5197476"/>
                <a:gd name="connsiteY48" fmla="*/ 2405189 h 3027489"/>
                <a:gd name="connsiteX49" fmla="*/ 2824163 w 5197476"/>
                <a:gd name="connsiteY49" fmla="*/ 2286727 h 3027489"/>
                <a:gd name="connsiteX50" fmla="*/ 2908300 w 5197476"/>
                <a:gd name="connsiteY50" fmla="*/ 2271839 h 3027489"/>
                <a:gd name="connsiteX51" fmla="*/ 2984500 w 5197476"/>
                <a:gd name="connsiteY51" fmla="*/ 2208339 h 3027489"/>
                <a:gd name="connsiteX52" fmla="*/ 3003550 w 5197476"/>
                <a:gd name="connsiteY52" fmla="*/ 2189289 h 3027489"/>
                <a:gd name="connsiteX53" fmla="*/ 3041650 w 5197476"/>
                <a:gd name="connsiteY53" fmla="*/ 2163889 h 3027489"/>
                <a:gd name="connsiteX54" fmla="*/ 3073400 w 5197476"/>
                <a:gd name="connsiteY54" fmla="*/ 2125789 h 3027489"/>
                <a:gd name="connsiteX55" fmla="*/ 3079750 w 5197476"/>
                <a:gd name="connsiteY55" fmla="*/ 2106739 h 3027489"/>
                <a:gd name="connsiteX56" fmla="*/ 3124200 w 5197476"/>
                <a:gd name="connsiteY56" fmla="*/ 2074989 h 3027489"/>
                <a:gd name="connsiteX57" fmla="*/ 3200400 w 5197476"/>
                <a:gd name="connsiteY57" fmla="*/ 2046414 h 3027489"/>
                <a:gd name="connsiteX58" fmla="*/ 3270250 w 5197476"/>
                <a:gd name="connsiteY58" fmla="*/ 2011489 h 3027489"/>
                <a:gd name="connsiteX59" fmla="*/ 3333750 w 5197476"/>
                <a:gd name="connsiteY59" fmla="*/ 1992439 h 3027489"/>
                <a:gd name="connsiteX60" fmla="*/ 3371850 w 5197476"/>
                <a:gd name="connsiteY60" fmla="*/ 1967039 h 3027489"/>
                <a:gd name="connsiteX61" fmla="*/ 3416300 w 5197476"/>
                <a:gd name="connsiteY61" fmla="*/ 1941639 h 3027489"/>
                <a:gd name="connsiteX62" fmla="*/ 3429000 w 5197476"/>
                <a:gd name="connsiteY62" fmla="*/ 1922589 h 3027489"/>
                <a:gd name="connsiteX63" fmla="*/ 3492500 w 5197476"/>
                <a:gd name="connsiteY63" fmla="*/ 1884489 h 3027489"/>
                <a:gd name="connsiteX64" fmla="*/ 3511550 w 5197476"/>
                <a:gd name="connsiteY64" fmla="*/ 1878139 h 3027489"/>
                <a:gd name="connsiteX65" fmla="*/ 3530600 w 5197476"/>
                <a:gd name="connsiteY65" fmla="*/ 1865439 h 3027489"/>
                <a:gd name="connsiteX66" fmla="*/ 3581400 w 5197476"/>
                <a:gd name="connsiteY66" fmla="*/ 1852739 h 3027489"/>
                <a:gd name="connsiteX67" fmla="*/ 3606800 w 5197476"/>
                <a:gd name="connsiteY67" fmla="*/ 1840039 h 3027489"/>
                <a:gd name="connsiteX68" fmla="*/ 3632200 w 5197476"/>
                <a:gd name="connsiteY68" fmla="*/ 1801939 h 3027489"/>
                <a:gd name="connsiteX69" fmla="*/ 3657600 w 5197476"/>
                <a:gd name="connsiteY69" fmla="*/ 1776539 h 3027489"/>
                <a:gd name="connsiteX70" fmla="*/ 3670300 w 5197476"/>
                <a:gd name="connsiteY70" fmla="*/ 1738439 h 3027489"/>
                <a:gd name="connsiteX71" fmla="*/ 3676650 w 5197476"/>
                <a:gd name="connsiteY71" fmla="*/ 1719389 h 3027489"/>
                <a:gd name="connsiteX72" fmla="*/ 3721100 w 5197476"/>
                <a:gd name="connsiteY72" fmla="*/ 1700339 h 3027489"/>
                <a:gd name="connsiteX73" fmla="*/ 3759200 w 5197476"/>
                <a:gd name="connsiteY73" fmla="*/ 1674939 h 3027489"/>
                <a:gd name="connsiteX74" fmla="*/ 3778250 w 5197476"/>
                <a:gd name="connsiteY74" fmla="*/ 1636839 h 3027489"/>
                <a:gd name="connsiteX75" fmla="*/ 3797300 w 5197476"/>
                <a:gd name="connsiteY75" fmla="*/ 1624139 h 3027489"/>
                <a:gd name="connsiteX76" fmla="*/ 3854450 w 5197476"/>
                <a:gd name="connsiteY76" fmla="*/ 1573339 h 3027489"/>
                <a:gd name="connsiteX77" fmla="*/ 3879850 w 5197476"/>
                <a:gd name="connsiteY77" fmla="*/ 1541589 h 3027489"/>
                <a:gd name="connsiteX78" fmla="*/ 3892550 w 5197476"/>
                <a:gd name="connsiteY78" fmla="*/ 1522539 h 3027489"/>
                <a:gd name="connsiteX79" fmla="*/ 3924300 w 5197476"/>
                <a:gd name="connsiteY79" fmla="*/ 1503489 h 3027489"/>
                <a:gd name="connsiteX80" fmla="*/ 3943350 w 5197476"/>
                <a:gd name="connsiteY80" fmla="*/ 1490789 h 3027489"/>
                <a:gd name="connsiteX81" fmla="*/ 3981450 w 5197476"/>
                <a:gd name="connsiteY81" fmla="*/ 1465389 h 3027489"/>
                <a:gd name="connsiteX82" fmla="*/ 4025900 w 5197476"/>
                <a:gd name="connsiteY82" fmla="*/ 1408239 h 3027489"/>
                <a:gd name="connsiteX83" fmla="*/ 4083050 w 5197476"/>
                <a:gd name="connsiteY83" fmla="*/ 1382839 h 3027489"/>
                <a:gd name="connsiteX84" fmla="*/ 4127500 w 5197476"/>
                <a:gd name="connsiteY84" fmla="*/ 1363789 h 3027489"/>
                <a:gd name="connsiteX85" fmla="*/ 4146550 w 5197476"/>
                <a:gd name="connsiteY85" fmla="*/ 1357439 h 3027489"/>
                <a:gd name="connsiteX86" fmla="*/ 4210050 w 5197476"/>
                <a:gd name="connsiteY86" fmla="*/ 1344739 h 3027489"/>
                <a:gd name="connsiteX87" fmla="*/ 4254500 w 5197476"/>
                <a:gd name="connsiteY87" fmla="*/ 1287589 h 3027489"/>
                <a:gd name="connsiteX88" fmla="*/ 4292600 w 5197476"/>
                <a:gd name="connsiteY88" fmla="*/ 1262189 h 3027489"/>
                <a:gd name="connsiteX89" fmla="*/ 4298950 w 5197476"/>
                <a:gd name="connsiteY89" fmla="*/ 1243139 h 3027489"/>
                <a:gd name="connsiteX90" fmla="*/ 4343400 w 5197476"/>
                <a:gd name="connsiteY90" fmla="*/ 1217739 h 3027489"/>
                <a:gd name="connsiteX91" fmla="*/ 4381500 w 5197476"/>
                <a:gd name="connsiteY91" fmla="*/ 1211389 h 3027489"/>
                <a:gd name="connsiteX92" fmla="*/ 4413250 w 5197476"/>
                <a:gd name="connsiteY92" fmla="*/ 1205039 h 3027489"/>
                <a:gd name="connsiteX93" fmla="*/ 4451350 w 5197476"/>
                <a:gd name="connsiteY93" fmla="*/ 1173289 h 3027489"/>
                <a:gd name="connsiteX94" fmla="*/ 4464050 w 5197476"/>
                <a:gd name="connsiteY94" fmla="*/ 1116139 h 3027489"/>
                <a:gd name="connsiteX95" fmla="*/ 4476750 w 5197476"/>
                <a:gd name="connsiteY95" fmla="*/ 1097089 h 3027489"/>
                <a:gd name="connsiteX96" fmla="*/ 4483100 w 5197476"/>
                <a:gd name="connsiteY96" fmla="*/ 1078039 h 3027489"/>
                <a:gd name="connsiteX97" fmla="*/ 4502150 w 5197476"/>
                <a:gd name="connsiteY97" fmla="*/ 1071689 h 3027489"/>
                <a:gd name="connsiteX98" fmla="*/ 4546600 w 5197476"/>
                <a:gd name="connsiteY98" fmla="*/ 1065339 h 3027489"/>
                <a:gd name="connsiteX99" fmla="*/ 4559300 w 5197476"/>
                <a:gd name="connsiteY99" fmla="*/ 1046289 h 3027489"/>
                <a:gd name="connsiteX100" fmla="*/ 4565650 w 5197476"/>
                <a:gd name="connsiteY100" fmla="*/ 1020889 h 3027489"/>
                <a:gd name="connsiteX101" fmla="*/ 4610100 w 5197476"/>
                <a:gd name="connsiteY101" fmla="*/ 1014539 h 3027489"/>
                <a:gd name="connsiteX102" fmla="*/ 4667250 w 5197476"/>
                <a:gd name="connsiteY102" fmla="*/ 995489 h 3027489"/>
                <a:gd name="connsiteX103" fmla="*/ 4686300 w 5197476"/>
                <a:gd name="connsiteY103" fmla="*/ 989139 h 3027489"/>
                <a:gd name="connsiteX104" fmla="*/ 4699000 w 5197476"/>
                <a:gd name="connsiteY104" fmla="*/ 970089 h 3027489"/>
                <a:gd name="connsiteX105" fmla="*/ 4711700 w 5197476"/>
                <a:gd name="connsiteY105" fmla="*/ 893889 h 3027489"/>
                <a:gd name="connsiteX106" fmla="*/ 4714875 w 5197476"/>
                <a:gd name="connsiteY106" fmla="*/ 755777 h 3027489"/>
                <a:gd name="connsiteX107" fmla="*/ 4921250 w 5197476"/>
                <a:gd name="connsiteY107" fmla="*/ 747839 h 3027489"/>
                <a:gd name="connsiteX108" fmla="*/ 4920799 w 5197476"/>
                <a:gd name="connsiteY108" fmla="*/ 651002 h 3027489"/>
                <a:gd name="connsiteX109" fmla="*/ 5016500 w 5197476"/>
                <a:gd name="connsiteY109" fmla="*/ 646239 h 3027489"/>
                <a:gd name="connsiteX110" fmla="*/ 5010150 w 5197476"/>
                <a:gd name="connsiteY110" fmla="*/ 565277 h 3027489"/>
                <a:gd name="connsiteX111" fmla="*/ 5067300 w 5197476"/>
                <a:gd name="connsiteY111" fmla="*/ 555752 h 3027489"/>
                <a:gd name="connsiteX112" fmla="*/ 5081588 w 5197476"/>
                <a:gd name="connsiteY112" fmla="*/ 462883 h 3027489"/>
                <a:gd name="connsiteX113" fmla="*/ 5099050 w 5197476"/>
                <a:gd name="connsiteY113" fmla="*/ 462089 h 3027489"/>
                <a:gd name="connsiteX114" fmla="*/ 5099050 w 5197476"/>
                <a:gd name="connsiteY114" fmla="*/ 234743 h 3027489"/>
                <a:gd name="connsiteX115" fmla="*/ 5148263 w 5197476"/>
                <a:gd name="connsiteY115" fmla="*/ 231902 h 3027489"/>
                <a:gd name="connsiteX116" fmla="*/ 5195888 w 5197476"/>
                <a:gd name="connsiteY116" fmla="*/ 0 h 3027489"/>
                <a:gd name="connsiteX0" fmla="*/ 0 w 5195888"/>
                <a:gd name="connsiteY0" fmla="*/ 3027489 h 3027489"/>
                <a:gd name="connsiteX1" fmla="*/ 158750 w 5195888"/>
                <a:gd name="connsiteY1" fmla="*/ 3021139 h 3027489"/>
                <a:gd name="connsiteX2" fmla="*/ 285750 w 5195888"/>
                <a:gd name="connsiteY2" fmla="*/ 3014789 h 3027489"/>
                <a:gd name="connsiteX3" fmla="*/ 539750 w 5195888"/>
                <a:gd name="connsiteY3" fmla="*/ 3008439 h 3027489"/>
                <a:gd name="connsiteX4" fmla="*/ 622300 w 5195888"/>
                <a:gd name="connsiteY4" fmla="*/ 2995739 h 3027489"/>
                <a:gd name="connsiteX5" fmla="*/ 781050 w 5195888"/>
                <a:gd name="connsiteY5" fmla="*/ 2989389 h 3027489"/>
                <a:gd name="connsiteX6" fmla="*/ 901700 w 5195888"/>
                <a:gd name="connsiteY6" fmla="*/ 2983039 h 3027489"/>
                <a:gd name="connsiteX7" fmla="*/ 971550 w 5195888"/>
                <a:gd name="connsiteY7" fmla="*/ 2970339 h 3027489"/>
                <a:gd name="connsiteX8" fmla="*/ 1060450 w 5195888"/>
                <a:gd name="connsiteY8" fmla="*/ 2963989 h 3027489"/>
                <a:gd name="connsiteX9" fmla="*/ 1162050 w 5195888"/>
                <a:gd name="connsiteY9" fmla="*/ 2951289 h 3027489"/>
                <a:gd name="connsiteX10" fmla="*/ 1225550 w 5195888"/>
                <a:gd name="connsiteY10" fmla="*/ 2932239 h 3027489"/>
                <a:gd name="connsiteX11" fmla="*/ 1270000 w 5195888"/>
                <a:gd name="connsiteY11" fmla="*/ 2919539 h 3027489"/>
                <a:gd name="connsiteX12" fmla="*/ 1333500 w 5195888"/>
                <a:gd name="connsiteY12" fmla="*/ 2894139 h 3027489"/>
                <a:gd name="connsiteX13" fmla="*/ 1358900 w 5195888"/>
                <a:gd name="connsiteY13" fmla="*/ 2887789 h 3027489"/>
                <a:gd name="connsiteX14" fmla="*/ 1416050 w 5195888"/>
                <a:gd name="connsiteY14" fmla="*/ 2868739 h 3027489"/>
                <a:gd name="connsiteX15" fmla="*/ 1454150 w 5195888"/>
                <a:gd name="connsiteY15" fmla="*/ 2862389 h 3027489"/>
                <a:gd name="connsiteX16" fmla="*/ 1473200 w 5195888"/>
                <a:gd name="connsiteY16" fmla="*/ 2856039 h 3027489"/>
                <a:gd name="connsiteX17" fmla="*/ 1549400 w 5195888"/>
                <a:gd name="connsiteY17" fmla="*/ 2843339 h 3027489"/>
                <a:gd name="connsiteX18" fmla="*/ 1581150 w 5195888"/>
                <a:gd name="connsiteY18" fmla="*/ 2836989 h 3027489"/>
                <a:gd name="connsiteX19" fmla="*/ 1606550 w 5195888"/>
                <a:gd name="connsiteY19" fmla="*/ 2830639 h 3027489"/>
                <a:gd name="connsiteX20" fmla="*/ 1651000 w 5195888"/>
                <a:gd name="connsiteY20" fmla="*/ 2824289 h 3027489"/>
                <a:gd name="connsiteX21" fmla="*/ 1689100 w 5195888"/>
                <a:gd name="connsiteY21" fmla="*/ 2817939 h 3027489"/>
                <a:gd name="connsiteX22" fmla="*/ 1720850 w 5195888"/>
                <a:gd name="connsiteY22" fmla="*/ 2811589 h 3027489"/>
                <a:gd name="connsiteX23" fmla="*/ 1746250 w 5195888"/>
                <a:gd name="connsiteY23" fmla="*/ 2805239 h 3027489"/>
                <a:gd name="connsiteX24" fmla="*/ 1822450 w 5195888"/>
                <a:gd name="connsiteY24" fmla="*/ 2792539 h 3027489"/>
                <a:gd name="connsiteX25" fmla="*/ 1873250 w 5195888"/>
                <a:gd name="connsiteY25" fmla="*/ 2779839 h 3027489"/>
                <a:gd name="connsiteX26" fmla="*/ 1924050 w 5195888"/>
                <a:gd name="connsiteY26" fmla="*/ 2767139 h 3027489"/>
                <a:gd name="connsiteX27" fmla="*/ 1968500 w 5195888"/>
                <a:gd name="connsiteY27" fmla="*/ 2760789 h 3027489"/>
                <a:gd name="connsiteX28" fmla="*/ 1993900 w 5195888"/>
                <a:gd name="connsiteY28" fmla="*/ 2754439 h 3027489"/>
                <a:gd name="connsiteX29" fmla="*/ 2070100 w 5195888"/>
                <a:gd name="connsiteY29" fmla="*/ 2741739 h 3027489"/>
                <a:gd name="connsiteX30" fmla="*/ 2108200 w 5195888"/>
                <a:gd name="connsiteY30" fmla="*/ 2729039 h 3027489"/>
                <a:gd name="connsiteX31" fmla="*/ 2146300 w 5195888"/>
                <a:gd name="connsiteY31" fmla="*/ 2716339 h 3027489"/>
                <a:gd name="connsiteX32" fmla="*/ 2171700 w 5195888"/>
                <a:gd name="connsiteY32" fmla="*/ 2703639 h 3027489"/>
                <a:gd name="connsiteX33" fmla="*/ 2222500 w 5195888"/>
                <a:gd name="connsiteY33" fmla="*/ 2690939 h 3027489"/>
                <a:gd name="connsiteX34" fmla="*/ 2241550 w 5195888"/>
                <a:gd name="connsiteY34" fmla="*/ 2684589 h 3027489"/>
                <a:gd name="connsiteX35" fmla="*/ 2286000 w 5195888"/>
                <a:gd name="connsiteY35" fmla="*/ 2659189 h 3027489"/>
                <a:gd name="connsiteX36" fmla="*/ 2305050 w 5195888"/>
                <a:gd name="connsiteY36" fmla="*/ 2646489 h 3027489"/>
                <a:gd name="connsiteX37" fmla="*/ 2343150 w 5195888"/>
                <a:gd name="connsiteY37" fmla="*/ 2633789 h 3027489"/>
                <a:gd name="connsiteX38" fmla="*/ 2381250 w 5195888"/>
                <a:gd name="connsiteY38" fmla="*/ 2608389 h 3027489"/>
                <a:gd name="connsiteX39" fmla="*/ 2406650 w 5195888"/>
                <a:gd name="connsiteY39" fmla="*/ 2602039 h 3027489"/>
                <a:gd name="connsiteX40" fmla="*/ 2432050 w 5195888"/>
                <a:gd name="connsiteY40" fmla="*/ 2589339 h 3027489"/>
                <a:gd name="connsiteX41" fmla="*/ 2457450 w 5195888"/>
                <a:gd name="connsiteY41" fmla="*/ 2582989 h 3027489"/>
                <a:gd name="connsiteX42" fmla="*/ 2495550 w 5195888"/>
                <a:gd name="connsiteY42" fmla="*/ 2570289 h 3027489"/>
                <a:gd name="connsiteX43" fmla="*/ 2520950 w 5195888"/>
                <a:gd name="connsiteY43" fmla="*/ 2563939 h 3027489"/>
                <a:gd name="connsiteX44" fmla="*/ 2540000 w 5195888"/>
                <a:gd name="connsiteY44" fmla="*/ 2557589 h 3027489"/>
                <a:gd name="connsiteX45" fmla="*/ 2647950 w 5195888"/>
                <a:gd name="connsiteY45" fmla="*/ 2462339 h 3027489"/>
                <a:gd name="connsiteX46" fmla="*/ 2667000 w 5195888"/>
                <a:gd name="connsiteY46" fmla="*/ 2449639 h 3027489"/>
                <a:gd name="connsiteX47" fmla="*/ 2705100 w 5195888"/>
                <a:gd name="connsiteY47" fmla="*/ 2424239 h 3027489"/>
                <a:gd name="connsiteX48" fmla="*/ 2724150 w 5195888"/>
                <a:gd name="connsiteY48" fmla="*/ 2405189 h 3027489"/>
                <a:gd name="connsiteX49" fmla="*/ 2824163 w 5195888"/>
                <a:gd name="connsiteY49" fmla="*/ 2286727 h 3027489"/>
                <a:gd name="connsiteX50" fmla="*/ 2908300 w 5195888"/>
                <a:gd name="connsiteY50" fmla="*/ 2271839 h 3027489"/>
                <a:gd name="connsiteX51" fmla="*/ 2984500 w 5195888"/>
                <a:gd name="connsiteY51" fmla="*/ 2208339 h 3027489"/>
                <a:gd name="connsiteX52" fmla="*/ 3003550 w 5195888"/>
                <a:gd name="connsiteY52" fmla="*/ 2189289 h 3027489"/>
                <a:gd name="connsiteX53" fmla="*/ 3041650 w 5195888"/>
                <a:gd name="connsiteY53" fmla="*/ 2163889 h 3027489"/>
                <a:gd name="connsiteX54" fmla="*/ 3073400 w 5195888"/>
                <a:gd name="connsiteY54" fmla="*/ 2125789 h 3027489"/>
                <a:gd name="connsiteX55" fmla="*/ 3079750 w 5195888"/>
                <a:gd name="connsiteY55" fmla="*/ 2106739 h 3027489"/>
                <a:gd name="connsiteX56" fmla="*/ 3124200 w 5195888"/>
                <a:gd name="connsiteY56" fmla="*/ 2074989 h 3027489"/>
                <a:gd name="connsiteX57" fmla="*/ 3200400 w 5195888"/>
                <a:gd name="connsiteY57" fmla="*/ 2046414 h 3027489"/>
                <a:gd name="connsiteX58" fmla="*/ 3270250 w 5195888"/>
                <a:gd name="connsiteY58" fmla="*/ 2011489 h 3027489"/>
                <a:gd name="connsiteX59" fmla="*/ 3333750 w 5195888"/>
                <a:gd name="connsiteY59" fmla="*/ 1992439 h 3027489"/>
                <a:gd name="connsiteX60" fmla="*/ 3371850 w 5195888"/>
                <a:gd name="connsiteY60" fmla="*/ 1967039 h 3027489"/>
                <a:gd name="connsiteX61" fmla="*/ 3416300 w 5195888"/>
                <a:gd name="connsiteY61" fmla="*/ 1941639 h 3027489"/>
                <a:gd name="connsiteX62" fmla="*/ 3429000 w 5195888"/>
                <a:gd name="connsiteY62" fmla="*/ 1922589 h 3027489"/>
                <a:gd name="connsiteX63" fmla="*/ 3492500 w 5195888"/>
                <a:gd name="connsiteY63" fmla="*/ 1884489 h 3027489"/>
                <a:gd name="connsiteX64" fmla="*/ 3511550 w 5195888"/>
                <a:gd name="connsiteY64" fmla="*/ 1878139 h 3027489"/>
                <a:gd name="connsiteX65" fmla="*/ 3530600 w 5195888"/>
                <a:gd name="connsiteY65" fmla="*/ 1865439 h 3027489"/>
                <a:gd name="connsiteX66" fmla="*/ 3581400 w 5195888"/>
                <a:gd name="connsiteY66" fmla="*/ 1852739 h 3027489"/>
                <a:gd name="connsiteX67" fmla="*/ 3606800 w 5195888"/>
                <a:gd name="connsiteY67" fmla="*/ 1840039 h 3027489"/>
                <a:gd name="connsiteX68" fmla="*/ 3632200 w 5195888"/>
                <a:gd name="connsiteY68" fmla="*/ 1801939 h 3027489"/>
                <a:gd name="connsiteX69" fmla="*/ 3657600 w 5195888"/>
                <a:gd name="connsiteY69" fmla="*/ 1776539 h 3027489"/>
                <a:gd name="connsiteX70" fmla="*/ 3670300 w 5195888"/>
                <a:gd name="connsiteY70" fmla="*/ 1738439 h 3027489"/>
                <a:gd name="connsiteX71" fmla="*/ 3676650 w 5195888"/>
                <a:gd name="connsiteY71" fmla="*/ 1719389 h 3027489"/>
                <a:gd name="connsiteX72" fmla="*/ 3721100 w 5195888"/>
                <a:gd name="connsiteY72" fmla="*/ 1700339 h 3027489"/>
                <a:gd name="connsiteX73" fmla="*/ 3759200 w 5195888"/>
                <a:gd name="connsiteY73" fmla="*/ 1674939 h 3027489"/>
                <a:gd name="connsiteX74" fmla="*/ 3778250 w 5195888"/>
                <a:gd name="connsiteY74" fmla="*/ 1636839 h 3027489"/>
                <a:gd name="connsiteX75" fmla="*/ 3797300 w 5195888"/>
                <a:gd name="connsiteY75" fmla="*/ 1624139 h 3027489"/>
                <a:gd name="connsiteX76" fmla="*/ 3854450 w 5195888"/>
                <a:gd name="connsiteY76" fmla="*/ 1573339 h 3027489"/>
                <a:gd name="connsiteX77" fmla="*/ 3879850 w 5195888"/>
                <a:gd name="connsiteY77" fmla="*/ 1541589 h 3027489"/>
                <a:gd name="connsiteX78" fmla="*/ 3892550 w 5195888"/>
                <a:gd name="connsiteY78" fmla="*/ 1522539 h 3027489"/>
                <a:gd name="connsiteX79" fmla="*/ 3924300 w 5195888"/>
                <a:gd name="connsiteY79" fmla="*/ 1503489 h 3027489"/>
                <a:gd name="connsiteX80" fmla="*/ 3943350 w 5195888"/>
                <a:gd name="connsiteY80" fmla="*/ 1490789 h 3027489"/>
                <a:gd name="connsiteX81" fmla="*/ 3981450 w 5195888"/>
                <a:gd name="connsiteY81" fmla="*/ 1465389 h 3027489"/>
                <a:gd name="connsiteX82" fmla="*/ 4025900 w 5195888"/>
                <a:gd name="connsiteY82" fmla="*/ 1408239 h 3027489"/>
                <a:gd name="connsiteX83" fmla="*/ 4083050 w 5195888"/>
                <a:gd name="connsiteY83" fmla="*/ 1382839 h 3027489"/>
                <a:gd name="connsiteX84" fmla="*/ 4127500 w 5195888"/>
                <a:gd name="connsiteY84" fmla="*/ 1363789 h 3027489"/>
                <a:gd name="connsiteX85" fmla="*/ 4146550 w 5195888"/>
                <a:gd name="connsiteY85" fmla="*/ 1357439 h 3027489"/>
                <a:gd name="connsiteX86" fmla="*/ 4210050 w 5195888"/>
                <a:gd name="connsiteY86" fmla="*/ 1344739 h 3027489"/>
                <a:gd name="connsiteX87" fmla="*/ 4254500 w 5195888"/>
                <a:gd name="connsiteY87" fmla="*/ 1287589 h 3027489"/>
                <a:gd name="connsiteX88" fmla="*/ 4292600 w 5195888"/>
                <a:gd name="connsiteY88" fmla="*/ 1262189 h 3027489"/>
                <a:gd name="connsiteX89" fmla="*/ 4298950 w 5195888"/>
                <a:gd name="connsiteY89" fmla="*/ 1243139 h 3027489"/>
                <a:gd name="connsiteX90" fmla="*/ 4343400 w 5195888"/>
                <a:gd name="connsiteY90" fmla="*/ 1217739 h 3027489"/>
                <a:gd name="connsiteX91" fmla="*/ 4381500 w 5195888"/>
                <a:gd name="connsiteY91" fmla="*/ 1211389 h 3027489"/>
                <a:gd name="connsiteX92" fmla="*/ 4413250 w 5195888"/>
                <a:gd name="connsiteY92" fmla="*/ 1205039 h 3027489"/>
                <a:gd name="connsiteX93" fmla="*/ 4451350 w 5195888"/>
                <a:gd name="connsiteY93" fmla="*/ 1173289 h 3027489"/>
                <a:gd name="connsiteX94" fmla="*/ 4464050 w 5195888"/>
                <a:gd name="connsiteY94" fmla="*/ 1116139 h 3027489"/>
                <a:gd name="connsiteX95" fmla="*/ 4476750 w 5195888"/>
                <a:gd name="connsiteY95" fmla="*/ 1097089 h 3027489"/>
                <a:gd name="connsiteX96" fmla="*/ 4483100 w 5195888"/>
                <a:gd name="connsiteY96" fmla="*/ 1078039 h 3027489"/>
                <a:gd name="connsiteX97" fmla="*/ 4502150 w 5195888"/>
                <a:gd name="connsiteY97" fmla="*/ 1071689 h 3027489"/>
                <a:gd name="connsiteX98" fmla="*/ 4546600 w 5195888"/>
                <a:gd name="connsiteY98" fmla="*/ 1065339 h 3027489"/>
                <a:gd name="connsiteX99" fmla="*/ 4559300 w 5195888"/>
                <a:gd name="connsiteY99" fmla="*/ 1046289 h 3027489"/>
                <a:gd name="connsiteX100" fmla="*/ 4565650 w 5195888"/>
                <a:gd name="connsiteY100" fmla="*/ 1020889 h 3027489"/>
                <a:gd name="connsiteX101" fmla="*/ 4610100 w 5195888"/>
                <a:gd name="connsiteY101" fmla="*/ 1014539 h 3027489"/>
                <a:gd name="connsiteX102" fmla="*/ 4667250 w 5195888"/>
                <a:gd name="connsiteY102" fmla="*/ 995489 h 3027489"/>
                <a:gd name="connsiteX103" fmla="*/ 4686300 w 5195888"/>
                <a:gd name="connsiteY103" fmla="*/ 989139 h 3027489"/>
                <a:gd name="connsiteX104" fmla="*/ 4699000 w 5195888"/>
                <a:gd name="connsiteY104" fmla="*/ 970089 h 3027489"/>
                <a:gd name="connsiteX105" fmla="*/ 4711700 w 5195888"/>
                <a:gd name="connsiteY105" fmla="*/ 893889 h 3027489"/>
                <a:gd name="connsiteX106" fmla="*/ 4714875 w 5195888"/>
                <a:gd name="connsiteY106" fmla="*/ 755777 h 3027489"/>
                <a:gd name="connsiteX107" fmla="*/ 4921250 w 5195888"/>
                <a:gd name="connsiteY107" fmla="*/ 747839 h 3027489"/>
                <a:gd name="connsiteX108" fmla="*/ 4920799 w 5195888"/>
                <a:gd name="connsiteY108" fmla="*/ 651002 h 3027489"/>
                <a:gd name="connsiteX109" fmla="*/ 5016500 w 5195888"/>
                <a:gd name="connsiteY109" fmla="*/ 646239 h 3027489"/>
                <a:gd name="connsiteX110" fmla="*/ 5010150 w 5195888"/>
                <a:gd name="connsiteY110" fmla="*/ 565277 h 3027489"/>
                <a:gd name="connsiteX111" fmla="*/ 5067300 w 5195888"/>
                <a:gd name="connsiteY111" fmla="*/ 555752 h 3027489"/>
                <a:gd name="connsiteX112" fmla="*/ 5081588 w 5195888"/>
                <a:gd name="connsiteY112" fmla="*/ 462883 h 3027489"/>
                <a:gd name="connsiteX113" fmla="*/ 5099050 w 5195888"/>
                <a:gd name="connsiteY113" fmla="*/ 462089 h 3027489"/>
                <a:gd name="connsiteX114" fmla="*/ 5099050 w 5195888"/>
                <a:gd name="connsiteY114" fmla="*/ 234743 h 3027489"/>
                <a:gd name="connsiteX115" fmla="*/ 5148263 w 5195888"/>
                <a:gd name="connsiteY115" fmla="*/ 231902 h 3027489"/>
                <a:gd name="connsiteX116" fmla="*/ 5195888 w 5195888"/>
                <a:gd name="connsiteY116" fmla="*/ 0 h 3027489"/>
                <a:gd name="connsiteX0" fmla="*/ 0 w 5195888"/>
                <a:gd name="connsiteY0" fmla="*/ 3027489 h 3027489"/>
                <a:gd name="connsiteX1" fmla="*/ 158750 w 5195888"/>
                <a:gd name="connsiteY1" fmla="*/ 3021139 h 3027489"/>
                <a:gd name="connsiteX2" fmla="*/ 285750 w 5195888"/>
                <a:gd name="connsiteY2" fmla="*/ 3014789 h 3027489"/>
                <a:gd name="connsiteX3" fmla="*/ 539750 w 5195888"/>
                <a:gd name="connsiteY3" fmla="*/ 3008439 h 3027489"/>
                <a:gd name="connsiteX4" fmla="*/ 622300 w 5195888"/>
                <a:gd name="connsiteY4" fmla="*/ 2995739 h 3027489"/>
                <a:gd name="connsiteX5" fmla="*/ 781050 w 5195888"/>
                <a:gd name="connsiteY5" fmla="*/ 2989389 h 3027489"/>
                <a:gd name="connsiteX6" fmla="*/ 901700 w 5195888"/>
                <a:gd name="connsiteY6" fmla="*/ 2983039 h 3027489"/>
                <a:gd name="connsiteX7" fmla="*/ 971550 w 5195888"/>
                <a:gd name="connsiteY7" fmla="*/ 2970339 h 3027489"/>
                <a:gd name="connsiteX8" fmla="*/ 1060450 w 5195888"/>
                <a:gd name="connsiteY8" fmla="*/ 2963989 h 3027489"/>
                <a:gd name="connsiteX9" fmla="*/ 1162050 w 5195888"/>
                <a:gd name="connsiteY9" fmla="*/ 2951289 h 3027489"/>
                <a:gd name="connsiteX10" fmla="*/ 1225550 w 5195888"/>
                <a:gd name="connsiteY10" fmla="*/ 2932239 h 3027489"/>
                <a:gd name="connsiteX11" fmla="*/ 1270000 w 5195888"/>
                <a:gd name="connsiteY11" fmla="*/ 2919539 h 3027489"/>
                <a:gd name="connsiteX12" fmla="*/ 1333500 w 5195888"/>
                <a:gd name="connsiteY12" fmla="*/ 2894139 h 3027489"/>
                <a:gd name="connsiteX13" fmla="*/ 1358900 w 5195888"/>
                <a:gd name="connsiteY13" fmla="*/ 2887789 h 3027489"/>
                <a:gd name="connsiteX14" fmla="*/ 1416050 w 5195888"/>
                <a:gd name="connsiteY14" fmla="*/ 2868739 h 3027489"/>
                <a:gd name="connsiteX15" fmla="*/ 1454150 w 5195888"/>
                <a:gd name="connsiteY15" fmla="*/ 2862389 h 3027489"/>
                <a:gd name="connsiteX16" fmla="*/ 1473200 w 5195888"/>
                <a:gd name="connsiteY16" fmla="*/ 2856039 h 3027489"/>
                <a:gd name="connsiteX17" fmla="*/ 1549400 w 5195888"/>
                <a:gd name="connsiteY17" fmla="*/ 2843339 h 3027489"/>
                <a:gd name="connsiteX18" fmla="*/ 1581150 w 5195888"/>
                <a:gd name="connsiteY18" fmla="*/ 2836989 h 3027489"/>
                <a:gd name="connsiteX19" fmla="*/ 1606550 w 5195888"/>
                <a:gd name="connsiteY19" fmla="*/ 2830639 h 3027489"/>
                <a:gd name="connsiteX20" fmla="*/ 1651000 w 5195888"/>
                <a:gd name="connsiteY20" fmla="*/ 2824289 h 3027489"/>
                <a:gd name="connsiteX21" fmla="*/ 1689100 w 5195888"/>
                <a:gd name="connsiteY21" fmla="*/ 2817939 h 3027489"/>
                <a:gd name="connsiteX22" fmla="*/ 1720850 w 5195888"/>
                <a:gd name="connsiteY22" fmla="*/ 2811589 h 3027489"/>
                <a:gd name="connsiteX23" fmla="*/ 1746250 w 5195888"/>
                <a:gd name="connsiteY23" fmla="*/ 2805239 h 3027489"/>
                <a:gd name="connsiteX24" fmla="*/ 1822450 w 5195888"/>
                <a:gd name="connsiteY24" fmla="*/ 2792539 h 3027489"/>
                <a:gd name="connsiteX25" fmla="*/ 1873250 w 5195888"/>
                <a:gd name="connsiteY25" fmla="*/ 2779839 h 3027489"/>
                <a:gd name="connsiteX26" fmla="*/ 1924050 w 5195888"/>
                <a:gd name="connsiteY26" fmla="*/ 2767139 h 3027489"/>
                <a:gd name="connsiteX27" fmla="*/ 1968500 w 5195888"/>
                <a:gd name="connsiteY27" fmla="*/ 2760789 h 3027489"/>
                <a:gd name="connsiteX28" fmla="*/ 1993900 w 5195888"/>
                <a:gd name="connsiteY28" fmla="*/ 2754439 h 3027489"/>
                <a:gd name="connsiteX29" fmla="*/ 2070100 w 5195888"/>
                <a:gd name="connsiteY29" fmla="*/ 2741739 h 3027489"/>
                <a:gd name="connsiteX30" fmla="*/ 2108200 w 5195888"/>
                <a:gd name="connsiteY30" fmla="*/ 2729039 h 3027489"/>
                <a:gd name="connsiteX31" fmla="*/ 2146300 w 5195888"/>
                <a:gd name="connsiteY31" fmla="*/ 2716339 h 3027489"/>
                <a:gd name="connsiteX32" fmla="*/ 2171700 w 5195888"/>
                <a:gd name="connsiteY32" fmla="*/ 2703639 h 3027489"/>
                <a:gd name="connsiteX33" fmla="*/ 2222500 w 5195888"/>
                <a:gd name="connsiteY33" fmla="*/ 2690939 h 3027489"/>
                <a:gd name="connsiteX34" fmla="*/ 2241550 w 5195888"/>
                <a:gd name="connsiteY34" fmla="*/ 2684589 h 3027489"/>
                <a:gd name="connsiteX35" fmla="*/ 2286000 w 5195888"/>
                <a:gd name="connsiteY35" fmla="*/ 2659189 h 3027489"/>
                <a:gd name="connsiteX36" fmla="*/ 2305050 w 5195888"/>
                <a:gd name="connsiteY36" fmla="*/ 2646489 h 3027489"/>
                <a:gd name="connsiteX37" fmla="*/ 2343150 w 5195888"/>
                <a:gd name="connsiteY37" fmla="*/ 2633789 h 3027489"/>
                <a:gd name="connsiteX38" fmla="*/ 2381250 w 5195888"/>
                <a:gd name="connsiteY38" fmla="*/ 2608389 h 3027489"/>
                <a:gd name="connsiteX39" fmla="*/ 2406650 w 5195888"/>
                <a:gd name="connsiteY39" fmla="*/ 2602039 h 3027489"/>
                <a:gd name="connsiteX40" fmla="*/ 2432050 w 5195888"/>
                <a:gd name="connsiteY40" fmla="*/ 2589339 h 3027489"/>
                <a:gd name="connsiteX41" fmla="*/ 2457450 w 5195888"/>
                <a:gd name="connsiteY41" fmla="*/ 2582989 h 3027489"/>
                <a:gd name="connsiteX42" fmla="*/ 2495550 w 5195888"/>
                <a:gd name="connsiteY42" fmla="*/ 2570289 h 3027489"/>
                <a:gd name="connsiteX43" fmla="*/ 2520950 w 5195888"/>
                <a:gd name="connsiteY43" fmla="*/ 2563939 h 3027489"/>
                <a:gd name="connsiteX44" fmla="*/ 2540000 w 5195888"/>
                <a:gd name="connsiteY44" fmla="*/ 2557589 h 3027489"/>
                <a:gd name="connsiteX45" fmla="*/ 2647950 w 5195888"/>
                <a:gd name="connsiteY45" fmla="*/ 2462339 h 3027489"/>
                <a:gd name="connsiteX46" fmla="*/ 2667000 w 5195888"/>
                <a:gd name="connsiteY46" fmla="*/ 2449639 h 3027489"/>
                <a:gd name="connsiteX47" fmla="*/ 2705100 w 5195888"/>
                <a:gd name="connsiteY47" fmla="*/ 2424239 h 3027489"/>
                <a:gd name="connsiteX48" fmla="*/ 2724150 w 5195888"/>
                <a:gd name="connsiteY48" fmla="*/ 2405189 h 3027489"/>
                <a:gd name="connsiteX49" fmla="*/ 2824163 w 5195888"/>
                <a:gd name="connsiteY49" fmla="*/ 2286727 h 3027489"/>
                <a:gd name="connsiteX50" fmla="*/ 2908300 w 5195888"/>
                <a:gd name="connsiteY50" fmla="*/ 2271839 h 3027489"/>
                <a:gd name="connsiteX51" fmla="*/ 2984500 w 5195888"/>
                <a:gd name="connsiteY51" fmla="*/ 2208339 h 3027489"/>
                <a:gd name="connsiteX52" fmla="*/ 3003550 w 5195888"/>
                <a:gd name="connsiteY52" fmla="*/ 2189289 h 3027489"/>
                <a:gd name="connsiteX53" fmla="*/ 3041650 w 5195888"/>
                <a:gd name="connsiteY53" fmla="*/ 2163889 h 3027489"/>
                <a:gd name="connsiteX54" fmla="*/ 3073400 w 5195888"/>
                <a:gd name="connsiteY54" fmla="*/ 2125789 h 3027489"/>
                <a:gd name="connsiteX55" fmla="*/ 3079750 w 5195888"/>
                <a:gd name="connsiteY55" fmla="*/ 2106739 h 3027489"/>
                <a:gd name="connsiteX56" fmla="*/ 3124200 w 5195888"/>
                <a:gd name="connsiteY56" fmla="*/ 2074989 h 3027489"/>
                <a:gd name="connsiteX57" fmla="*/ 3200400 w 5195888"/>
                <a:gd name="connsiteY57" fmla="*/ 2046414 h 3027489"/>
                <a:gd name="connsiteX58" fmla="*/ 3270250 w 5195888"/>
                <a:gd name="connsiteY58" fmla="*/ 2011489 h 3027489"/>
                <a:gd name="connsiteX59" fmla="*/ 3333750 w 5195888"/>
                <a:gd name="connsiteY59" fmla="*/ 1992439 h 3027489"/>
                <a:gd name="connsiteX60" fmla="*/ 3371850 w 5195888"/>
                <a:gd name="connsiteY60" fmla="*/ 1967039 h 3027489"/>
                <a:gd name="connsiteX61" fmla="*/ 3416300 w 5195888"/>
                <a:gd name="connsiteY61" fmla="*/ 1941639 h 3027489"/>
                <a:gd name="connsiteX62" fmla="*/ 3429000 w 5195888"/>
                <a:gd name="connsiteY62" fmla="*/ 1922589 h 3027489"/>
                <a:gd name="connsiteX63" fmla="*/ 3492500 w 5195888"/>
                <a:gd name="connsiteY63" fmla="*/ 1884489 h 3027489"/>
                <a:gd name="connsiteX64" fmla="*/ 3511550 w 5195888"/>
                <a:gd name="connsiteY64" fmla="*/ 1878139 h 3027489"/>
                <a:gd name="connsiteX65" fmla="*/ 3530600 w 5195888"/>
                <a:gd name="connsiteY65" fmla="*/ 1865439 h 3027489"/>
                <a:gd name="connsiteX66" fmla="*/ 3581400 w 5195888"/>
                <a:gd name="connsiteY66" fmla="*/ 1852739 h 3027489"/>
                <a:gd name="connsiteX67" fmla="*/ 3606800 w 5195888"/>
                <a:gd name="connsiteY67" fmla="*/ 1840039 h 3027489"/>
                <a:gd name="connsiteX68" fmla="*/ 3632200 w 5195888"/>
                <a:gd name="connsiteY68" fmla="*/ 1801939 h 3027489"/>
                <a:gd name="connsiteX69" fmla="*/ 3657600 w 5195888"/>
                <a:gd name="connsiteY69" fmla="*/ 1776539 h 3027489"/>
                <a:gd name="connsiteX70" fmla="*/ 3670300 w 5195888"/>
                <a:gd name="connsiteY70" fmla="*/ 1738439 h 3027489"/>
                <a:gd name="connsiteX71" fmla="*/ 3676650 w 5195888"/>
                <a:gd name="connsiteY71" fmla="*/ 1719389 h 3027489"/>
                <a:gd name="connsiteX72" fmla="*/ 3721100 w 5195888"/>
                <a:gd name="connsiteY72" fmla="*/ 1700339 h 3027489"/>
                <a:gd name="connsiteX73" fmla="*/ 3759200 w 5195888"/>
                <a:gd name="connsiteY73" fmla="*/ 1674939 h 3027489"/>
                <a:gd name="connsiteX74" fmla="*/ 3778250 w 5195888"/>
                <a:gd name="connsiteY74" fmla="*/ 1636839 h 3027489"/>
                <a:gd name="connsiteX75" fmla="*/ 3797300 w 5195888"/>
                <a:gd name="connsiteY75" fmla="*/ 1624139 h 3027489"/>
                <a:gd name="connsiteX76" fmla="*/ 3854450 w 5195888"/>
                <a:gd name="connsiteY76" fmla="*/ 1573339 h 3027489"/>
                <a:gd name="connsiteX77" fmla="*/ 3879850 w 5195888"/>
                <a:gd name="connsiteY77" fmla="*/ 1541589 h 3027489"/>
                <a:gd name="connsiteX78" fmla="*/ 3892550 w 5195888"/>
                <a:gd name="connsiteY78" fmla="*/ 1522539 h 3027489"/>
                <a:gd name="connsiteX79" fmla="*/ 3924300 w 5195888"/>
                <a:gd name="connsiteY79" fmla="*/ 1503489 h 3027489"/>
                <a:gd name="connsiteX80" fmla="*/ 3943350 w 5195888"/>
                <a:gd name="connsiteY80" fmla="*/ 1490789 h 3027489"/>
                <a:gd name="connsiteX81" fmla="*/ 3981450 w 5195888"/>
                <a:gd name="connsiteY81" fmla="*/ 1465389 h 3027489"/>
                <a:gd name="connsiteX82" fmla="*/ 4025900 w 5195888"/>
                <a:gd name="connsiteY82" fmla="*/ 1408239 h 3027489"/>
                <a:gd name="connsiteX83" fmla="*/ 4083050 w 5195888"/>
                <a:gd name="connsiteY83" fmla="*/ 1382839 h 3027489"/>
                <a:gd name="connsiteX84" fmla="*/ 4127500 w 5195888"/>
                <a:gd name="connsiteY84" fmla="*/ 1363789 h 3027489"/>
                <a:gd name="connsiteX85" fmla="*/ 4146550 w 5195888"/>
                <a:gd name="connsiteY85" fmla="*/ 1357439 h 3027489"/>
                <a:gd name="connsiteX86" fmla="*/ 4210050 w 5195888"/>
                <a:gd name="connsiteY86" fmla="*/ 1344739 h 3027489"/>
                <a:gd name="connsiteX87" fmla="*/ 4254500 w 5195888"/>
                <a:gd name="connsiteY87" fmla="*/ 1287589 h 3027489"/>
                <a:gd name="connsiteX88" fmla="*/ 4292600 w 5195888"/>
                <a:gd name="connsiteY88" fmla="*/ 1262189 h 3027489"/>
                <a:gd name="connsiteX89" fmla="*/ 4298950 w 5195888"/>
                <a:gd name="connsiteY89" fmla="*/ 1243139 h 3027489"/>
                <a:gd name="connsiteX90" fmla="*/ 4343400 w 5195888"/>
                <a:gd name="connsiteY90" fmla="*/ 1217739 h 3027489"/>
                <a:gd name="connsiteX91" fmla="*/ 4381500 w 5195888"/>
                <a:gd name="connsiteY91" fmla="*/ 1211389 h 3027489"/>
                <a:gd name="connsiteX92" fmla="*/ 4413250 w 5195888"/>
                <a:gd name="connsiteY92" fmla="*/ 1205039 h 3027489"/>
                <a:gd name="connsiteX93" fmla="*/ 4451350 w 5195888"/>
                <a:gd name="connsiteY93" fmla="*/ 1173289 h 3027489"/>
                <a:gd name="connsiteX94" fmla="*/ 4464050 w 5195888"/>
                <a:gd name="connsiteY94" fmla="*/ 1116139 h 3027489"/>
                <a:gd name="connsiteX95" fmla="*/ 4476750 w 5195888"/>
                <a:gd name="connsiteY95" fmla="*/ 1097089 h 3027489"/>
                <a:gd name="connsiteX96" fmla="*/ 4483100 w 5195888"/>
                <a:gd name="connsiteY96" fmla="*/ 1078039 h 3027489"/>
                <a:gd name="connsiteX97" fmla="*/ 4502150 w 5195888"/>
                <a:gd name="connsiteY97" fmla="*/ 1071689 h 3027489"/>
                <a:gd name="connsiteX98" fmla="*/ 4546600 w 5195888"/>
                <a:gd name="connsiteY98" fmla="*/ 1065339 h 3027489"/>
                <a:gd name="connsiteX99" fmla="*/ 4559300 w 5195888"/>
                <a:gd name="connsiteY99" fmla="*/ 1046289 h 3027489"/>
                <a:gd name="connsiteX100" fmla="*/ 4565650 w 5195888"/>
                <a:gd name="connsiteY100" fmla="*/ 1020889 h 3027489"/>
                <a:gd name="connsiteX101" fmla="*/ 4610100 w 5195888"/>
                <a:gd name="connsiteY101" fmla="*/ 1014539 h 3027489"/>
                <a:gd name="connsiteX102" fmla="*/ 4667250 w 5195888"/>
                <a:gd name="connsiteY102" fmla="*/ 995489 h 3027489"/>
                <a:gd name="connsiteX103" fmla="*/ 4686300 w 5195888"/>
                <a:gd name="connsiteY103" fmla="*/ 989139 h 3027489"/>
                <a:gd name="connsiteX104" fmla="*/ 4699000 w 5195888"/>
                <a:gd name="connsiteY104" fmla="*/ 970089 h 3027489"/>
                <a:gd name="connsiteX105" fmla="*/ 4711700 w 5195888"/>
                <a:gd name="connsiteY105" fmla="*/ 893889 h 3027489"/>
                <a:gd name="connsiteX106" fmla="*/ 4714875 w 5195888"/>
                <a:gd name="connsiteY106" fmla="*/ 755777 h 3027489"/>
                <a:gd name="connsiteX107" fmla="*/ 4921250 w 5195888"/>
                <a:gd name="connsiteY107" fmla="*/ 747839 h 3027489"/>
                <a:gd name="connsiteX108" fmla="*/ 4920799 w 5195888"/>
                <a:gd name="connsiteY108" fmla="*/ 651002 h 3027489"/>
                <a:gd name="connsiteX109" fmla="*/ 5016500 w 5195888"/>
                <a:gd name="connsiteY109" fmla="*/ 646239 h 3027489"/>
                <a:gd name="connsiteX110" fmla="*/ 5010150 w 5195888"/>
                <a:gd name="connsiteY110" fmla="*/ 565277 h 3027489"/>
                <a:gd name="connsiteX111" fmla="*/ 5067300 w 5195888"/>
                <a:gd name="connsiteY111" fmla="*/ 555752 h 3027489"/>
                <a:gd name="connsiteX112" fmla="*/ 5081588 w 5195888"/>
                <a:gd name="connsiteY112" fmla="*/ 462883 h 3027489"/>
                <a:gd name="connsiteX113" fmla="*/ 5099050 w 5195888"/>
                <a:gd name="connsiteY113" fmla="*/ 462089 h 3027489"/>
                <a:gd name="connsiteX114" fmla="*/ 5099050 w 5195888"/>
                <a:gd name="connsiteY114" fmla="*/ 234743 h 3027489"/>
                <a:gd name="connsiteX115" fmla="*/ 5148263 w 5195888"/>
                <a:gd name="connsiteY115" fmla="*/ 231902 h 3027489"/>
                <a:gd name="connsiteX116" fmla="*/ 5141118 w 5195888"/>
                <a:gd name="connsiteY116" fmla="*/ 130 h 3027489"/>
                <a:gd name="connsiteX117" fmla="*/ 5195888 w 5195888"/>
                <a:gd name="connsiteY117" fmla="*/ 0 h 302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195888" h="3027489">
                  <a:moveTo>
                    <a:pt x="0" y="3027489"/>
                  </a:moveTo>
                  <a:lnTo>
                    <a:pt x="158750" y="3021139"/>
                  </a:lnTo>
                  <a:lnTo>
                    <a:pt x="285750" y="3014789"/>
                  </a:lnTo>
                  <a:lnTo>
                    <a:pt x="539750" y="3008439"/>
                  </a:lnTo>
                  <a:cubicBezTo>
                    <a:pt x="554658" y="3005954"/>
                    <a:pt x="609227" y="2996556"/>
                    <a:pt x="622300" y="2995739"/>
                  </a:cubicBezTo>
                  <a:cubicBezTo>
                    <a:pt x="675156" y="2992436"/>
                    <a:pt x="728146" y="2991794"/>
                    <a:pt x="781050" y="2989389"/>
                  </a:cubicBezTo>
                  <a:lnTo>
                    <a:pt x="901700" y="2983039"/>
                  </a:lnTo>
                  <a:cubicBezTo>
                    <a:pt x="918833" y="2979612"/>
                    <a:pt x="955301" y="2971964"/>
                    <a:pt x="971550" y="2970339"/>
                  </a:cubicBezTo>
                  <a:cubicBezTo>
                    <a:pt x="1001111" y="2967383"/>
                    <a:pt x="1030844" y="2966456"/>
                    <a:pt x="1060450" y="2963989"/>
                  </a:cubicBezTo>
                  <a:cubicBezTo>
                    <a:pt x="1097969" y="2960862"/>
                    <a:pt x="1126446" y="2958410"/>
                    <a:pt x="1162050" y="2951289"/>
                  </a:cubicBezTo>
                  <a:cubicBezTo>
                    <a:pt x="1191322" y="2945435"/>
                    <a:pt x="1193153" y="2941958"/>
                    <a:pt x="1225550" y="2932239"/>
                  </a:cubicBezTo>
                  <a:cubicBezTo>
                    <a:pt x="1254694" y="2923496"/>
                    <a:pt x="1244779" y="2929239"/>
                    <a:pt x="1270000" y="2919539"/>
                  </a:cubicBezTo>
                  <a:cubicBezTo>
                    <a:pt x="1291278" y="2911355"/>
                    <a:pt x="1311383" y="2899668"/>
                    <a:pt x="1333500" y="2894139"/>
                  </a:cubicBezTo>
                  <a:cubicBezTo>
                    <a:pt x="1341967" y="2892022"/>
                    <a:pt x="1350541" y="2890297"/>
                    <a:pt x="1358900" y="2887789"/>
                  </a:cubicBezTo>
                  <a:cubicBezTo>
                    <a:pt x="1378134" y="2882019"/>
                    <a:pt x="1397000" y="2875089"/>
                    <a:pt x="1416050" y="2868739"/>
                  </a:cubicBezTo>
                  <a:cubicBezTo>
                    <a:pt x="1428264" y="2864668"/>
                    <a:pt x="1441450" y="2864506"/>
                    <a:pt x="1454150" y="2862389"/>
                  </a:cubicBezTo>
                  <a:cubicBezTo>
                    <a:pt x="1460500" y="2860272"/>
                    <a:pt x="1466706" y="2857662"/>
                    <a:pt x="1473200" y="2856039"/>
                  </a:cubicBezTo>
                  <a:cubicBezTo>
                    <a:pt x="1503130" y="2848556"/>
                    <a:pt x="1517142" y="2848715"/>
                    <a:pt x="1549400" y="2843339"/>
                  </a:cubicBezTo>
                  <a:cubicBezTo>
                    <a:pt x="1560046" y="2841565"/>
                    <a:pt x="1570614" y="2839330"/>
                    <a:pt x="1581150" y="2836989"/>
                  </a:cubicBezTo>
                  <a:cubicBezTo>
                    <a:pt x="1589669" y="2835096"/>
                    <a:pt x="1597964" y="2832200"/>
                    <a:pt x="1606550" y="2830639"/>
                  </a:cubicBezTo>
                  <a:cubicBezTo>
                    <a:pt x="1621276" y="2827962"/>
                    <a:pt x="1636207" y="2826565"/>
                    <a:pt x="1651000" y="2824289"/>
                  </a:cubicBezTo>
                  <a:cubicBezTo>
                    <a:pt x="1663725" y="2822331"/>
                    <a:pt x="1676432" y="2820242"/>
                    <a:pt x="1689100" y="2817939"/>
                  </a:cubicBezTo>
                  <a:cubicBezTo>
                    <a:pt x="1699719" y="2816008"/>
                    <a:pt x="1710314" y="2813930"/>
                    <a:pt x="1720850" y="2811589"/>
                  </a:cubicBezTo>
                  <a:cubicBezTo>
                    <a:pt x="1729369" y="2809696"/>
                    <a:pt x="1737664" y="2806800"/>
                    <a:pt x="1746250" y="2805239"/>
                  </a:cubicBezTo>
                  <a:cubicBezTo>
                    <a:pt x="1804798" y="2794594"/>
                    <a:pt x="1773562" y="2803821"/>
                    <a:pt x="1822450" y="2792539"/>
                  </a:cubicBezTo>
                  <a:cubicBezTo>
                    <a:pt x="1839457" y="2788614"/>
                    <a:pt x="1856691" y="2785359"/>
                    <a:pt x="1873250" y="2779839"/>
                  </a:cubicBezTo>
                  <a:cubicBezTo>
                    <a:pt x="1897787" y="2771660"/>
                    <a:pt x="1893399" y="2772247"/>
                    <a:pt x="1924050" y="2767139"/>
                  </a:cubicBezTo>
                  <a:cubicBezTo>
                    <a:pt x="1938813" y="2764678"/>
                    <a:pt x="1953774" y="2763466"/>
                    <a:pt x="1968500" y="2760789"/>
                  </a:cubicBezTo>
                  <a:cubicBezTo>
                    <a:pt x="1977086" y="2759228"/>
                    <a:pt x="1985292" y="2755874"/>
                    <a:pt x="1993900" y="2754439"/>
                  </a:cubicBezTo>
                  <a:cubicBezTo>
                    <a:pt x="2041176" y="2746560"/>
                    <a:pt x="2034375" y="2752456"/>
                    <a:pt x="2070100" y="2741739"/>
                  </a:cubicBezTo>
                  <a:cubicBezTo>
                    <a:pt x="2082922" y="2737892"/>
                    <a:pt x="2095500" y="2733272"/>
                    <a:pt x="2108200" y="2729039"/>
                  </a:cubicBezTo>
                  <a:lnTo>
                    <a:pt x="2146300" y="2716339"/>
                  </a:lnTo>
                  <a:cubicBezTo>
                    <a:pt x="2155280" y="2713346"/>
                    <a:pt x="2162720" y="2706632"/>
                    <a:pt x="2171700" y="2703639"/>
                  </a:cubicBezTo>
                  <a:cubicBezTo>
                    <a:pt x="2188259" y="2698119"/>
                    <a:pt x="2205567" y="2695172"/>
                    <a:pt x="2222500" y="2690939"/>
                  </a:cubicBezTo>
                  <a:cubicBezTo>
                    <a:pt x="2228994" y="2689316"/>
                    <a:pt x="2235200" y="2686706"/>
                    <a:pt x="2241550" y="2684589"/>
                  </a:cubicBezTo>
                  <a:cubicBezTo>
                    <a:pt x="2302969" y="2638525"/>
                    <a:pt x="2237516" y="2683431"/>
                    <a:pt x="2286000" y="2659189"/>
                  </a:cubicBezTo>
                  <a:cubicBezTo>
                    <a:pt x="2292826" y="2655776"/>
                    <a:pt x="2298076" y="2649589"/>
                    <a:pt x="2305050" y="2646489"/>
                  </a:cubicBezTo>
                  <a:cubicBezTo>
                    <a:pt x="2317283" y="2641052"/>
                    <a:pt x="2343150" y="2633789"/>
                    <a:pt x="2343150" y="2633789"/>
                  </a:cubicBezTo>
                  <a:lnTo>
                    <a:pt x="2381250" y="2608389"/>
                  </a:lnTo>
                  <a:cubicBezTo>
                    <a:pt x="2388512" y="2603548"/>
                    <a:pt x="2398478" y="2605103"/>
                    <a:pt x="2406650" y="2602039"/>
                  </a:cubicBezTo>
                  <a:cubicBezTo>
                    <a:pt x="2415513" y="2598715"/>
                    <a:pt x="2423187" y="2592663"/>
                    <a:pt x="2432050" y="2589339"/>
                  </a:cubicBezTo>
                  <a:cubicBezTo>
                    <a:pt x="2440222" y="2586275"/>
                    <a:pt x="2449091" y="2585497"/>
                    <a:pt x="2457450" y="2582989"/>
                  </a:cubicBezTo>
                  <a:cubicBezTo>
                    <a:pt x="2470272" y="2579142"/>
                    <a:pt x="2482563" y="2573536"/>
                    <a:pt x="2495550" y="2570289"/>
                  </a:cubicBezTo>
                  <a:cubicBezTo>
                    <a:pt x="2504017" y="2568172"/>
                    <a:pt x="2512559" y="2566337"/>
                    <a:pt x="2520950" y="2563939"/>
                  </a:cubicBezTo>
                  <a:cubicBezTo>
                    <a:pt x="2527386" y="2562100"/>
                    <a:pt x="2533733" y="2559939"/>
                    <a:pt x="2540000" y="2557589"/>
                  </a:cubicBezTo>
                  <a:cubicBezTo>
                    <a:pt x="2561167" y="2540656"/>
                    <a:pt x="2626783" y="2480331"/>
                    <a:pt x="2647950" y="2462339"/>
                  </a:cubicBezTo>
                  <a:cubicBezTo>
                    <a:pt x="2653346" y="2456943"/>
                    <a:pt x="2661137" y="2454525"/>
                    <a:pt x="2667000" y="2449639"/>
                  </a:cubicBezTo>
                  <a:cubicBezTo>
                    <a:pt x="2698711" y="2423213"/>
                    <a:pt x="2671622" y="2435398"/>
                    <a:pt x="2705100" y="2424239"/>
                  </a:cubicBezTo>
                  <a:cubicBezTo>
                    <a:pt x="2711450" y="2417889"/>
                    <a:pt x="2717061" y="2410702"/>
                    <a:pt x="2724150" y="2405189"/>
                  </a:cubicBezTo>
                  <a:cubicBezTo>
                    <a:pt x="2743994" y="2391034"/>
                    <a:pt x="2793471" y="2308952"/>
                    <a:pt x="2824163" y="2286727"/>
                  </a:cubicBezTo>
                  <a:cubicBezTo>
                    <a:pt x="2854855" y="2264502"/>
                    <a:pt x="2881577" y="2293667"/>
                    <a:pt x="2908300" y="2271839"/>
                  </a:cubicBezTo>
                  <a:cubicBezTo>
                    <a:pt x="2957193" y="2222946"/>
                    <a:pt x="2931456" y="2243702"/>
                    <a:pt x="2984500" y="2208339"/>
                  </a:cubicBezTo>
                  <a:cubicBezTo>
                    <a:pt x="2991972" y="2203358"/>
                    <a:pt x="2996461" y="2194802"/>
                    <a:pt x="3003550" y="2189289"/>
                  </a:cubicBezTo>
                  <a:cubicBezTo>
                    <a:pt x="3015598" y="2179918"/>
                    <a:pt x="3041650" y="2163889"/>
                    <a:pt x="3041650" y="2163889"/>
                  </a:cubicBezTo>
                  <a:cubicBezTo>
                    <a:pt x="3056210" y="2120210"/>
                    <a:pt x="3034957" y="2171921"/>
                    <a:pt x="3073400" y="2125789"/>
                  </a:cubicBezTo>
                  <a:cubicBezTo>
                    <a:pt x="3077685" y="2120647"/>
                    <a:pt x="3075465" y="2111881"/>
                    <a:pt x="3079750" y="2106739"/>
                  </a:cubicBezTo>
                  <a:cubicBezTo>
                    <a:pt x="3081130" y="2105083"/>
                    <a:pt x="3118068" y="2077714"/>
                    <a:pt x="3124200" y="2074989"/>
                  </a:cubicBezTo>
                  <a:cubicBezTo>
                    <a:pt x="3144308" y="2064935"/>
                    <a:pt x="3176058" y="2056997"/>
                    <a:pt x="3200400" y="2046414"/>
                  </a:cubicBezTo>
                  <a:cubicBezTo>
                    <a:pt x="3224742" y="2035831"/>
                    <a:pt x="3248025" y="2020485"/>
                    <a:pt x="3270250" y="2011489"/>
                  </a:cubicBezTo>
                  <a:cubicBezTo>
                    <a:pt x="3316629" y="1996029"/>
                    <a:pt x="3295363" y="2002036"/>
                    <a:pt x="3333750" y="1992439"/>
                  </a:cubicBezTo>
                  <a:cubicBezTo>
                    <a:pt x="3346450" y="1983972"/>
                    <a:pt x="3358198" y="1973865"/>
                    <a:pt x="3371850" y="1967039"/>
                  </a:cubicBezTo>
                  <a:cubicBezTo>
                    <a:pt x="3404076" y="1950926"/>
                    <a:pt x="3389374" y="1959590"/>
                    <a:pt x="3416300" y="1941639"/>
                  </a:cubicBezTo>
                  <a:cubicBezTo>
                    <a:pt x="3420533" y="1935289"/>
                    <a:pt x="3423257" y="1927615"/>
                    <a:pt x="3429000" y="1922589"/>
                  </a:cubicBezTo>
                  <a:cubicBezTo>
                    <a:pt x="3443446" y="1909949"/>
                    <a:pt x="3473002" y="1892845"/>
                    <a:pt x="3492500" y="1884489"/>
                  </a:cubicBezTo>
                  <a:cubicBezTo>
                    <a:pt x="3498652" y="1881852"/>
                    <a:pt x="3505200" y="1880256"/>
                    <a:pt x="3511550" y="1878139"/>
                  </a:cubicBezTo>
                  <a:cubicBezTo>
                    <a:pt x="3517900" y="1873906"/>
                    <a:pt x="3523774" y="1868852"/>
                    <a:pt x="3530600" y="1865439"/>
                  </a:cubicBezTo>
                  <a:cubicBezTo>
                    <a:pt x="3543617" y="1858930"/>
                    <a:pt x="3569324" y="1855154"/>
                    <a:pt x="3581400" y="1852739"/>
                  </a:cubicBezTo>
                  <a:cubicBezTo>
                    <a:pt x="3589867" y="1848506"/>
                    <a:pt x="3599097" y="1845541"/>
                    <a:pt x="3606800" y="1840039"/>
                  </a:cubicBezTo>
                  <a:cubicBezTo>
                    <a:pt x="3649442" y="1809580"/>
                    <a:pt x="3608953" y="1834484"/>
                    <a:pt x="3632200" y="1801939"/>
                  </a:cubicBezTo>
                  <a:cubicBezTo>
                    <a:pt x="3639160" y="1792196"/>
                    <a:pt x="3649133" y="1785006"/>
                    <a:pt x="3657600" y="1776539"/>
                  </a:cubicBezTo>
                  <a:lnTo>
                    <a:pt x="3670300" y="1738439"/>
                  </a:lnTo>
                  <a:cubicBezTo>
                    <a:pt x="3672417" y="1732089"/>
                    <a:pt x="3670300" y="1721506"/>
                    <a:pt x="3676650" y="1719389"/>
                  </a:cubicBezTo>
                  <a:cubicBezTo>
                    <a:pt x="3696358" y="1712820"/>
                    <a:pt x="3701483" y="1712109"/>
                    <a:pt x="3721100" y="1700339"/>
                  </a:cubicBezTo>
                  <a:cubicBezTo>
                    <a:pt x="3734188" y="1692486"/>
                    <a:pt x="3759200" y="1674939"/>
                    <a:pt x="3759200" y="1674939"/>
                  </a:cubicBezTo>
                  <a:cubicBezTo>
                    <a:pt x="3764365" y="1659445"/>
                    <a:pt x="3765940" y="1649149"/>
                    <a:pt x="3778250" y="1636839"/>
                  </a:cubicBezTo>
                  <a:cubicBezTo>
                    <a:pt x="3783646" y="1631443"/>
                    <a:pt x="3791596" y="1629209"/>
                    <a:pt x="3797300" y="1624139"/>
                  </a:cubicBezTo>
                  <a:cubicBezTo>
                    <a:pt x="3862545" y="1566144"/>
                    <a:pt x="3811215" y="1602163"/>
                    <a:pt x="3854450" y="1573339"/>
                  </a:cubicBezTo>
                  <a:cubicBezTo>
                    <a:pt x="3866812" y="1536253"/>
                    <a:pt x="3851127" y="1570312"/>
                    <a:pt x="3879850" y="1541589"/>
                  </a:cubicBezTo>
                  <a:cubicBezTo>
                    <a:pt x="3885246" y="1536193"/>
                    <a:pt x="3886756" y="1527506"/>
                    <a:pt x="3892550" y="1522539"/>
                  </a:cubicBezTo>
                  <a:cubicBezTo>
                    <a:pt x="3901921" y="1514507"/>
                    <a:pt x="3913834" y="1510030"/>
                    <a:pt x="3924300" y="1503489"/>
                  </a:cubicBezTo>
                  <a:cubicBezTo>
                    <a:pt x="3930772" y="1499444"/>
                    <a:pt x="3937487" y="1495675"/>
                    <a:pt x="3943350" y="1490789"/>
                  </a:cubicBezTo>
                  <a:cubicBezTo>
                    <a:pt x="3975061" y="1464363"/>
                    <a:pt x="3947972" y="1476548"/>
                    <a:pt x="3981450" y="1465389"/>
                  </a:cubicBezTo>
                  <a:cubicBezTo>
                    <a:pt x="4011293" y="1435546"/>
                    <a:pt x="3995519" y="1453811"/>
                    <a:pt x="4025900" y="1408239"/>
                  </a:cubicBezTo>
                  <a:cubicBezTo>
                    <a:pt x="4034525" y="1395301"/>
                    <a:pt x="4075534" y="1385344"/>
                    <a:pt x="4083050" y="1382839"/>
                  </a:cubicBezTo>
                  <a:cubicBezTo>
                    <a:pt x="4127726" y="1367947"/>
                    <a:pt x="4072573" y="1387329"/>
                    <a:pt x="4127500" y="1363789"/>
                  </a:cubicBezTo>
                  <a:cubicBezTo>
                    <a:pt x="4133652" y="1361152"/>
                    <a:pt x="4140114" y="1359278"/>
                    <a:pt x="4146550" y="1357439"/>
                  </a:cubicBezTo>
                  <a:cubicBezTo>
                    <a:pt x="4173074" y="1349861"/>
                    <a:pt x="4180111" y="1349729"/>
                    <a:pt x="4210050" y="1344739"/>
                  </a:cubicBezTo>
                  <a:cubicBezTo>
                    <a:pt x="4224824" y="1322578"/>
                    <a:pt x="4233840" y="1303658"/>
                    <a:pt x="4254500" y="1287589"/>
                  </a:cubicBezTo>
                  <a:cubicBezTo>
                    <a:pt x="4266548" y="1278218"/>
                    <a:pt x="4292600" y="1262189"/>
                    <a:pt x="4292600" y="1262189"/>
                  </a:cubicBezTo>
                  <a:cubicBezTo>
                    <a:pt x="4294717" y="1255839"/>
                    <a:pt x="4294665" y="1248281"/>
                    <a:pt x="4298950" y="1243139"/>
                  </a:cubicBezTo>
                  <a:cubicBezTo>
                    <a:pt x="4310324" y="1229490"/>
                    <a:pt x="4326567" y="1221480"/>
                    <a:pt x="4343400" y="1217739"/>
                  </a:cubicBezTo>
                  <a:cubicBezTo>
                    <a:pt x="4355969" y="1214946"/>
                    <a:pt x="4368832" y="1213692"/>
                    <a:pt x="4381500" y="1211389"/>
                  </a:cubicBezTo>
                  <a:cubicBezTo>
                    <a:pt x="4392119" y="1209458"/>
                    <a:pt x="4402667" y="1207156"/>
                    <a:pt x="4413250" y="1205039"/>
                  </a:cubicBezTo>
                  <a:cubicBezTo>
                    <a:pt x="4427307" y="1195668"/>
                    <a:pt x="4441571" y="1187957"/>
                    <a:pt x="4451350" y="1173289"/>
                  </a:cubicBezTo>
                  <a:cubicBezTo>
                    <a:pt x="4459097" y="1161669"/>
                    <a:pt x="4461745" y="1123054"/>
                    <a:pt x="4464050" y="1116139"/>
                  </a:cubicBezTo>
                  <a:cubicBezTo>
                    <a:pt x="4466463" y="1108899"/>
                    <a:pt x="4473337" y="1103915"/>
                    <a:pt x="4476750" y="1097089"/>
                  </a:cubicBezTo>
                  <a:cubicBezTo>
                    <a:pt x="4479743" y="1091102"/>
                    <a:pt x="4478367" y="1082772"/>
                    <a:pt x="4483100" y="1078039"/>
                  </a:cubicBezTo>
                  <a:cubicBezTo>
                    <a:pt x="4487833" y="1073306"/>
                    <a:pt x="4495586" y="1073002"/>
                    <a:pt x="4502150" y="1071689"/>
                  </a:cubicBezTo>
                  <a:cubicBezTo>
                    <a:pt x="4516826" y="1068754"/>
                    <a:pt x="4531783" y="1067456"/>
                    <a:pt x="4546600" y="1065339"/>
                  </a:cubicBezTo>
                  <a:cubicBezTo>
                    <a:pt x="4550833" y="1058989"/>
                    <a:pt x="4556294" y="1053304"/>
                    <a:pt x="4559300" y="1046289"/>
                  </a:cubicBezTo>
                  <a:cubicBezTo>
                    <a:pt x="4562738" y="1038267"/>
                    <a:pt x="4558249" y="1025514"/>
                    <a:pt x="4565650" y="1020889"/>
                  </a:cubicBezTo>
                  <a:cubicBezTo>
                    <a:pt x="4578342" y="1012956"/>
                    <a:pt x="4595283" y="1016656"/>
                    <a:pt x="4610100" y="1014539"/>
                  </a:cubicBezTo>
                  <a:lnTo>
                    <a:pt x="4667250" y="995489"/>
                  </a:lnTo>
                  <a:lnTo>
                    <a:pt x="4686300" y="989139"/>
                  </a:lnTo>
                  <a:cubicBezTo>
                    <a:pt x="4690533" y="982789"/>
                    <a:pt x="4695587" y="976915"/>
                    <a:pt x="4699000" y="970089"/>
                  </a:cubicBezTo>
                  <a:cubicBezTo>
                    <a:pt x="4710780" y="946529"/>
                    <a:pt x="4706419" y="918536"/>
                    <a:pt x="4711700" y="893889"/>
                  </a:cubicBezTo>
                  <a:cubicBezTo>
                    <a:pt x="4712758" y="847852"/>
                    <a:pt x="4713817" y="801814"/>
                    <a:pt x="4714875" y="755777"/>
                  </a:cubicBezTo>
                  <a:lnTo>
                    <a:pt x="4921250" y="747839"/>
                  </a:lnTo>
                  <a:cubicBezTo>
                    <a:pt x="4921100" y="715560"/>
                    <a:pt x="4920949" y="683281"/>
                    <a:pt x="4920799" y="651002"/>
                  </a:cubicBezTo>
                  <a:lnTo>
                    <a:pt x="5016500" y="646239"/>
                  </a:lnTo>
                  <a:lnTo>
                    <a:pt x="5010150" y="565277"/>
                  </a:lnTo>
                  <a:lnTo>
                    <a:pt x="5067300" y="555752"/>
                  </a:lnTo>
                  <a:lnTo>
                    <a:pt x="5081588" y="462883"/>
                  </a:lnTo>
                  <a:lnTo>
                    <a:pt x="5099050" y="462089"/>
                  </a:lnTo>
                  <a:lnTo>
                    <a:pt x="5099050" y="234743"/>
                  </a:lnTo>
                  <a:lnTo>
                    <a:pt x="5148263" y="231902"/>
                  </a:lnTo>
                  <a:lnTo>
                    <a:pt x="5141118" y="130"/>
                  </a:lnTo>
                  <a:lnTo>
                    <a:pt x="5195888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80359" y="2467870"/>
            <a:ext cx="3401568" cy="3639312"/>
            <a:chOff x="1776699" y="2282342"/>
            <a:chExt cx="5803608" cy="3835838"/>
          </a:xfrm>
        </p:grpSpPr>
        <p:sp>
          <p:nvSpPr>
            <p:cNvPr id="86" name="Line 101"/>
            <p:cNvSpPr>
              <a:spLocks noChangeShapeType="1"/>
            </p:cNvSpPr>
            <p:nvPr/>
          </p:nvSpPr>
          <p:spPr bwMode="auto">
            <a:xfrm>
              <a:off x="2111996" y="2292971"/>
              <a:ext cx="1587" cy="34747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605"/>
                </a:cxn>
              </a:cxnLst>
              <a:rect l="0" t="0" r="r" b="b"/>
              <a:pathLst>
                <a:path w="1" h="2605">
                  <a:moveTo>
                    <a:pt x="1" y="0"/>
                  </a:moveTo>
                  <a:lnTo>
                    <a:pt x="0" y="2605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67"/>
            <p:cNvSpPr>
              <a:spLocks noChangeShapeType="1"/>
            </p:cNvSpPr>
            <p:nvPr/>
          </p:nvSpPr>
          <p:spPr bwMode="auto">
            <a:xfrm>
              <a:off x="2151683" y="5759861"/>
              <a:ext cx="538797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73"/>
            <p:cNvSpPr>
              <a:spLocks noChangeShapeType="1"/>
            </p:cNvSpPr>
            <p:nvPr/>
          </p:nvSpPr>
          <p:spPr bwMode="auto">
            <a:xfrm>
              <a:off x="2078658" y="5772561"/>
              <a:ext cx="73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74"/>
            <p:cNvSpPr>
              <a:spLocks noChangeShapeType="1"/>
            </p:cNvSpPr>
            <p:nvPr/>
          </p:nvSpPr>
          <p:spPr bwMode="auto">
            <a:xfrm rot="-1800000">
              <a:off x="2078657" y="5285232"/>
              <a:ext cx="73152" cy="457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75"/>
            <p:cNvSpPr>
              <a:spLocks noChangeShapeType="1"/>
            </p:cNvSpPr>
            <p:nvPr/>
          </p:nvSpPr>
          <p:spPr bwMode="auto">
            <a:xfrm>
              <a:off x="2078658" y="4800600"/>
              <a:ext cx="730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76"/>
            <p:cNvSpPr>
              <a:spLocks noChangeShapeType="1"/>
            </p:cNvSpPr>
            <p:nvPr/>
          </p:nvSpPr>
          <p:spPr bwMode="auto">
            <a:xfrm>
              <a:off x="2078658" y="4315968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77"/>
            <p:cNvSpPr>
              <a:spLocks noChangeShapeType="1"/>
            </p:cNvSpPr>
            <p:nvPr/>
          </p:nvSpPr>
          <p:spPr bwMode="auto">
            <a:xfrm>
              <a:off x="2078658" y="3831336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8"/>
            <p:cNvSpPr>
              <a:spLocks noChangeShapeType="1"/>
            </p:cNvSpPr>
            <p:nvPr/>
          </p:nvSpPr>
          <p:spPr bwMode="auto">
            <a:xfrm>
              <a:off x="2078658" y="3346704"/>
              <a:ext cx="73025" cy="158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80"/>
            <p:cNvSpPr>
              <a:spLocks noChangeArrowheads="1"/>
            </p:cNvSpPr>
            <p:nvPr/>
          </p:nvSpPr>
          <p:spPr bwMode="auto">
            <a:xfrm>
              <a:off x="1876085" y="5672549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95" name="Rectangle 82"/>
            <p:cNvSpPr>
              <a:spLocks noChangeArrowheads="1"/>
            </p:cNvSpPr>
            <p:nvPr/>
          </p:nvSpPr>
          <p:spPr bwMode="auto">
            <a:xfrm>
              <a:off x="1776699" y="4696857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96" name="Rectangle 83"/>
            <p:cNvSpPr>
              <a:spLocks noChangeArrowheads="1"/>
            </p:cNvSpPr>
            <p:nvPr/>
          </p:nvSpPr>
          <p:spPr bwMode="auto">
            <a:xfrm>
              <a:off x="1776699" y="3713711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40</a:t>
              </a:r>
            </a:p>
          </p:txBody>
        </p:sp>
        <p:sp>
          <p:nvSpPr>
            <p:cNvPr id="97" name="Line 44"/>
            <p:cNvSpPr>
              <a:spLocks noChangeShapeType="1"/>
            </p:cNvSpPr>
            <p:nvPr/>
          </p:nvSpPr>
          <p:spPr bwMode="auto">
            <a:xfrm flipV="1">
              <a:off x="3069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45"/>
            <p:cNvSpPr>
              <a:spLocks noChangeArrowheads="1"/>
            </p:cNvSpPr>
            <p:nvPr/>
          </p:nvSpPr>
          <p:spPr bwMode="auto">
            <a:xfrm>
              <a:off x="30248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1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Line 46"/>
            <p:cNvSpPr>
              <a:spLocks noChangeShapeType="1"/>
            </p:cNvSpPr>
            <p:nvPr/>
          </p:nvSpPr>
          <p:spPr bwMode="auto">
            <a:xfrm flipV="1">
              <a:off x="3955083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47"/>
            <p:cNvSpPr>
              <a:spLocks noChangeArrowheads="1"/>
            </p:cNvSpPr>
            <p:nvPr/>
          </p:nvSpPr>
          <p:spPr bwMode="auto">
            <a:xfrm>
              <a:off x="39011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1" name="Line 48"/>
            <p:cNvSpPr>
              <a:spLocks noChangeShapeType="1"/>
            </p:cNvSpPr>
            <p:nvPr/>
          </p:nvSpPr>
          <p:spPr bwMode="auto">
            <a:xfrm flipV="1">
              <a:off x="485360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49"/>
            <p:cNvSpPr>
              <a:spLocks noChangeArrowheads="1"/>
            </p:cNvSpPr>
            <p:nvPr/>
          </p:nvSpPr>
          <p:spPr bwMode="auto">
            <a:xfrm>
              <a:off x="4815508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3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 flipV="1">
              <a:off x="6625258" y="5774149"/>
              <a:ext cx="1588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5669583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05" name="Line 52"/>
            <p:cNvSpPr>
              <a:spLocks noChangeShapeType="1"/>
            </p:cNvSpPr>
            <p:nvPr/>
          </p:nvSpPr>
          <p:spPr bwMode="auto">
            <a:xfrm flipV="1">
              <a:off x="7528546" y="5774149"/>
              <a:ext cx="1587" cy="539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53"/>
            <p:cNvSpPr>
              <a:spLocks noChangeArrowheads="1"/>
            </p:cNvSpPr>
            <p:nvPr/>
          </p:nvSpPr>
          <p:spPr bwMode="auto">
            <a:xfrm>
              <a:off x="7480921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68"/>
            <p:cNvSpPr>
              <a:spLocks noChangeArrowheads="1"/>
            </p:cNvSpPr>
            <p:nvPr/>
          </p:nvSpPr>
          <p:spPr bwMode="auto">
            <a:xfrm>
              <a:off x="2092946" y="5902736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08" name="Line 76"/>
            <p:cNvSpPr>
              <a:spLocks noChangeShapeType="1"/>
            </p:cNvSpPr>
            <p:nvPr/>
          </p:nvSpPr>
          <p:spPr bwMode="auto">
            <a:xfrm flipV="1">
              <a:off x="2151683" y="57725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48"/>
            <p:cNvSpPr>
              <a:spLocks noChangeShapeType="1"/>
            </p:cNvSpPr>
            <p:nvPr/>
          </p:nvSpPr>
          <p:spPr bwMode="auto">
            <a:xfrm flipV="1">
              <a:off x="5720383" y="5759861"/>
              <a:ext cx="1588" cy="555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51"/>
            <p:cNvSpPr>
              <a:spLocks noChangeArrowheads="1"/>
            </p:cNvSpPr>
            <p:nvPr/>
          </p:nvSpPr>
          <p:spPr bwMode="auto">
            <a:xfrm>
              <a:off x="6588746" y="5897974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CA" sz="1400" b="1">
                  <a:latin typeface="Arial" pitchFamily="34" charset="0"/>
                  <a:cs typeface="Arial" pitchFamily="34" charset="0"/>
                </a:rPr>
                <a:t>5</a:t>
              </a:r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Line 77"/>
            <p:cNvSpPr>
              <a:spLocks noChangeShapeType="1"/>
            </p:cNvSpPr>
            <p:nvPr/>
          </p:nvSpPr>
          <p:spPr bwMode="auto">
            <a:xfrm>
              <a:off x="2075688" y="2862072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84"/>
            <p:cNvSpPr>
              <a:spLocks noChangeArrowheads="1"/>
            </p:cNvSpPr>
            <p:nvPr/>
          </p:nvSpPr>
          <p:spPr bwMode="auto">
            <a:xfrm>
              <a:off x="1778286" y="2774946"/>
              <a:ext cx="1987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113" name="Line 77"/>
            <p:cNvSpPr>
              <a:spLocks noChangeShapeType="1"/>
            </p:cNvSpPr>
            <p:nvPr/>
          </p:nvSpPr>
          <p:spPr bwMode="auto">
            <a:xfrm>
              <a:off x="2075688" y="2374656"/>
              <a:ext cx="73025" cy="158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194560" y="2282342"/>
              <a:ext cx="5171846" cy="3467405"/>
            </a:xfrm>
            <a:custGeom>
              <a:avLst/>
              <a:gdLst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01798 w 5171846"/>
                <a:gd name="connsiteY70" fmla="*/ 2143354 h 3467405"/>
                <a:gd name="connsiteX71" fmla="*/ 2516429 w 5171846"/>
                <a:gd name="connsiteY71" fmla="*/ 2128724 h 3467405"/>
                <a:gd name="connsiteX72" fmla="*/ 2538374 w 5171846"/>
                <a:gd name="connsiteY72" fmla="*/ 2084832 h 3467405"/>
                <a:gd name="connsiteX73" fmla="*/ 2582266 w 5171846"/>
                <a:gd name="connsiteY73" fmla="*/ 2070202 h 3467405"/>
                <a:gd name="connsiteX74" fmla="*/ 2633472 w 5171846"/>
                <a:gd name="connsiteY74" fmla="*/ 2018996 h 3467405"/>
                <a:gd name="connsiteX75" fmla="*/ 2662733 w 5171846"/>
                <a:gd name="connsiteY75" fmla="*/ 1953159 h 3467405"/>
                <a:gd name="connsiteX76" fmla="*/ 2691994 w 5171846"/>
                <a:gd name="connsiteY76" fmla="*/ 1923898 h 3467405"/>
                <a:gd name="connsiteX77" fmla="*/ 2757830 w 5171846"/>
                <a:gd name="connsiteY77" fmla="*/ 1901952 h 3467405"/>
                <a:gd name="connsiteX78" fmla="*/ 2823667 w 5171846"/>
                <a:gd name="connsiteY78" fmla="*/ 1880007 h 3467405"/>
                <a:gd name="connsiteX79" fmla="*/ 2845613 w 5171846"/>
                <a:gd name="connsiteY79" fmla="*/ 1872692 h 3467405"/>
                <a:gd name="connsiteX80" fmla="*/ 2874874 w 5171846"/>
                <a:gd name="connsiteY80" fmla="*/ 1843431 h 3467405"/>
                <a:gd name="connsiteX81" fmla="*/ 2889504 w 5171846"/>
                <a:gd name="connsiteY81" fmla="*/ 1828800 h 3467405"/>
                <a:gd name="connsiteX82" fmla="*/ 2955341 w 5171846"/>
                <a:gd name="connsiteY82" fmla="*/ 1814170 h 3467405"/>
                <a:gd name="connsiteX83" fmla="*/ 2969971 w 5171846"/>
                <a:gd name="connsiteY83" fmla="*/ 1792224 h 3467405"/>
                <a:gd name="connsiteX84" fmla="*/ 2999232 w 5171846"/>
                <a:gd name="connsiteY84" fmla="*/ 1726388 h 3467405"/>
                <a:gd name="connsiteX85" fmla="*/ 3021178 w 5171846"/>
                <a:gd name="connsiteY85" fmla="*/ 1719072 h 3467405"/>
                <a:gd name="connsiteX86" fmla="*/ 3043123 w 5171846"/>
                <a:gd name="connsiteY86" fmla="*/ 1704442 h 3467405"/>
                <a:gd name="connsiteX87" fmla="*/ 3072384 w 5171846"/>
                <a:gd name="connsiteY87" fmla="*/ 1675181 h 3467405"/>
                <a:gd name="connsiteX88" fmla="*/ 3094330 w 5171846"/>
                <a:gd name="connsiteY88" fmla="*/ 1660551 h 3467405"/>
                <a:gd name="connsiteX89" fmla="*/ 3108960 w 5171846"/>
                <a:gd name="connsiteY89" fmla="*/ 1645920 h 3467405"/>
                <a:gd name="connsiteX90" fmla="*/ 3123590 w 5171846"/>
                <a:gd name="connsiteY90" fmla="*/ 1623975 h 3467405"/>
                <a:gd name="connsiteX91" fmla="*/ 3145536 w 5171846"/>
                <a:gd name="connsiteY91" fmla="*/ 1616660 h 3467405"/>
                <a:gd name="connsiteX92" fmla="*/ 3196742 w 5171846"/>
                <a:gd name="connsiteY92" fmla="*/ 1580084 h 3467405"/>
                <a:gd name="connsiteX93" fmla="*/ 3211373 w 5171846"/>
                <a:gd name="connsiteY93" fmla="*/ 1565453 h 3467405"/>
                <a:gd name="connsiteX94" fmla="*/ 3284525 w 5171846"/>
                <a:gd name="connsiteY94" fmla="*/ 1543508 h 3467405"/>
                <a:gd name="connsiteX95" fmla="*/ 3306470 w 5171846"/>
                <a:gd name="connsiteY95" fmla="*/ 1536192 h 3467405"/>
                <a:gd name="connsiteX96" fmla="*/ 3321101 w 5171846"/>
                <a:gd name="connsiteY96" fmla="*/ 1521562 h 3467405"/>
                <a:gd name="connsiteX97" fmla="*/ 3343046 w 5171846"/>
                <a:gd name="connsiteY97" fmla="*/ 1514247 h 3467405"/>
                <a:gd name="connsiteX98" fmla="*/ 3357677 w 5171846"/>
                <a:gd name="connsiteY98" fmla="*/ 1492301 h 3467405"/>
                <a:gd name="connsiteX99" fmla="*/ 3379622 w 5171846"/>
                <a:gd name="connsiteY99" fmla="*/ 1448410 h 3467405"/>
                <a:gd name="connsiteX100" fmla="*/ 3386938 w 5171846"/>
                <a:gd name="connsiteY100" fmla="*/ 1426464 h 3467405"/>
                <a:gd name="connsiteX101" fmla="*/ 3408883 w 5171846"/>
                <a:gd name="connsiteY101" fmla="*/ 1411834 h 3467405"/>
                <a:gd name="connsiteX102" fmla="*/ 3430829 w 5171846"/>
                <a:gd name="connsiteY102" fmla="*/ 1375258 h 3467405"/>
                <a:gd name="connsiteX103" fmla="*/ 3438144 w 5171846"/>
                <a:gd name="connsiteY103" fmla="*/ 1353312 h 3467405"/>
                <a:gd name="connsiteX104" fmla="*/ 3518611 w 5171846"/>
                <a:gd name="connsiteY104" fmla="*/ 1331367 h 3467405"/>
                <a:gd name="connsiteX105" fmla="*/ 3562502 w 5171846"/>
                <a:gd name="connsiteY105" fmla="*/ 1324052 h 3467405"/>
                <a:gd name="connsiteX106" fmla="*/ 3628339 w 5171846"/>
                <a:gd name="connsiteY106" fmla="*/ 1302106 h 3467405"/>
                <a:gd name="connsiteX107" fmla="*/ 3650285 w 5171846"/>
                <a:gd name="connsiteY107" fmla="*/ 1294791 h 3467405"/>
                <a:gd name="connsiteX108" fmla="*/ 3672230 w 5171846"/>
                <a:gd name="connsiteY108" fmla="*/ 1280160 h 3467405"/>
                <a:gd name="connsiteX109" fmla="*/ 3760013 w 5171846"/>
                <a:gd name="connsiteY109" fmla="*/ 1265530 h 3467405"/>
                <a:gd name="connsiteX110" fmla="*/ 3803904 w 5171846"/>
                <a:gd name="connsiteY110" fmla="*/ 1243584 h 3467405"/>
                <a:gd name="connsiteX111" fmla="*/ 3825850 w 5171846"/>
                <a:gd name="connsiteY111" fmla="*/ 1236269 h 3467405"/>
                <a:gd name="connsiteX112" fmla="*/ 3840480 w 5171846"/>
                <a:gd name="connsiteY112" fmla="*/ 1214324 h 3467405"/>
                <a:gd name="connsiteX113" fmla="*/ 3862426 w 5171846"/>
                <a:gd name="connsiteY113" fmla="*/ 1207008 h 3467405"/>
                <a:gd name="connsiteX114" fmla="*/ 3884371 w 5171846"/>
                <a:gd name="connsiteY114" fmla="*/ 1192378 h 3467405"/>
                <a:gd name="connsiteX115" fmla="*/ 3899002 w 5171846"/>
                <a:gd name="connsiteY115" fmla="*/ 1170432 h 3467405"/>
                <a:gd name="connsiteX116" fmla="*/ 3920947 w 5171846"/>
                <a:gd name="connsiteY116" fmla="*/ 1155802 h 3467405"/>
                <a:gd name="connsiteX117" fmla="*/ 3928262 w 5171846"/>
                <a:gd name="connsiteY117" fmla="*/ 1133856 h 3467405"/>
                <a:gd name="connsiteX118" fmla="*/ 3942893 w 5171846"/>
                <a:gd name="connsiteY118" fmla="*/ 1119226 h 3467405"/>
                <a:gd name="connsiteX119" fmla="*/ 4030675 w 5171846"/>
                <a:gd name="connsiteY119" fmla="*/ 1097280 h 3467405"/>
                <a:gd name="connsiteX120" fmla="*/ 4059936 w 5171846"/>
                <a:gd name="connsiteY120" fmla="*/ 1060704 h 3467405"/>
                <a:gd name="connsiteX121" fmla="*/ 4067251 w 5171846"/>
                <a:gd name="connsiteY121" fmla="*/ 1016813 h 3467405"/>
                <a:gd name="connsiteX122" fmla="*/ 4125773 w 5171846"/>
                <a:gd name="connsiteY122" fmla="*/ 965607 h 3467405"/>
                <a:gd name="connsiteX123" fmla="*/ 4155034 w 5171846"/>
                <a:gd name="connsiteY123" fmla="*/ 958292 h 3467405"/>
                <a:gd name="connsiteX124" fmla="*/ 4176979 w 5171846"/>
                <a:gd name="connsiteY124" fmla="*/ 921716 h 3467405"/>
                <a:gd name="connsiteX125" fmla="*/ 4235501 w 5171846"/>
                <a:gd name="connsiteY125" fmla="*/ 870509 h 3467405"/>
                <a:gd name="connsiteX126" fmla="*/ 4264762 w 5171846"/>
                <a:gd name="connsiteY126" fmla="*/ 804672 h 3467405"/>
                <a:gd name="connsiteX127" fmla="*/ 4279392 w 5171846"/>
                <a:gd name="connsiteY127" fmla="*/ 775412 h 3467405"/>
                <a:gd name="connsiteX128" fmla="*/ 4294022 w 5171846"/>
                <a:gd name="connsiteY128" fmla="*/ 731520 h 3467405"/>
                <a:gd name="connsiteX129" fmla="*/ 4308653 w 5171846"/>
                <a:gd name="connsiteY129" fmla="*/ 672999 h 3467405"/>
                <a:gd name="connsiteX130" fmla="*/ 4330598 w 5171846"/>
                <a:gd name="connsiteY130" fmla="*/ 658368 h 3467405"/>
                <a:gd name="connsiteX131" fmla="*/ 4345229 w 5171846"/>
                <a:gd name="connsiteY131" fmla="*/ 643738 h 3467405"/>
                <a:gd name="connsiteX132" fmla="*/ 4352544 w 5171846"/>
                <a:gd name="connsiteY132" fmla="*/ 621792 h 3467405"/>
                <a:gd name="connsiteX133" fmla="*/ 4359859 w 5171846"/>
                <a:gd name="connsiteY133" fmla="*/ 585216 h 3467405"/>
                <a:gd name="connsiteX134" fmla="*/ 4403750 w 5171846"/>
                <a:gd name="connsiteY134" fmla="*/ 570586 h 3467405"/>
                <a:gd name="connsiteX135" fmla="*/ 4520794 w 5171846"/>
                <a:gd name="connsiteY135" fmla="*/ 555956 h 3467405"/>
                <a:gd name="connsiteX136" fmla="*/ 4572000 w 5171846"/>
                <a:gd name="connsiteY136" fmla="*/ 534010 h 3467405"/>
                <a:gd name="connsiteX137" fmla="*/ 4615891 w 5171846"/>
                <a:gd name="connsiteY137" fmla="*/ 519380 h 3467405"/>
                <a:gd name="connsiteX138" fmla="*/ 4623206 w 5171846"/>
                <a:gd name="connsiteY138" fmla="*/ 460858 h 3467405"/>
                <a:gd name="connsiteX139" fmla="*/ 4637837 w 5171846"/>
                <a:gd name="connsiteY139" fmla="*/ 446228 h 3467405"/>
                <a:gd name="connsiteX140" fmla="*/ 4645152 w 5171846"/>
                <a:gd name="connsiteY140" fmla="*/ 424282 h 3467405"/>
                <a:gd name="connsiteX141" fmla="*/ 4674413 w 5171846"/>
                <a:gd name="connsiteY141" fmla="*/ 387706 h 3467405"/>
                <a:gd name="connsiteX142" fmla="*/ 4696358 w 5171846"/>
                <a:gd name="connsiteY142" fmla="*/ 343815 h 3467405"/>
                <a:gd name="connsiteX143" fmla="*/ 4710989 w 5171846"/>
                <a:gd name="connsiteY143" fmla="*/ 329184 h 3467405"/>
                <a:gd name="connsiteX144" fmla="*/ 4725619 w 5171846"/>
                <a:gd name="connsiteY144" fmla="*/ 307239 h 3467405"/>
                <a:gd name="connsiteX145" fmla="*/ 4798771 w 5171846"/>
                <a:gd name="connsiteY145" fmla="*/ 285293 h 3467405"/>
                <a:gd name="connsiteX146" fmla="*/ 4813402 w 5171846"/>
                <a:gd name="connsiteY146" fmla="*/ 263348 h 3467405"/>
                <a:gd name="connsiteX147" fmla="*/ 4820717 w 5171846"/>
                <a:gd name="connsiteY147" fmla="*/ 241402 h 3467405"/>
                <a:gd name="connsiteX148" fmla="*/ 4842662 w 5171846"/>
                <a:gd name="connsiteY148" fmla="*/ 226772 h 3467405"/>
                <a:gd name="connsiteX149" fmla="*/ 4857293 w 5171846"/>
                <a:gd name="connsiteY149" fmla="*/ 212141 h 3467405"/>
                <a:gd name="connsiteX150" fmla="*/ 4879238 w 5171846"/>
                <a:gd name="connsiteY150" fmla="*/ 197511 h 3467405"/>
                <a:gd name="connsiteX151" fmla="*/ 4893869 w 5171846"/>
                <a:gd name="connsiteY151" fmla="*/ 182880 h 3467405"/>
                <a:gd name="connsiteX152" fmla="*/ 4930445 w 5171846"/>
                <a:gd name="connsiteY152" fmla="*/ 153620 h 3467405"/>
                <a:gd name="connsiteX153" fmla="*/ 4959706 w 5171846"/>
                <a:gd name="connsiteY153" fmla="*/ 95098 h 3467405"/>
                <a:gd name="connsiteX154" fmla="*/ 4974336 w 5171846"/>
                <a:gd name="connsiteY154" fmla="*/ 73152 h 3467405"/>
                <a:gd name="connsiteX155" fmla="*/ 5018227 w 5171846"/>
                <a:gd name="connsiteY155" fmla="*/ 43892 h 3467405"/>
                <a:gd name="connsiteX156" fmla="*/ 5062118 w 5171846"/>
                <a:gd name="connsiteY156" fmla="*/ 29261 h 3467405"/>
                <a:gd name="connsiteX157" fmla="*/ 5106010 w 5171846"/>
                <a:gd name="connsiteY157" fmla="*/ 7316 h 3467405"/>
                <a:gd name="connsiteX158" fmla="*/ 5171846 w 5171846"/>
                <a:gd name="connsiteY158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01798 w 5171846"/>
                <a:gd name="connsiteY70" fmla="*/ 2143354 h 3467405"/>
                <a:gd name="connsiteX71" fmla="*/ 2516429 w 5171846"/>
                <a:gd name="connsiteY71" fmla="*/ 2128724 h 3467405"/>
                <a:gd name="connsiteX72" fmla="*/ 2538374 w 5171846"/>
                <a:gd name="connsiteY72" fmla="*/ 2084832 h 3467405"/>
                <a:gd name="connsiteX73" fmla="*/ 2582266 w 5171846"/>
                <a:gd name="connsiteY73" fmla="*/ 2070202 h 3467405"/>
                <a:gd name="connsiteX74" fmla="*/ 2633472 w 5171846"/>
                <a:gd name="connsiteY74" fmla="*/ 2018996 h 3467405"/>
                <a:gd name="connsiteX75" fmla="*/ 2662733 w 5171846"/>
                <a:gd name="connsiteY75" fmla="*/ 1953159 h 3467405"/>
                <a:gd name="connsiteX76" fmla="*/ 2691994 w 5171846"/>
                <a:gd name="connsiteY76" fmla="*/ 1923898 h 3467405"/>
                <a:gd name="connsiteX77" fmla="*/ 2757830 w 5171846"/>
                <a:gd name="connsiteY77" fmla="*/ 1901952 h 3467405"/>
                <a:gd name="connsiteX78" fmla="*/ 2823667 w 5171846"/>
                <a:gd name="connsiteY78" fmla="*/ 1880007 h 3467405"/>
                <a:gd name="connsiteX79" fmla="*/ 2845613 w 5171846"/>
                <a:gd name="connsiteY79" fmla="*/ 1872692 h 3467405"/>
                <a:gd name="connsiteX80" fmla="*/ 2874874 w 5171846"/>
                <a:gd name="connsiteY80" fmla="*/ 1843431 h 3467405"/>
                <a:gd name="connsiteX81" fmla="*/ 2889504 w 5171846"/>
                <a:gd name="connsiteY81" fmla="*/ 1828800 h 3467405"/>
                <a:gd name="connsiteX82" fmla="*/ 2955341 w 5171846"/>
                <a:gd name="connsiteY82" fmla="*/ 1814170 h 3467405"/>
                <a:gd name="connsiteX83" fmla="*/ 2969971 w 5171846"/>
                <a:gd name="connsiteY83" fmla="*/ 1792224 h 3467405"/>
                <a:gd name="connsiteX84" fmla="*/ 2999232 w 5171846"/>
                <a:gd name="connsiteY84" fmla="*/ 1726388 h 3467405"/>
                <a:gd name="connsiteX85" fmla="*/ 3021178 w 5171846"/>
                <a:gd name="connsiteY85" fmla="*/ 1719072 h 3467405"/>
                <a:gd name="connsiteX86" fmla="*/ 3043123 w 5171846"/>
                <a:gd name="connsiteY86" fmla="*/ 1704442 h 3467405"/>
                <a:gd name="connsiteX87" fmla="*/ 3072384 w 5171846"/>
                <a:gd name="connsiteY87" fmla="*/ 1675181 h 3467405"/>
                <a:gd name="connsiteX88" fmla="*/ 3094330 w 5171846"/>
                <a:gd name="connsiteY88" fmla="*/ 1660551 h 3467405"/>
                <a:gd name="connsiteX89" fmla="*/ 3108960 w 5171846"/>
                <a:gd name="connsiteY89" fmla="*/ 1645920 h 3467405"/>
                <a:gd name="connsiteX90" fmla="*/ 3123590 w 5171846"/>
                <a:gd name="connsiteY90" fmla="*/ 1623975 h 3467405"/>
                <a:gd name="connsiteX91" fmla="*/ 3145536 w 5171846"/>
                <a:gd name="connsiteY91" fmla="*/ 1616660 h 3467405"/>
                <a:gd name="connsiteX92" fmla="*/ 3196742 w 5171846"/>
                <a:gd name="connsiteY92" fmla="*/ 1580084 h 3467405"/>
                <a:gd name="connsiteX93" fmla="*/ 3211373 w 5171846"/>
                <a:gd name="connsiteY93" fmla="*/ 1565453 h 3467405"/>
                <a:gd name="connsiteX94" fmla="*/ 3284525 w 5171846"/>
                <a:gd name="connsiteY94" fmla="*/ 1543508 h 3467405"/>
                <a:gd name="connsiteX95" fmla="*/ 3306470 w 5171846"/>
                <a:gd name="connsiteY95" fmla="*/ 1536192 h 3467405"/>
                <a:gd name="connsiteX96" fmla="*/ 3321101 w 5171846"/>
                <a:gd name="connsiteY96" fmla="*/ 1521562 h 3467405"/>
                <a:gd name="connsiteX97" fmla="*/ 3343046 w 5171846"/>
                <a:gd name="connsiteY97" fmla="*/ 1514247 h 3467405"/>
                <a:gd name="connsiteX98" fmla="*/ 3357677 w 5171846"/>
                <a:gd name="connsiteY98" fmla="*/ 1492301 h 3467405"/>
                <a:gd name="connsiteX99" fmla="*/ 3379622 w 5171846"/>
                <a:gd name="connsiteY99" fmla="*/ 1448410 h 3467405"/>
                <a:gd name="connsiteX100" fmla="*/ 3386938 w 5171846"/>
                <a:gd name="connsiteY100" fmla="*/ 1426464 h 3467405"/>
                <a:gd name="connsiteX101" fmla="*/ 3408883 w 5171846"/>
                <a:gd name="connsiteY101" fmla="*/ 1411834 h 3467405"/>
                <a:gd name="connsiteX102" fmla="*/ 3430829 w 5171846"/>
                <a:gd name="connsiteY102" fmla="*/ 1375258 h 3467405"/>
                <a:gd name="connsiteX103" fmla="*/ 3438144 w 5171846"/>
                <a:gd name="connsiteY103" fmla="*/ 1353312 h 3467405"/>
                <a:gd name="connsiteX104" fmla="*/ 3518611 w 5171846"/>
                <a:gd name="connsiteY104" fmla="*/ 1331367 h 3467405"/>
                <a:gd name="connsiteX105" fmla="*/ 3562502 w 5171846"/>
                <a:gd name="connsiteY105" fmla="*/ 1324052 h 3467405"/>
                <a:gd name="connsiteX106" fmla="*/ 3628339 w 5171846"/>
                <a:gd name="connsiteY106" fmla="*/ 1302106 h 3467405"/>
                <a:gd name="connsiteX107" fmla="*/ 3650285 w 5171846"/>
                <a:gd name="connsiteY107" fmla="*/ 1294791 h 3467405"/>
                <a:gd name="connsiteX108" fmla="*/ 3672230 w 5171846"/>
                <a:gd name="connsiteY108" fmla="*/ 1280160 h 3467405"/>
                <a:gd name="connsiteX109" fmla="*/ 3760013 w 5171846"/>
                <a:gd name="connsiteY109" fmla="*/ 1265530 h 3467405"/>
                <a:gd name="connsiteX110" fmla="*/ 3803904 w 5171846"/>
                <a:gd name="connsiteY110" fmla="*/ 1243584 h 3467405"/>
                <a:gd name="connsiteX111" fmla="*/ 3825850 w 5171846"/>
                <a:gd name="connsiteY111" fmla="*/ 1236269 h 3467405"/>
                <a:gd name="connsiteX112" fmla="*/ 3840480 w 5171846"/>
                <a:gd name="connsiteY112" fmla="*/ 1214324 h 3467405"/>
                <a:gd name="connsiteX113" fmla="*/ 3862426 w 5171846"/>
                <a:gd name="connsiteY113" fmla="*/ 1207008 h 3467405"/>
                <a:gd name="connsiteX114" fmla="*/ 3884371 w 5171846"/>
                <a:gd name="connsiteY114" fmla="*/ 1192378 h 3467405"/>
                <a:gd name="connsiteX115" fmla="*/ 3899002 w 5171846"/>
                <a:gd name="connsiteY115" fmla="*/ 1170432 h 3467405"/>
                <a:gd name="connsiteX116" fmla="*/ 3920947 w 5171846"/>
                <a:gd name="connsiteY116" fmla="*/ 1155802 h 3467405"/>
                <a:gd name="connsiteX117" fmla="*/ 3928262 w 5171846"/>
                <a:gd name="connsiteY117" fmla="*/ 1133856 h 3467405"/>
                <a:gd name="connsiteX118" fmla="*/ 3942893 w 5171846"/>
                <a:gd name="connsiteY118" fmla="*/ 1119226 h 3467405"/>
                <a:gd name="connsiteX119" fmla="*/ 4030675 w 5171846"/>
                <a:gd name="connsiteY119" fmla="*/ 1097280 h 3467405"/>
                <a:gd name="connsiteX120" fmla="*/ 4059936 w 5171846"/>
                <a:gd name="connsiteY120" fmla="*/ 1060704 h 3467405"/>
                <a:gd name="connsiteX121" fmla="*/ 4067251 w 5171846"/>
                <a:gd name="connsiteY121" fmla="*/ 1016813 h 3467405"/>
                <a:gd name="connsiteX122" fmla="*/ 4125773 w 5171846"/>
                <a:gd name="connsiteY122" fmla="*/ 965607 h 3467405"/>
                <a:gd name="connsiteX123" fmla="*/ 4155034 w 5171846"/>
                <a:gd name="connsiteY123" fmla="*/ 958292 h 3467405"/>
                <a:gd name="connsiteX124" fmla="*/ 4176979 w 5171846"/>
                <a:gd name="connsiteY124" fmla="*/ 921716 h 3467405"/>
                <a:gd name="connsiteX125" fmla="*/ 4235501 w 5171846"/>
                <a:gd name="connsiteY125" fmla="*/ 870509 h 3467405"/>
                <a:gd name="connsiteX126" fmla="*/ 4264762 w 5171846"/>
                <a:gd name="connsiteY126" fmla="*/ 804672 h 3467405"/>
                <a:gd name="connsiteX127" fmla="*/ 4279392 w 5171846"/>
                <a:gd name="connsiteY127" fmla="*/ 775412 h 3467405"/>
                <a:gd name="connsiteX128" fmla="*/ 4294022 w 5171846"/>
                <a:gd name="connsiteY128" fmla="*/ 731520 h 3467405"/>
                <a:gd name="connsiteX129" fmla="*/ 4308653 w 5171846"/>
                <a:gd name="connsiteY129" fmla="*/ 672999 h 3467405"/>
                <a:gd name="connsiteX130" fmla="*/ 4330598 w 5171846"/>
                <a:gd name="connsiteY130" fmla="*/ 658368 h 3467405"/>
                <a:gd name="connsiteX131" fmla="*/ 4345229 w 5171846"/>
                <a:gd name="connsiteY131" fmla="*/ 643738 h 3467405"/>
                <a:gd name="connsiteX132" fmla="*/ 4352544 w 5171846"/>
                <a:gd name="connsiteY132" fmla="*/ 621792 h 3467405"/>
                <a:gd name="connsiteX133" fmla="*/ 4359859 w 5171846"/>
                <a:gd name="connsiteY133" fmla="*/ 585216 h 3467405"/>
                <a:gd name="connsiteX134" fmla="*/ 4403750 w 5171846"/>
                <a:gd name="connsiteY134" fmla="*/ 570586 h 3467405"/>
                <a:gd name="connsiteX135" fmla="*/ 4520794 w 5171846"/>
                <a:gd name="connsiteY135" fmla="*/ 555956 h 3467405"/>
                <a:gd name="connsiteX136" fmla="*/ 4572000 w 5171846"/>
                <a:gd name="connsiteY136" fmla="*/ 534010 h 3467405"/>
                <a:gd name="connsiteX137" fmla="*/ 4615891 w 5171846"/>
                <a:gd name="connsiteY137" fmla="*/ 519380 h 3467405"/>
                <a:gd name="connsiteX138" fmla="*/ 4623206 w 5171846"/>
                <a:gd name="connsiteY138" fmla="*/ 460858 h 3467405"/>
                <a:gd name="connsiteX139" fmla="*/ 4637837 w 5171846"/>
                <a:gd name="connsiteY139" fmla="*/ 446228 h 3467405"/>
                <a:gd name="connsiteX140" fmla="*/ 4645152 w 5171846"/>
                <a:gd name="connsiteY140" fmla="*/ 424282 h 3467405"/>
                <a:gd name="connsiteX141" fmla="*/ 4674413 w 5171846"/>
                <a:gd name="connsiteY141" fmla="*/ 387706 h 3467405"/>
                <a:gd name="connsiteX142" fmla="*/ 4696358 w 5171846"/>
                <a:gd name="connsiteY142" fmla="*/ 343815 h 3467405"/>
                <a:gd name="connsiteX143" fmla="*/ 4710989 w 5171846"/>
                <a:gd name="connsiteY143" fmla="*/ 329184 h 3467405"/>
                <a:gd name="connsiteX144" fmla="*/ 4725619 w 5171846"/>
                <a:gd name="connsiteY144" fmla="*/ 307239 h 3467405"/>
                <a:gd name="connsiteX145" fmla="*/ 4798771 w 5171846"/>
                <a:gd name="connsiteY145" fmla="*/ 285293 h 3467405"/>
                <a:gd name="connsiteX146" fmla="*/ 4813402 w 5171846"/>
                <a:gd name="connsiteY146" fmla="*/ 263348 h 3467405"/>
                <a:gd name="connsiteX147" fmla="*/ 4820717 w 5171846"/>
                <a:gd name="connsiteY147" fmla="*/ 241402 h 3467405"/>
                <a:gd name="connsiteX148" fmla="*/ 4842662 w 5171846"/>
                <a:gd name="connsiteY148" fmla="*/ 226772 h 3467405"/>
                <a:gd name="connsiteX149" fmla="*/ 4857293 w 5171846"/>
                <a:gd name="connsiteY149" fmla="*/ 212141 h 3467405"/>
                <a:gd name="connsiteX150" fmla="*/ 4879238 w 5171846"/>
                <a:gd name="connsiteY150" fmla="*/ 197511 h 3467405"/>
                <a:gd name="connsiteX151" fmla="*/ 4893869 w 5171846"/>
                <a:gd name="connsiteY151" fmla="*/ 182880 h 3467405"/>
                <a:gd name="connsiteX152" fmla="*/ 4930445 w 5171846"/>
                <a:gd name="connsiteY152" fmla="*/ 153620 h 3467405"/>
                <a:gd name="connsiteX153" fmla="*/ 4959706 w 5171846"/>
                <a:gd name="connsiteY153" fmla="*/ 95098 h 3467405"/>
                <a:gd name="connsiteX154" fmla="*/ 4974336 w 5171846"/>
                <a:gd name="connsiteY154" fmla="*/ 73152 h 3467405"/>
                <a:gd name="connsiteX155" fmla="*/ 5018227 w 5171846"/>
                <a:gd name="connsiteY155" fmla="*/ 43892 h 3467405"/>
                <a:gd name="connsiteX156" fmla="*/ 5062118 w 5171846"/>
                <a:gd name="connsiteY156" fmla="*/ 29261 h 3467405"/>
                <a:gd name="connsiteX157" fmla="*/ 5106010 w 5171846"/>
                <a:gd name="connsiteY157" fmla="*/ 7316 h 3467405"/>
                <a:gd name="connsiteX158" fmla="*/ 5171846 w 5171846"/>
                <a:gd name="connsiteY158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16429 w 5171846"/>
                <a:gd name="connsiteY70" fmla="*/ 2128724 h 3467405"/>
                <a:gd name="connsiteX71" fmla="*/ 2538374 w 5171846"/>
                <a:gd name="connsiteY71" fmla="*/ 2084832 h 3467405"/>
                <a:gd name="connsiteX72" fmla="*/ 2582266 w 5171846"/>
                <a:gd name="connsiteY72" fmla="*/ 2070202 h 3467405"/>
                <a:gd name="connsiteX73" fmla="*/ 2633472 w 5171846"/>
                <a:gd name="connsiteY73" fmla="*/ 2018996 h 3467405"/>
                <a:gd name="connsiteX74" fmla="*/ 2662733 w 5171846"/>
                <a:gd name="connsiteY74" fmla="*/ 1953159 h 3467405"/>
                <a:gd name="connsiteX75" fmla="*/ 2691994 w 5171846"/>
                <a:gd name="connsiteY75" fmla="*/ 1923898 h 3467405"/>
                <a:gd name="connsiteX76" fmla="*/ 2757830 w 5171846"/>
                <a:gd name="connsiteY76" fmla="*/ 1901952 h 3467405"/>
                <a:gd name="connsiteX77" fmla="*/ 2823667 w 5171846"/>
                <a:gd name="connsiteY77" fmla="*/ 1880007 h 3467405"/>
                <a:gd name="connsiteX78" fmla="*/ 2845613 w 5171846"/>
                <a:gd name="connsiteY78" fmla="*/ 1872692 h 3467405"/>
                <a:gd name="connsiteX79" fmla="*/ 2874874 w 5171846"/>
                <a:gd name="connsiteY79" fmla="*/ 1843431 h 3467405"/>
                <a:gd name="connsiteX80" fmla="*/ 2889504 w 5171846"/>
                <a:gd name="connsiteY80" fmla="*/ 1828800 h 3467405"/>
                <a:gd name="connsiteX81" fmla="*/ 2955341 w 5171846"/>
                <a:gd name="connsiteY81" fmla="*/ 1814170 h 3467405"/>
                <a:gd name="connsiteX82" fmla="*/ 2969971 w 5171846"/>
                <a:gd name="connsiteY82" fmla="*/ 1792224 h 3467405"/>
                <a:gd name="connsiteX83" fmla="*/ 2999232 w 5171846"/>
                <a:gd name="connsiteY83" fmla="*/ 1726388 h 3467405"/>
                <a:gd name="connsiteX84" fmla="*/ 3021178 w 5171846"/>
                <a:gd name="connsiteY84" fmla="*/ 1719072 h 3467405"/>
                <a:gd name="connsiteX85" fmla="*/ 3043123 w 5171846"/>
                <a:gd name="connsiteY85" fmla="*/ 1704442 h 3467405"/>
                <a:gd name="connsiteX86" fmla="*/ 3072384 w 5171846"/>
                <a:gd name="connsiteY86" fmla="*/ 1675181 h 3467405"/>
                <a:gd name="connsiteX87" fmla="*/ 3094330 w 5171846"/>
                <a:gd name="connsiteY87" fmla="*/ 1660551 h 3467405"/>
                <a:gd name="connsiteX88" fmla="*/ 3108960 w 5171846"/>
                <a:gd name="connsiteY88" fmla="*/ 1645920 h 3467405"/>
                <a:gd name="connsiteX89" fmla="*/ 3123590 w 5171846"/>
                <a:gd name="connsiteY89" fmla="*/ 1623975 h 3467405"/>
                <a:gd name="connsiteX90" fmla="*/ 3145536 w 5171846"/>
                <a:gd name="connsiteY90" fmla="*/ 1616660 h 3467405"/>
                <a:gd name="connsiteX91" fmla="*/ 3196742 w 5171846"/>
                <a:gd name="connsiteY91" fmla="*/ 1580084 h 3467405"/>
                <a:gd name="connsiteX92" fmla="*/ 3211373 w 5171846"/>
                <a:gd name="connsiteY92" fmla="*/ 1565453 h 3467405"/>
                <a:gd name="connsiteX93" fmla="*/ 3284525 w 5171846"/>
                <a:gd name="connsiteY93" fmla="*/ 1543508 h 3467405"/>
                <a:gd name="connsiteX94" fmla="*/ 3306470 w 5171846"/>
                <a:gd name="connsiteY94" fmla="*/ 1536192 h 3467405"/>
                <a:gd name="connsiteX95" fmla="*/ 3321101 w 5171846"/>
                <a:gd name="connsiteY95" fmla="*/ 1521562 h 3467405"/>
                <a:gd name="connsiteX96" fmla="*/ 3343046 w 5171846"/>
                <a:gd name="connsiteY96" fmla="*/ 1514247 h 3467405"/>
                <a:gd name="connsiteX97" fmla="*/ 3357677 w 5171846"/>
                <a:gd name="connsiteY97" fmla="*/ 1492301 h 3467405"/>
                <a:gd name="connsiteX98" fmla="*/ 3379622 w 5171846"/>
                <a:gd name="connsiteY98" fmla="*/ 1448410 h 3467405"/>
                <a:gd name="connsiteX99" fmla="*/ 3386938 w 5171846"/>
                <a:gd name="connsiteY99" fmla="*/ 1426464 h 3467405"/>
                <a:gd name="connsiteX100" fmla="*/ 3408883 w 5171846"/>
                <a:gd name="connsiteY100" fmla="*/ 1411834 h 3467405"/>
                <a:gd name="connsiteX101" fmla="*/ 3430829 w 5171846"/>
                <a:gd name="connsiteY101" fmla="*/ 1375258 h 3467405"/>
                <a:gd name="connsiteX102" fmla="*/ 3438144 w 5171846"/>
                <a:gd name="connsiteY102" fmla="*/ 1353312 h 3467405"/>
                <a:gd name="connsiteX103" fmla="*/ 3518611 w 5171846"/>
                <a:gd name="connsiteY103" fmla="*/ 1331367 h 3467405"/>
                <a:gd name="connsiteX104" fmla="*/ 3562502 w 5171846"/>
                <a:gd name="connsiteY104" fmla="*/ 1324052 h 3467405"/>
                <a:gd name="connsiteX105" fmla="*/ 3628339 w 5171846"/>
                <a:gd name="connsiteY105" fmla="*/ 1302106 h 3467405"/>
                <a:gd name="connsiteX106" fmla="*/ 3650285 w 5171846"/>
                <a:gd name="connsiteY106" fmla="*/ 1294791 h 3467405"/>
                <a:gd name="connsiteX107" fmla="*/ 3672230 w 5171846"/>
                <a:gd name="connsiteY107" fmla="*/ 1280160 h 3467405"/>
                <a:gd name="connsiteX108" fmla="*/ 3760013 w 5171846"/>
                <a:gd name="connsiteY108" fmla="*/ 1265530 h 3467405"/>
                <a:gd name="connsiteX109" fmla="*/ 3803904 w 5171846"/>
                <a:gd name="connsiteY109" fmla="*/ 1243584 h 3467405"/>
                <a:gd name="connsiteX110" fmla="*/ 3825850 w 5171846"/>
                <a:gd name="connsiteY110" fmla="*/ 1236269 h 3467405"/>
                <a:gd name="connsiteX111" fmla="*/ 3840480 w 5171846"/>
                <a:gd name="connsiteY111" fmla="*/ 1214324 h 3467405"/>
                <a:gd name="connsiteX112" fmla="*/ 3862426 w 5171846"/>
                <a:gd name="connsiteY112" fmla="*/ 1207008 h 3467405"/>
                <a:gd name="connsiteX113" fmla="*/ 3884371 w 5171846"/>
                <a:gd name="connsiteY113" fmla="*/ 1192378 h 3467405"/>
                <a:gd name="connsiteX114" fmla="*/ 3899002 w 5171846"/>
                <a:gd name="connsiteY114" fmla="*/ 1170432 h 3467405"/>
                <a:gd name="connsiteX115" fmla="*/ 3920947 w 5171846"/>
                <a:gd name="connsiteY115" fmla="*/ 1155802 h 3467405"/>
                <a:gd name="connsiteX116" fmla="*/ 3928262 w 5171846"/>
                <a:gd name="connsiteY116" fmla="*/ 1133856 h 3467405"/>
                <a:gd name="connsiteX117" fmla="*/ 3942893 w 5171846"/>
                <a:gd name="connsiteY117" fmla="*/ 1119226 h 3467405"/>
                <a:gd name="connsiteX118" fmla="*/ 4030675 w 5171846"/>
                <a:gd name="connsiteY118" fmla="*/ 1097280 h 3467405"/>
                <a:gd name="connsiteX119" fmla="*/ 4059936 w 5171846"/>
                <a:gd name="connsiteY119" fmla="*/ 1060704 h 3467405"/>
                <a:gd name="connsiteX120" fmla="*/ 4067251 w 5171846"/>
                <a:gd name="connsiteY120" fmla="*/ 1016813 h 3467405"/>
                <a:gd name="connsiteX121" fmla="*/ 4125773 w 5171846"/>
                <a:gd name="connsiteY121" fmla="*/ 965607 h 3467405"/>
                <a:gd name="connsiteX122" fmla="*/ 4155034 w 5171846"/>
                <a:gd name="connsiteY122" fmla="*/ 958292 h 3467405"/>
                <a:gd name="connsiteX123" fmla="*/ 4176979 w 5171846"/>
                <a:gd name="connsiteY123" fmla="*/ 921716 h 3467405"/>
                <a:gd name="connsiteX124" fmla="*/ 4235501 w 5171846"/>
                <a:gd name="connsiteY124" fmla="*/ 870509 h 3467405"/>
                <a:gd name="connsiteX125" fmla="*/ 4264762 w 5171846"/>
                <a:gd name="connsiteY125" fmla="*/ 804672 h 3467405"/>
                <a:gd name="connsiteX126" fmla="*/ 4279392 w 5171846"/>
                <a:gd name="connsiteY126" fmla="*/ 775412 h 3467405"/>
                <a:gd name="connsiteX127" fmla="*/ 4294022 w 5171846"/>
                <a:gd name="connsiteY127" fmla="*/ 731520 h 3467405"/>
                <a:gd name="connsiteX128" fmla="*/ 4308653 w 5171846"/>
                <a:gd name="connsiteY128" fmla="*/ 672999 h 3467405"/>
                <a:gd name="connsiteX129" fmla="*/ 4330598 w 5171846"/>
                <a:gd name="connsiteY129" fmla="*/ 658368 h 3467405"/>
                <a:gd name="connsiteX130" fmla="*/ 4345229 w 5171846"/>
                <a:gd name="connsiteY130" fmla="*/ 643738 h 3467405"/>
                <a:gd name="connsiteX131" fmla="*/ 4352544 w 5171846"/>
                <a:gd name="connsiteY131" fmla="*/ 621792 h 3467405"/>
                <a:gd name="connsiteX132" fmla="*/ 4359859 w 5171846"/>
                <a:gd name="connsiteY132" fmla="*/ 585216 h 3467405"/>
                <a:gd name="connsiteX133" fmla="*/ 4403750 w 5171846"/>
                <a:gd name="connsiteY133" fmla="*/ 570586 h 3467405"/>
                <a:gd name="connsiteX134" fmla="*/ 4520794 w 5171846"/>
                <a:gd name="connsiteY134" fmla="*/ 555956 h 3467405"/>
                <a:gd name="connsiteX135" fmla="*/ 4572000 w 5171846"/>
                <a:gd name="connsiteY135" fmla="*/ 534010 h 3467405"/>
                <a:gd name="connsiteX136" fmla="*/ 4615891 w 5171846"/>
                <a:gd name="connsiteY136" fmla="*/ 519380 h 3467405"/>
                <a:gd name="connsiteX137" fmla="*/ 4623206 w 5171846"/>
                <a:gd name="connsiteY137" fmla="*/ 460858 h 3467405"/>
                <a:gd name="connsiteX138" fmla="*/ 4637837 w 5171846"/>
                <a:gd name="connsiteY138" fmla="*/ 446228 h 3467405"/>
                <a:gd name="connsiteX139" fmla="*/ 4645152 w 5171846"/>
                <a:gd name="connsiteY139" fmla="*/ 424282 h 3467405"/>
                <a:gd name="connsiteX140" fmla="*/ 4674413 w 5171846"/>
                <a:gd name="connsiteY140" fmla="*/ 387706 h 3467405"/>
                <a:gd name="connsiteX141" fmla="*/ 4696358 w 5171846"/>
                <a:gd name="connsiteY141" fmla="*/ 343815 h 3467405"/>
                <a:gd name="connsiteX142" fmla="*/ 4710989 w 5171846"/>
                <a:gd name="connsiteY142" fmla="*/ 329184 h 3467405"/>
                <a:gd name="connsiteX143" fmla="*/ 4725619 w 5171846"/>
                <a:gd name="connsiteY143" fmla="*/ 307239 h 3467405"/>
                <a:gd name="connsiteX144" fmla="*/ 4798771 w 5171846"/>
                <a:gd name="connsiteY144" fmla="*/ 285293 h 3467405"/>
                <a:gd name="connsiteX145" fmla="*/ 4813402 w 5171846"/>
                <a:gd name="connsiteY145" fmla="*/ 263348 h 3467405"/>
                <a:gd name="connsiteX146" fmla="*/ 4820717 w 5171846"/>
                <a:gd name="connsiteY146" fmla="*/ 241402 h 3467405"/>
                <a:gd name="connsiteX147" fmla="*/ 4842662 w 5171846"/>
                <a:gd name="connsiteY147" fmla="*/ 226772 h 3467405"/>
                <a:gd name="connsiteX148" fmla="*/ 4857293 w 5171846"/>
                <a:gd name="connsiteY148" fmla="*/ 212141 h 3467405"/>
                <a:gd name="connsiteX149" fmla="*/ 4879238 w 5171846"/>
                <a:gd name="connsiteY149" fmla="*/ 197511 h 3467405"/>
                <a:gd name="connsiteX150" fmla="*/ 4893869 w 5171846"/>
                <a:gd name="connsiteY150" fmla="*/ 182880 h 3467405"/>
                <a:gd name="connsiteX151" fmla="*/ 4930445 w 5171846"/>
                <a:gd name="connsiteY151" fmla="*/ 153620 h 3467405"/>
                <a:gd name="connsiteX152" fmla="*/ 4959706 w 5171846"/>
                <a:gd name="connsiteY152" fmla="*/ 95098 h 3467405"/>
                <a:gd name="connsiteX153" fmla="*/ 4974336 w 5171846"/>
                <a:gd name="connsiteY153" fmla="*/ 73152 h 3467405"/>
                <a:gd name="connsiteX154" fmla="*/ 5018227 w 5171846"/>
                <a:gd name="connsiteY154" fmla="*/ 43892 h 3467405"/>
                <a:gd name="connsiteX155" fmla="*/ 5062118 w 5171846"/>
                <a:gd name="connsiteY155" fmla="*/ 29261 h 3467405"/>
                <a:gd name="connsiteX156" fmla="*/ 5106010 w 5171846"/>
                <a:gd name="connsiteY156" fmla="*/ 7316 h 3467405"/>
                <a:gd name="connsiteX157" fmla="*/ 5171846 w 5171846"/>
                <a:gd name="connsiteY157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43123 w 5171846"/>
                <a:gd name="connsiteY84" fmla="*/ 1704442 h 3467405"/>
                <a:gd name="connsiteX85" fmla="*/ 3072384 w 5171846"/>
                <a:gd name="connsiteY85" fmla="*/ 1675181 h 3467405"/>
                <a:gd name="connsiteX86" fmla="*/ 3094330 w 5171846"/>
                <a:gd name="connsiteY86" fmla="*/ 1660551 h 3467405"/>
                <a:gd name="connsiteX87" fmla="*/ 3108960 w 5171846"/>
                <a:gd name="connsiteY87" fmla="*/ 1645920 h 3467405"/>
                <a:gd name="connsiteX88" fmla="*/ 3123590 w 5171846"/>
                <a:gd name="connsiteY88" fmla="*/ 1623975 h 3467405"/>
                <a:gd name="connsiteX89" fmla="*/ 3145536 w 5171846"/>
                <a:gd name="connsiteY89" fmla="*/ 1616660 h 3467405"/>
                <a:gd name="connsiteX90" fmla="*/ 3196742 w 5171846"/>
                <a:gd name="connsiteY90" fmla="*/ 1580084 h 3467405"/>
                <a:gd name="connsiteX91" fmla="*/ 3211373 w 5171846"/>
                <a:gd name="connsiteY91" fmla="*/ 1565453 h 3467405"/>
                <a:gd name="connsiteX92" fmla="*/ 3284525 w 5171846"/>
                <a:gd name="connsiteY92" fmla="*/ 1543508 h 3467405"/>
                <a:gd name="connsiteX93" fmla="*/ 3306470 w 5171846"/>
                <a:gd name="connsiteY93" fmla="*/ 1536192 h 3467405"/>
                <a:gd name="connsiteX94" fmla="*/ 3321101 w 5171846"/>
                <a:gd name="connsiteY94" fmla="*/ 1521562 h 3467405"/>
                <a:gd name="connsiteX95" fmla="*/ 3343046 w 5171846"/>
                <a:gd name="connsiteY95" fmla="*/ 1514247 h 3467405"/>
                <a:gd name="connsiteX96" fmla="*/ 3357677 w 5171846"/>
                <a:gd name="connsiteY96" fmla="*/ 1492301 h 3467405"/>
                <a:gd name="connsiteX97" fmla="*/ 3379622 w 5171846"/>
                <a:gd name="connsiteY97" fmla="*/ 1448410 h 3467405"/>
                <a:gd name="connsiteX98" fmla="*/ 3386938 w 5171846"/>
                <a:gd name="connsiteY98" fmla="*/ 1426464 h 3467405"/>
                <a:gd name="connsiteX99" fmla="*/ 3408883 w 5171846"/>
                <a:gd name="connsiteY99" fmla="*/ 1411834 h 3467405"/>
                <a:gd name="connsiteX100" fmla="*/ 3430829 w 5171846"/>
                <a:gd name="connsiteY100" fmla="*/ 1375258 h 3467405"/>
                <a:gd name="connsiteX101" fmla="*/ 3438144 w 5171846"/>
                <a:gd name="connsiteY101" fmla="*/ 1353312 h 3467405"/>
                <a:gd name="connsiteX102" fmla="*/ 3518611 w 5171846"/>
                <a:gd name="connsiteY102" fmla="*/ 1331367 h 3467405"/>
                <a:gd name="connsiteX103" fmla="*/ 3562502 w 5171846"/>
                <a:gd name="connsiteY103" fmla="*/ 1324052 h 3467405"/>
                <a:gd name="connsiteX104" fmla="*/ 3628339 w 5171846"/>
                <a:gd name="connsiteY104" fmla="*/ 1302106 h 3467405"/>
                <a:gd name="connsiteX105" fmla="*/ 3650285 w 5171846"/>
                <a:gd name="connsiteY105" fmla="*/ 1294791 h 3467405"/>
                <a:gd name="connsiteX106" fmla="*/ 3672230 w 5171846"/>
                <a:gd name="connsiteY106" fmla="*/ 1280160 h 3467405"/>
                <a:gd name="connsiteX107" fmla="*/ 3760013 w 5171846"/>
                <a:gd name="connsiteY107" fmla="*/ 1265530 h 3467405"/>
                <a:gd name="connsiteX108" fmla="*/ 3803904 w 5171846"/>
                <a:gd name="connsiteY108" fmla="*/ 1243584 h 3467405"/>
                <a:gd name="connsiteX109" fmla="*/ 3825850 w 5171846"/>
                <a:gd name="connsiteY109" fmla="*/ 1236269 h 3467405"/>
                <a:gd name="connsiteX110" fmla="*/ 3840480 w 5171846"/>
                <a:gd name="connsiteY110" fmla="*/ 1214324 h 3467405"/>
                <a:gd name="connsiteX111" fmla="*/ 3862426 w 5171846"/>
                <a:gd name="connsiteY111" fmla="*/ 1207008 h 3467405"/>
                <a:gd name="connsiteX112" fmla="*/ 3884371 w 5171846"/>
                <a:gd name="connsiteY112" fmla="*/ 1192378 h 3467405"/>
                <a:gd name="connsiteX113" fmla="*/ 3899002 w 5171846"/>
                <a:gd name="connsiteY113" fmla="*/ 1170432 h 3467405"/>
                <a:gd name="connsiteX114" fmla="*/ 3920947 w 5171846"/>
                <a:gd name="connsiteY114" fmla="*/ 1155802 h 3467405"/>
                <a:gd name="connsiteX115" fmla="*/ 3928262 w 5171846"/>
                <a:gd name="connsiteY115" fmla="*/ 1133856 h 3467405"/>
                <a:gd name="connsiteX116" fmla="*/ 3942893 w 5171846"/>
                <a:gd name="connsiteY116" fmla="*/ 1119226 h 3467405"/>
                <a:gd name="connsiteX117" fmla="*/ 4030675 w 5171846"/>
                <a:gd name="connsiteY117" fmla="*/ 1097280 h 3467405"/>
                <a:gd name="connsiteX118" fmla="*/ 4059936 w 5171846"/>
                <a:gd name="connsiteY118" fmla="*/ 1060704 h 3467405"/>
                <a:gd name="connsiteX119" fmla="*/ 4067251 w 5171846"/>
                <a:gd name="connsiteY119" fmla="*/ 1016813 h 3467405"/>
                <a:gd name="connsiteX120" fmla="*/ 4125773 w 5171846"/>
                <a:gd name="connsiteY120" fmla="*/ 965607 h 3467405"/>
                <a:gd name="connsiteX121" fmla="*/ 4155034 w 5171846"/>
                <a:gd name="connsiteY121" fmla="*/ 958292 h 3467405"/>
                <a:gd name="connsiteX122" fmla="*/ 4176979 w 5171846"/>
                <a:gd name="connsiteY122" fmla="*/ 921716 h 3467405"/>
                <a:gd name="connsiteX123" fmla="*/ 4235501 w 5171846"/>
                <a:gd name="connsiteY123" fmla="*/ 870509 h 3467405"/>
                <a:gd name="connsiteX124" fmla="*/ 4264762 w 5171846"/>
                <a:gd name="connsiteY124" fmla="*/ 804672 h 3467405"/>
                <a:gd name="connsiteX125" fmla="*/ 4279392 w 5171846"/>
                <a:gd name="connsiteY125" fmla="*/ 775412 h 3467405"/>
                <a:gd name="connsiteX126" fmla="*/ 4294022 w 5171846"/>
                <a:gd name="connsiteY126" fmla="*/ 731520 h 3467405"/>
                <a:gd name="connsiteX127" fmla="*/ 4308653 w 5171846"/>
                <a:gd name="connsiteY127" fmla="*/ 672999 h 3467405"/>
                <a:gd name="connsiteX128" fmla="*/ 4330598 w 5171846"/>
                <a:gd name="connsiteY128" fmla="*/ 658368 h 3467405"/>
                <a:gd name="connsiteX129" fmla="*/ 4345229 w 5171846"/>
                <a:gd name="connsiteY129" fmla="*/ 643738 h 3467405"/>
                <a:gd name="connsiteX130" fmla="*/ 4352544 w 5171846"/>
                <a:gd name="connsiteY130" fmla="*/ 621792 h 3467405"/>
                <a:gd name="connsiteX131" fmla="*/ 4359859 w 5171846"/>
                <a:gd name="connsiteY131" fmla="*/ 585216 h 3467405"/>
                <a:gd name="connsiteX132" fmla="*/ 4403750 w 5171846"/>
                <a:gd name="connsiteY132" fmla="*/ 570586 h 3467405"/>
                <a:gd name="connsiteX133" fmla="*/ 4520794 w 5171846"/>
                <a:gd name="connsiteY133" fmla="*/ 555956 h 3467405"/>
                <a:gd name="connsiteX134" fmla="*/ 4572000 w 5171846"/>
                <a:gd name="connsiteY134" fmla="*/ 534010 h 3467405"/>
                <a:gd name="connsiteX135" fmla="*/ 4615891 w 5171846"/>
                <a:gd name="connsiteY135" fmla="*/ 519380 h 3467405"/>
                <a:gd name="connsiteX136" fmla="*/ 4623206 w 5171846"/>
                <a:gd name="connsiteY136" fmla="*/ 460858 h 3467405"/>
                <a:gd name="connsiteX137" fmla="*/ 4637837 w 5171846"/>
                <a:gd name="connsiteY137" fmla="*/ 446228 h 3467405"/>
                <a:gd name="connsiteX138" fmla="*/ 4645152 w 5171846"/>
                <a:gd name="connsiteY138" fmla="*/ 424282 h 3467405"/>
                <a:gd name="connsiteX139" fmla="*/ 4674413 w 5171846"/>
                <a:gd name="connsiteY139" fmla="*/ 387706 h 3467405"/>
                <a:gd name="connsiteX140" fmla="*/ 4696358 w 5171846"/>
                <a:gd name="connsiteY140" fmla="*/ 343815 h 3467405"/>
                <a:gd name="connsiteX141" fmla="*/ 4710989 w 5171846"/>
                <a:gd name="connsiteY141" fmla="*/ 329184 h 3467405"/>
                <a:gd name="connsiteX142" fmla="*/ 4725619 w 5171846"/>
                <a:gd name="connsiteY142" fmla="*/ 307239 h 3467405"/>
                <a:gd name="connsiteX143" fmla="*/ 4798771 w 5171846"/>
                <a:gd name="connsiteY143" fmla="*/ 285293 h 3467405"/>
                <a:gd name="connsiteX144" fmla="*/ 4813402 w 5171846"/>
                <a:gd name="connsiteY144" fmla="*/ 263348 h 3467405"/>
                <a:gd name="connsiteX145" fmla="*/ 4820717 w 5171846"/>
                <a:gd name="connsiteY145" fmla="*/ 241402 h 3467405"/>
                <a:gd name="connsiteX146" fmla="*/ 4842662 w 5171846"/>
                <a:gd name="connsiteY146" fmla="*/ 226772 h 3467405"/>
                <a:gd name="connsiteX147" fmla="*/ 4857293 w 5171846"/>
                <a:gd name="connsiteY147" fmla="*/ 212141 h 3467405"/>
                <a:gd name="connsiteX148" fmla="*/ 4879238 w 5171846"/>
                <a:gd name="connsiteY148" fmla="*/ 197511 h 3467405"/>
                <a:gd name="connsiteX149" fmla="*/ 4893869 w 5171846"/>
                <a:gd name="connsiteY149" fmla="*/ 182880 h 3467405"/>
                <a:gd name="connsiteX150" fmla="*/ 4930445 w 5171846"/>
                <a:gd name="connsiteY150" fmla="*/ 153620 h 3467405"/>
                <a:gd name="connsiteX151" fmla="*/ 4959706 w 5171846"/>
                <a:gd name="connsiteY151" fmla="*/ 95098 h 3467405"/>
                <a:gd name="connsiteX152" fmla="*/ 4974336 w 5171846"/>
                <a:gd name="connsiteY152" fmla="*/ 73152 h 3467405"/>
                <a:gd name="connsiteX153" fmla="*/ 5018227 w 5171846"/>
                <a:gd name="connsiteY153" fmla="*/ 43892 h 3467405"/>
                <a:gd name="connsiteX154" fmla="*/ 5062118 w 5171846"/>
                <a:gd name="connsiteY154" fmla="*/ 29261 h 3467405"/>
                <a:gd name="connsiteX155" fmla="*/ 5106010 w 5171846"/>
                <a:gd name="connsiteY155" fmla="*/ 7316 h 3467405"/>
                <a:gd name="connsiteX156" fmla="*/ 5171846 w 5171846"/>
                <a:gd name="connsiteY156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43123 w 5171846"/>
                <a:gd name="connsiteY84" fmla="*/ 1704442 h 3467405"/>
                <a:gd name="connsiteX85" fmla="*/ 3072384 w 5171846"/>
                <a:gd name="connsiteY85" fmla="*/ 1675181 h 3467405"/>
                <a:gd name="connsiteX86" fmla="*/ 3094330 w 5171846"/>
                <a:gd name="connsiteY86" fmla="*/ 1660551 h 3467405"/>
                <a:gd name="connsiteX87" fmla="*/ 3108960 w 5171846"/>
                <a:gd name="connsiteY87" fmla="*/ 1645920 h 3467405"/>
                <a:gd name="connsiteX88" fmla="*/ 3123590 w 5171846"/>
                <a:gd name="connsiteY88" fmla="*/ 1623975 h 3467405"/>
                <a:gd name="connsiteX89" fmla="*/ 3145536 w 5171846"/>
                <a:gd name="connsiteY89" fmla="*/ 1616660 h 3467405"/>
                <a:gd name="connsiteX90" fmla="*/ 3196742 w 5171846"/>
                <a:gd name="connsiteY90" fmla="*/ 1580084 h 3467405"/>
                <a:gd name="connsiteX91" fmla="*/ 3211373 w 5171846"/>
                <a:gd name="connsiteY91" fmla="*/ 1565453 h 3467405"/>
                <a:gd name="connsiteX92" fmla="*/ 3284525 w 5171846"/>
                <a:gd name="connsiteY92" fmla="*/ 1543508 h 3467405"/>
                <a:gd name="connsiteX93" fmla="*/ 3306470 w 5171846"/>
                <a:gd name="connsiteY93" fmla="*/ 1536192 h 3467405"/>
                <a:gd name="connsiteX94" fmla="*/ 3321101 w 5171846"/>
                <a:gd name="connsiteY94" fmla="*/ 1521562 h 3467405"/>
                <a:gd name="connsiteX95" fmla="*/ 3343046 w 5171846"/>
                <a:gd name="connsiteY95" fmla="*/ 1514247 h 3467405"/>
                <a:gd name="connsiteX96" fmla="*/ 3357677 w 5171846"/>
                <a:gd name="connsiteY96" fmla="*/ 1492301 h 3467405"/>
                <a:gd name="connsiteX97" fmla="*/ 3379622 w 5171846"/>
                <a:gd name="connsiteY97" fmla="*/ 1448410 h 3467405"/>
                <a:gd name="connsiteX98" fmla="*/ 3386938 w 5171846"/>
                <a:gd name="connsiteY98" fmla="*/ 1426464 h 3467405"/>
                <a:gd name="connsiteX99" fmla="*/ 3408883 w 5171846"/>
                <a:gd name="connsiteY99" fmla="*/ 1411834 h 3467405"/>
                <a:gd name="connsiteX100" fmla="*/ 3430829 w 5171846"/>
                <a:gd name="connsiteY100" fmla="*/ 1375258 h 3467405"/>
                <a:gd name="connsiteX101" fmla="*/ 3438144 w 5171846"/>
                <a:gd name="connsiteY101" fmla="*/ 1353312 h 3467405"/>
                <a:gd name="connsiteX102" fmla="*/ 3518611 w 5171846"/>
                <a:gd name="connsiteY102" fmla="*/ 1331367 h 3467405"/>
                <a:gd name="connsiteX103" fmla="*/ 3562502 w 5171846"/>
                <a:gd name="connsiteY103" fmla="*/ 1324052 h 3467405"/>
                <a:gd name="connsiteX104" fmla="*/ 3628339 w 5171846"/>
                <a:gd name="connsiteY104" fmla="*/ 1302106 h 3467405"/>
                <a:gd name="connsiteX105" fmla="*/ 3650285 w 5171846"/>
                <a:gd name="connsiteY105" fmla="*/ 1294791 h 3467405"/>
                <a:gd name="connsiteX106" fmla="*/ 3672230 w 5171846"/>
                <a:gd name="connsiteY106" fmla="*/ 1280160 h 3467405"/>
                <a:gd name="connsiteX107" fmla="*/ 3760013 w 5171846"/>
                <a:gd name="connsiteY107" fmla="*/ 1265530 h 3467405"/>
                <a:gd name="connsiteX108" fmla="*/ 3803904 w 5171846"/>
                <a:gd name="connsiteY108" fmla="*/ 1243584 h 3467405"/>
                <a:gd name="connsiteX109" fmla="*/ 3825850 w 5171846"/>
                <a:gd name="connsiteY109" fmla="*/ 1236269 h 3467405"/>
                <a:gd name="connsiteX110" fmla="*/ 3862426 w 5171846"/>
                <a:gd name="connsiteY110" fmla="*/ 1207008 h 3467405"/>
                <a:gd name="connsiteX111" fmla="*/ 3884371 w 5171846"/>
                <a:gd name="connsiteY111" fmla="*/ 1192378 h 3467405"/>
                <a:gd name="connsiteX112" fmla="*/ 3899002 w 5171846"/>
                <a:gd name="connsiteY112" fmla="*/ 1170432 h 3467405"/>
                <a:gd name="connsiteX113" fmla="*/ 3920947 w 5171846"/>
                <a:gd name="connsiteY113" fmla="*/ 1155802 h 3467405"/>
                <a:gd name="connsiteX114" fmla="*/ 3928262 w 5171846"/>
                <a:gd name="connsiteY114" fmla="*/ 1133856 h 3467405"/>
                <a:gd name="connsiteX115" fmla="*/ 3942893 w 5171846"/>
                <a:gd name="connsiteY115" fmla="*/ 1119226 h 3467405"/>
                <a:gd name="connsiteX116" fmla="*/ 4030675 w 5171846"/>
                <a:gd name="connsiteY116" fmla="*/ 1097280 h 3467405"/>
                <a:gd name="connsiteX117" fmla="*/ 4059936 w 5171846"/>
                <a:gd name="connsiteY117" fmla="*/ 1060704 h 3467405"/>
                <a:gd name="connsiteX118" fmla="*/ 4067251 w 5171846"/>
                <a:gd name="connsiteY118" fmla="*/ 1016813 h 3467405"/>
                <a:gd name="connsiteX119" fmla="*/ 4125773 w 5171846"/>
                <a:gd name="connsiteY119" fmla="*/ 965607 h 3467405"/>
                <a:gd name="connsiteX120" fmla="*/ 4155034 w 5171846"/>
                <a:gd name="connsiteY120" fmla="*/ 958292 h 3467405"/>
                <a:gd name="connsiteX121" fmla="*/ 4176979 w 5171846"/>
                <a:gd name="connsiteY121" fmla="*/ 921716 h 3467405"/>
                <a:gd name="connsiteX122" fmla="*/ 4235501 w 5171846"/>
                <a:gd name="connsiteY122" fmla="*/ 870509 h 3467405"/>
                <a:gd name="connsiteX123" fmla="*/ 4264762 w 5171846"/>
                <a:gd name="connsiteY123" fmla="*/ 804672 h 3467405"/>
                <a:gd name="connsiteX124" fmla="*/ 4279392 w 5171846"/>
                <a:gd name="connsiteY124" fmla="*/ 775412 h 3467405"/>
                <a:gd name="connsiteX125" fmla="*/ 4294022 w 5171846"/>
                <a:gd name="connsiteY125" fmla="*/ 731520 h 3467405"/>
                <a:gd name="connsiteX126" fmla="*/ 4308653 w 5171846"/>
                <a:gd name="connsiteY126" fmla="*/ 672999 h 3467405"/>
                <a:gd name="connsiteX127" fmla="*/ 4330598 w 5171846"/>
                <a:gd name="connsiteY127" fmla="*/ 658368 h 3467405"/>
                <a:gd name="connsiteX128" fmla="*/ 4345229 w 5171846"/>
                <a:gd name="connsiteY128" fmla="*/ 643738 h 3467405"/>
                <a:gd name="connsiteX129" fmla="*/ 4352544 w 5171846"/>
                <a:gd name="connsiteY129" fmla="*/ 621792 h 3467405"/>
                <a:gd name="connsiteX130" fmla="*/ 4359859 w 5171846"/>
                <a:gd name="connsiteY130" fmla="*/ 585216 h 3467405"/>
                <a:gd name="connsiteX131" fmla="*/ 4403750 w 5171846"/>
                <a:gd name="connsiteY131" fmla="*/ 570586 h 3467405"/>
                <a:gd name="connsiteX132" fmla="*/ 4520794 w 5171846"/>
                <a:gd name="connsiteY132" fmla="*/ 555956 h 3467405"/>
                <a:gd name="connsiteX133" fmla="*/ 4572000 w 5171846"/>
                <a:gd name="connsiteY133" fmla="*/ 534010 h 3467405"/>
                <a:gd name="connsiteX134" fmla="*/ 4615891 w 5171846"/>
                <a:gd name="connsiteY134" fmla="*/ 519380 h 3467405"/>
                <a:gd name="connsiteX135" fmla="*/ 4623206 w 5171846"/>
                <a:gd name="connsiteY135" fmla="*/ 460858 h 3467405"/>
                <a:gd name="connsiteX136" fmla="*/ 4637837 w 5171846"/>
                <a:gd name="connsiteY136" fmla="*/ 446228 h 3467405"/>
                <a:gd name="connsiteX137" fmla="*/ 4645152 w 5171846"/>
                <a:gd name="connsiteY137" fmla="*/ 424282 h 3467405"/>
                <a:gd name="connsiteX138" fmla="*/ 4674413 w 5171846"/>
                <a:gd name="connsiteY138" fmla="*/ 387706 h 3467405"/>
                <a:gd name="connsiteX139" fmla="*/ 4696358 w 5171846"/>
                <a:gd name="connsiteY139" fmla="*/ 343815 h 3467405"/>
                <a:gd name="connsiteX140" fmla="*/ 4710989 w 5171846"/>
                <a:gd name="connsiteY140" fmla="*/ 329184 h 3467405"/>
                <a:gd name="connsiteX141" fmla="*/ 4725619 w 5171846"/>
                <a:gd name="connsiteY141" fmla="*/ 307239 h 3467405"/>
                <a:gd name="connsiteX142" fmla="*/ 4798771 w 5171846"/>
                <a:gd name="connsiteY142" fmla="*/ 285293 h 3467405"/>
                <a:gd name="connsiteX143" fmla="*/ 4813402 w 5171846"/>
                <a:gd name="connsiteY143" fmla="*/ 263348 h 3467405"/>
                <a:gd name="connsiteX144" fmla="*/ 4820717 w 5171846"/>
                <a:gd name="connsiteY144" fmla="*/ 241402 h 3467405"/>
                <a:gd name="connsiteX145" fmla="*/ 4842662 w 5171846"/>
                <a:gd name="connsiteY145" fmla="*/ 226772 h 3467405"/>
                <a:gd name="connsiteX146" fmla="*/ 4857293 w 5171846"/>
                <a:gd name="connsiteY146" fmla="*/ 212141 h 3467405"/>
                <a:gd name="connsiteX147" fmla="*/ 4879238 w 5171846"/>
                <a:gd name="connsiteY147" fmla="*/ 197511 h 3467405"/>
                <a:gd name="connsiteX148" fmla="*/ 4893869 w 5171846"/>
                <a:gd name="connsiteY148" fmla="*/ 182880 h 3467405"/>
                <a:gd name="connsiteX149" fmla="*/ 4930445 w 5171846"/>
                <a:gd name="connsiteY149" fmla="*/ 153620 h 3467405"/>
                <a:gd name="connsiteX150" fmla="*/ 4959706 w 5171846"/>
                <a:gd name="connsiteY150" fmla="*/ 95098 h 3467405"/>
                <a:gd name="connsiteX151" fmla="*/ 4974336 w 5171846"/>
                <a:gd name="connsiteY151" fmla="*/ 73152 h 3467405"/>
                <a:gd name="connsiteX152" fmla="*/ 5018227 w 5171846"/>
                <a:gd name="connsiteY152" fmla="*/ 43892 h 3467405"/>
                <a:gd name="connsiteX153" fmla="*/ 5062118 w 5171846"/>
                <a:gd name="connsiteY153" fmla="*/ 29261 h 3467405"/>
                <a:gd name="connsiteX154" fmla="*/ 5106010 w 5171846"/>
                <a:gd name="connsiteY154" fmla="*/ 7316 h 3467405"/>
                <a:gd name="connsiteX155" fmla="*/ 5171846 w 5171846"/>
                <a:gd name="connsiteY155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72384 w 5171846"/>
                <a:gd name="connsiteY84" fmla="*/ 1675181 h 3467405"/>
                <a:gd name="connsiteX85" fmla="*/ 3094330 w 5171846"/>
                <a:gd name="connsiteY85" fmla="*/ 1660551 h 3467405"/>
                <a:gd name="connsiteX86" fmla="*/ 3108960 w 5171846"/>
                <a:gd name="connsiteY86" fmla="*/ 1645920 h 3467405"/>
                <a:gd name="connsiteX87" fmla="*/ 3123590 w 5171846"/>
                <a:gd name="connsiteY87" fmla="*/ 1623975 h 3467405"/>
                <a:gd name="connsiteX88" fmla="*/ 3145536 w 5171846"/>
                <a:gd name="connsiteY88" fmla="*/ 1616660 h 3467405"/>
                <a:gd name="connsiteX89" fmla="*/ 3196742 w 5171846"/>
                <a:gd name="connsiteY89" fmla="*/ 1580084 h 3467405"/>
                <a:gd name="connsiteX90" fmla="*/ 3211373 w 5171846"/>
                <a:gd name="connsiteY90" fmla="*/ 1565453 h 3467405"/>
                <a:gd name="connsiteX91" fmla="*/ 3284525 w 5171846"/>
                <a:gd name="connsiteY91" fmla="*/ 1543508 h 3467405"/>
                <a:gd name="connsiteX92" fmla="*/ 3306470 w 5171846"/>
                <a:gd name="connsiteY92" fmla="*/ 1536192 h 3467405"/>
                <a:gd name="connsiteX93" fmla="*/ 3321101 w 5171846"/>
                <a:gd name="connsiteY93" fmla="*/ 1521562 h 3467405"/>
                <a:gd name="connsiteX94" fmla="*/ 3343046 w 5171846"/>
                <a:gd name="connsiteY94" fmla="*/ 1514247 h 3467405"/>
                <a:gd name="connsiteX95" fmla="*/ 3357677 w 5171846"/>
                <a:gd name="connsiteY95" fmla="*/ 1492301 h 3467405"/>
                <a:gd name="connsiteX96" fmla="*/ 3379622 w 5171846"/>
                <a:gd name="connsiteY96" fmla="*/ 1448410 h 3467405"/>
                <a:gd name="connsiteX97" fmla="*/ 3386938 w 5171846"/>
                <a:gd name="connsiteY97" fmla="*/ 1426464 h 3467405"/>
                <a:gd name="connsiteX98" fmla="*/ 3408883 w 5171846"/>
                <a:gd name="connsiteY98" fmla="*/ 1411834 h 3467405"/>
                <a:gd name="connsiteX99" fmla="*/ 3430829 w 5171846"/>
                <a:gd name="connsiteY99" fmla="*/ 1375258 h 3467405"/>
                <a:gd name="connsiteX100" fmla="*/ 3438144 w 5171846"/>
                <a:gd name="connsiteY100" fmla="*/ 1353312 h 3467405"/>
                <a:gd name="connsiteX101" fmla="*/ 3518611 w 5171846"/>
                <a:gd name="connsiteY101" fmla="*/ 1331367 h 3467405"/>
                <a:gd name="connsiteX102" fmla="*/ 3562502 w 5171846"/>
                <a:gd name="connsiteY102" fmla="*/ 1324052 h 3467405"/>
                <a:gd name="connsiteX103" fmla="*/ 3628339 w 5171846"/>
                <a:gd name="connsiteY103" fmla="*/ 1302106 h 3467405"/>
                <a:gd name="connsiteX104" fmla="*/ 3650285 w 5171846"/>
                <a:gd name="connsiteY104" fmla="*/ 1294791 h 3467405"/>
                <a:gd name="connsiteX105" fmla="*/ 3672230 w 5171846"/>
                <a:gd name="connsiteY105" fmla="*/ 1280160 h 3467405"/>
                <a:gd name="connsiteX106" fmla="*/ 3760013 w 5171846"/>
                <a:gd name="connsiteY106" fmla="*/ 1265530 h 3467405"/>
                <a:gd name="connsiteX107" fmla="*/ 3803904 w 5171846"/>
                <a:gd name="connsiteY107" fmla="*/ 1243584 h 3467405"/>
                <a:gd name="connsiteX108" fmla="*/ 3825850 w 5171846"/>
                <a:gd name="connsiteY108" fmla="*/ 1236269 h 3467405"/>
                <a:gd name="connsiteX109" fmla="*/ 3862426 w 5171846"/>
                <a:gd name="connsiteY109" fmla="*/ 1207008 h 3467405"/>
                <a:gd name="connsiteX110" fmla="*/ 3884371 w 5171846"/>
                <a:gd name="connsiteY110" fmla="*/ 1192378 h 3467405"/>
                <a:gd name="connsiteX111" fmla="*/ 3899002 w 5171846"/>
                <a:gd name="connsiteY111" fmla="*/ 1170432 h 3467405"/>
                <a:gd name="connsiteX112" fmla="*/ 3920947 w 5171846"/>
                <a:gd name="connsiteY112" fmla="*/ 1155802 h 3467405"/>
                <a:gd name="connsiteX113" fmla="*/ 3928262 w 5171846"/>
                <a:gd name="connsiteY113" fmla="*/ 1133856 h 3467405"/>
                <a:gd name="connsiteX114" fmla="*/ 3942893 w 5171846"/>
                <a:gd name="connsiteY114" fmla="*/ 1119226 h 3467405"/>
                <a:gd name="connsiteX115" fmla="*/ 4030675 w 5171846"/>
                <a:gd name="connsiteY115" fmla="*/ 1097280 h 3467405"/>
                <a:gd name="connsiteX116" fmla="*/ 4059936 w 5171846"/>
                <a:gd name="connsiteY116" fmla="*/ 1060704 h 3467405"/>
                <a:gd name="connsiteX117" fmla="*/ 4067251 w 5171846"/>
                <a:gd name="connsiteY117" fmla="*/ 1016813 h 3467405"/>
                <a:gd name="connsiteX118" fmla="*/ 4125773 w 5171846"/>
                <a:gd name="connsiteY118" fmla="*/ 965607 h 3467405"/>
                <a:gd name="connsiteX119" fmla="*/ 4155034 w 5171846"/>
                <a:gd name="connsiteY119" fmla="*/ 958292 h 3467405"/>
                <a:gd name="connsiteX120" fmla="*/ 4176979 w 5171846"/>
                <a:gd name="connsiteY120" fmla="*/ 921716 h 3467405"/>
                <a:gd name="connsiteX121" fmla="*/ 4235501 w 5171846"/>
                <a:gd name="connsiteY121" fmla="*/ 870509 h 3467405"/>
                <a:gd name="connsiteX122" fmla="*/ 4264762 w 5171846"/>
                <a:gd name="connsiteY122" fmla="*/ 804672 h 3467405"/>
                <a:gd name="connsiteX123" fmla="*/ 4279392 w 5171846"/>
                <a:gd name="connsiteY123" fmla="*/ 775412 h 3467405"/>
                <a:gd name="connsiteX124" fmla="*/ 4294022 w 5171846"/>
                <a:gd name="connsiteY124" fmla="*/ 731520 h 3467405"/>
                <a:gd name="connsiteX125" fmla="*/ 4308653 w 5171846"/>
                <a:gd name="connsiteY125" fmla="*/ 672999 h 3467405"/>
                <a:gd name="connsiteX126" fmla="*/ 4330598 w 5171846"/>
                <a:gd name="connsiteY126" fmla="*/ 658368 h 3467405"/>
                <a:gd name="connsiteX127" fmla="*/ 4345229 w 5171846"/>
                <a:gd name="connsiteY127" fmla="*/ 643738 h 3467405"/>
                <a:gd name="connsiteX128" fmla="*/ 4352544 w 5171846"/>
                <a:gd name="connsiteY128" fmla="*/ 621792 h 3467405"/>
                <a:gd name="connsiteX129" fmla="*/ 4359859 w 5171846"/>
                <a:gd name="connsiteY129" fmla="*/ 585216 h 3467405"/>
                <a:gd name="connsiteX130" fmla="*/ 4403750 w 5171846"/>
                <a:gd name="connsiteY130" fmla="*/ 570586 h 3467405"/>
                <a:gd name="connsiteX131" fmla="*/ 4520794 w 5171846"/>
                <a:gd name="connsiteY131" fmla="*/ 555956 h 3467405"/>
                <a:gd name="connsiteX132" fmla="*/ 4572000 w 5171846"/>
                <a:gd name="connsiteY132" fmla="*/ 534010 h 3467405"/>
                <a:gd name="connsiteX133" fmla="*/ 4615891 w 5171846"/>
                <a:gd name="connsiteY133" fmla="*/ 519380 h 3467405"/>
                <a:gd name="connsiteX134" fmla="*/ 4623206 w 5171846"/>
                <a:gd name="connsiteY134" fmla="*/ 460858 h 3467405"/>
                <a:gd name="connsiteX135" fmla="*/ 4637837 w 5171846"/>
                <a:gd name="connsiteY135" fmla="*/ 446228 h 3467405"/>
                <a:gd name="connsiteX136" fmla="*/ 4645152 w 5171846"/>
                <a:gd name="connsiteY136" fmla="*/ 424282 h 3467405"/>
                <a:gd name="connsiteX137" fmla="*/ 4674413 w 5171846"/>
                <a:gd name="connsiteY137" fmla="*/ 387706 h 3467405"/>
                <a:gd name="connsiteX138" fmla="*/ 4696358 w 5171846"/>
                <a:gd name="connsiteY138" fmla="*/ 343815 h 3467405"/>
                <a:gd name="connsiteX139" fmla="*/ 4710989 w 5171846"/>
                <a:gd name="connsiteY139" fmla="*/ 329184 h 3467405"/>
                <a:gd name="connsiteX140" fmla="*/ 4725619 w 5171846"/>
                <a:gd name="connsiteY140" fmla="*/ 307239 h 3467405"/>
                <a:gd name="connsiteX141" fmla="*/ 4798771 w 5171846"/>
                <a:gd name="connsiteY141" fmla="*/ 285293 h 3467405"/>
                <a:gd name="connsiteX142" fmla="*/ 4813402 w 5171846"/>
                <a:gd name="connsiteY142" fmla="*/ 263348 h 3467405"/>
                <a:gd name="connsiteX143" fmla="*/ 4820717 w 5171846"/>
                <a:gd name="connsiteY143" fmla="*/ 241402 h 3467405"/>
                <a:gd name="connsiteX144" fmla="*/ 4842662 w 5171846"/>
                <a:gd name="connsiteY144" fmla="*/ 226772 h 3467405"/>
                <a:gd name="connsiteX145" fmla="*/ 4857293 w 5171846"/>
                <a:gd name="connsiteY145" fmla="*/ 212141 h 3467405"/>
                <a:gd name="connsiteX146" fmla="*/ 4879238 w 5171846"/>
                <a:gd name="connsiteY146" fmla="*/ 197511 h 3467405"/>
                <a:gd name="connsiteX147" fmla="*/ 4893869 w 5171846"/>
                <a:gd name="connsiteY147" fmla="*/ 182880 h 3467405"/>
                <a:gd name="connsiteX148" fmla="*/ 4930445 w 5171846"/>
                <a:gd name="connsiteY148" fmla="*/ 153620 h 3467405"/>
                <a:gd name="connsiteX149" fmla="*/ 4959706 w 5171846"/>
                <a:gd name="connsiteY149" fmla="*/ 95098 h 3467405"/>
                <a:gd name="connsiteX150" fmla="*/ 4974336 w 5171846"/>
                <a:gd name="connsiteY150" fmla="*/ 73152 h 3467405"/>
                <a:gd name="connsiteX151" fmla="*/ 5018227 w 5171846"/>
                <a:gd name="connsiteY151" fmla="*/ 43892 h 3467405"/>
                <a:gd name="connsiteX152" fmla="*/ 5062118 w 5171846"/>
                <a:gd name="connsiteY152" fmla="*/ 29261 h 3467405"/>
                <a:gd name="connsiteX153" fmla="*/ 5106010 w 5171846"/>
                <a:gd name="connsiteY153" fmla="*/ 7316 h 3467405"/>
                <a:gd name="connsiteX154" fmla="*/ 5171846 w 5171846"/>
                <a:gd name="connsiteY154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94330 w 5171846"/>
                <a:gd name="connsiteY84" fmla="*/ 1660551 h 3467405"/>
                <a:gd name="connsiteX85" fmla="*/ 3108960 w 5171846"/>
                <a:gd name="connsiteY85" fmla="*/ 1645920 h 3467405"/>
                <a:gd name="connsiteX86" fmla="*/ 3123590 w 5171846"/>
                <a:gd name="connsiteY86" fmla="*/ 1623975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862426 w 5171846"/>
                <a:gd name="connsiteY108" fmla="*/ 1207008 h 3467405"/>
                <a:gd name="connsiteX109" fmla="*/ 3884371 w 5171846"/>
                <a:gd name="connsiteY109" fmla="*/ 1192378 h 3467405"/>
                <a:gd name="connsiteX110" fmla="*/ 3899002 w 5171846"/>
                <a:gd name="connsiteY110" fmla="*/ 1170432 h 3467405"/>
                <a:gd name="connsiteX111" fmla="*/ 3920947 w 5171846"/>
                <a:gd name="connsiteY111" fmla="*/ 1155802 h 3467405"/>
                <a:gd name="connsiteX112" fmla="*/ 3928262 w 5171846"/>
                <a:gd name="connsiteY112" fmla="*/ 1133856 h 3467405"/>
                <a:gd name="connsiteX113" fmla="*/ 3942893 w 5171846"/>
                <a:gd name="connsiteY113" fmla="*/ 1119226 h 3467405"/>
                <a:gd name="connsiteX114" fmla="*/ 4030675 w 5171846"/>
                <a:gd name="connsiteY114" fmla="*/ 1097280 h 3467405"/>
                <a:gd name="connsiteX115" fmla="*/ 4059936 w 5171846"/>
                <a:gd name="connsiteY115" fmla="*/ 1060704 h 3467405"/>
                <a:gd name="connsiteX116" fmla="*/ 4067251 w 5171846"/>
                <a:gd name="connsiteY116" fmla="*/ 1016813 h 3467405"/>
                <a:gd name="connsiteX117" fmla="*/ 4125773 w 5171846"/>
                <a:gd name="connsiteY117" fmla="*/ 965607 h 3467405"/>
                <a:gd name="connsiteX118" fmla="*/ 4155034 w 5171846"/>
                <a:gd name="connsiteY118" fmla="*/ 958292 h 3467405"/>
                <a:gd name="connsiteX119" fmla="*/ 4176979 w 5171846"/>
                <a:gd name="connsiteY119" fmla="*/ 921716 h 3467405"/>
                <a:gd name="connsiteX120" fmla="*/ 4235501 w 5171846"/>
                <a:gd name="connsiteY120" fmla="*/ 870509 h 3467405"/>
                <a:gd name="connsiteX121" fmla="*/ 4264762 w 5171846"/>
                <a:gd name="connsiteY121" fmla="*/ 804672 h 3467405"/>
                <a:gd name="connsiteX122" fmla="*/ 4279392 w 5171846"/>
                <a:gd name="connsiteY122" fmla="*/ 775412 h 3467405"/>
                <a:gd name="connsiteX123" fmla="*/ 4294022 w 5171846"/>
                <a:gd name="connsiteY123" fmla="*/ 731520 h 3467405"/>
                <a:gd name="connsiteX124" fmla="*/ 4308653 w 5171846"/>
                <a:gd name="connsiteY124" fmla="*/ 672999 h 3467405"/>
                <a:gd name="connsiteX125" fmla="*/ 4330598 w 5171846"/>
                <a:gd name="connsiteY125" fmla="*/ 658368 h 3467405"/>
                <a:gd name="connsiteX126" fmla="*/ 4345229 w 5171846"/>
                <a:gd name="connsiteY126" fmla="*/ 643738 h 3467405"/>
                <a:gd name="connsiteX127" fmla="*/ 4352544 w 5171846"/>
                <a:gd name="connsiteY127" fmla="*/ 621792 h 3467405"/>
                <a:gd name="connsiteX128" fmla="*/ 4359859 w 5171846"/>
                <a:gd name="connsiteY128" fmla="*/ 585216 h 3467405"/>
                <a:gd name="connsiteX129" fmla="*/ 4403750 w 5171846"/>
                <a:gd name="connsiteY129" fmla="*/ 570586 h 3467405"/>
                <a:gd name="connsiteX130" fmla="*/ 4520794 w 5171846"/>
                <a:gd name="connsiteY130" fmla="*/ 555956 h 3467405"/>
                <a:gd name="connsiteX131" fmla="*/ 4572000 w 5171846"/>
                <a:gd name="connsiteY131" fmla="*/ 534010 h 3467405"/>
                <a:gd name="connsiteX132" fmla="*/ 4615891 w 5171846"/>
                <a:gd name="connsiteY132" fmla="*/ 519380 h 3467405"/>
                <a:gd name="connsiteX133" fmla="*/ 4623206 w 5171846"/>
                <a:gd name="connsiteY133" fmla="*/ 460858 h 3467405"/>
                <a:gd name="connsiteX134" fmla="*/ 4637837 w 5171846"/>
                <a:gd name="connsiteY134" fmla="*/ 446228 h 3467405"/>
                <a:gd name="connsiteX135" fmla="*/ 4645152 w 5171846"/>
                <a:gd name="connsiteY135" fmla="*/ 424282 h 3467405"/>
                <a:gd name="connsiteX136" fmla="*/ 4674413 w 5171846"/>
                <a:gd name="connsiteY136" fmla="*/ 387706 h 3467405"/>
                <a:gd name="connsiteX137" fmla="*/ 4696358 w 5171846"/>
                <a:gd name="connsiteY137" fmla="*/ 343815 h 3467405"/>
                <a:gd name="connsiteX138" fmla="*/ 4710989 w 5171846"/>
                <a:gd name="connsiteY138" fmla="*/ 329184 h 3467405"/>
                <a:gd name="connsiteX139" fmla="*/ 4725619 w 5171846"/>
                <a:gd name="connsiteY139" fmla="*/ 307239 h 3467405"/>
                <a:gd name="connsiteX140" fmla="*/ 4798771 w 5171846"/>
                <a:gd name="connsiteY140" fmla="*/ 285293 h 3467405"/>
                <a:gd name="connsiteX141" fmla="*/ 4813402 w 5171846"/>
                <a:gd name="connsiteY141" fmla="*/ 263348 h 3467405"/>
                <a:gd name="connsiteX142" fmla="*/ 4820717 w 5171846"/>
                <a:gd name="connsiteY142" fmla="*/ 241402 h 3467405"/>
                <a:gd name="connsiteX143" fmla="*/ 4842662 w 5171846"/>
                <a:gd name="connsiteY143" fmla="*/ 226772 h 3467405"/>
                <a:gd name="connsiteX144" fmla="*/ 4857293 w 5171846"/>
                <a:gd name="connsiteY144" fmla="*/ 212141 h 3467405"/>
                <a:gd name="connsiteX145" fmla="*/ 4879238 w 5171846"/>
                <a:gd name="connsiteY145" fmla="*/ 197511 h 3467405"/>
                <a:gd name="connsiteX146" fmla="*/ 4893869 w 5171846"/>
                <a:gd name="connsiteY146" fmla="*/ 182880 h 3467405"/>
                <a:gd name="connsiteX147" fmla="*/ 4930445 w 5171846"/>
                <a:gd name="connsiteY147" fmla="*/ 153620 h 3467405"/>
                <a:gd name="connsiteX148" fmla="*/ 4959706 w 5171846"/>
                <a:gd name="connsiteY148" fmla="*/ 95098 h 3467405"/>
                <a:gd name="connsiteX149" fmla="*/ 4974336 w 5171846"/>
                <a:gd name="connsiteY149" fmla="*/ 73152 h 3467405"/>
                <a:gd name="connsiteX150" fmla="*/ 5018227 w 5171846"/>
                <a:gd name="connsiteY150" fmla="*/ 43892 h 3467405"/>
                <a:gd name="connsiteX151" fmla="*/ 5062118 w 5171846"/>
                <a:gd name="connsiteY151" fmla="*/ 29261 h 3467405"/>
                <a:gd name="connsiteX152" fmla="*/ 5106010 w 5171846"/>
                <a:gd name="connsiteY152" fmla="*/ 7316 h 3467405"/>
                <a:gd name="connsiteX153" fmla="*/ 5171846 w 5171846"/>
                <a:gd name="connsiteY153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108960 w 5171846"/>
                <a:gd name="connsiteY84" fmla="*/ 1645920 h 3467405"/>
                <a:gd name="connsiteX85" fmla="*/ 3123590 w 5171846"/>
                <a:gd name="connsiteY85" fmla="*/ 1623975 h 3467405"/>
                <a:gd name="connsiteX86" fmla="*/ 3145536 w 5171846"/>
                <a:gd name="connsiteY86" fmla="*/ 1616660 h 3467405"/>
                <a:gd name="connsiteX87" fmla="*/ 3196742 w 5171846"/>
                <a:gd name="connsiteY87" fmla="*/ 1580084 h 3467405"/>
                <a:gd name="connsiteX88" fmla="*/ 3211373 w 5171846"/>
                <a:gd name="connsiteY88" fmla="*/ 1565453 h 3467405"/>
                <a:gd name="connsiteX89" fmla="*/ 3284525 w 5171846"/>
                <a:gd name="connsiteY89" fmla="*/ 1543508 h 3467405"/>
                <a:gd name="connsiteX90" fmla="*/ 3306470 w 5171846"/>
                <a:gd name="connsiteY90" fmla="*/ 1536192 h 3467405"/>
                <a:gd name="connsiteX91" fmla="*/ 3321101 w 5171846"/>
                <a:gd name="connsiteY91" fmla="*/ 1521562 h 3467405"/>
                <a:gd name="connsiteX92" fmla="*/ 3343046 w 5171846"/>
                <a:gd name="connsiteY92" fmla="*/ 1514247 h 3467405"/>
                <a:gd name="connsiteX93" fmla="*/ 3357677 w 5171846"/>
                <a:gd name="connsiteY93" fmla="*/ 1492301 h 3467405"/>
                <a:gd name="connsiteX94" fmla="*/ 3379622 w 5171846"/>
                <a:gd name="connsiteY94" fmla="*/ 1448410 h 3467405"/>
                <a:gd name="connsiteX95" fmla="*/ 3386938 w 5171846"/>
                <a:gd name="connsiteY95" fmla="*/ 1426464 h 3467405"/>
                <a:gd name="connsiteX96" fmla="*/ 3408883 w 5171846"/>
                <a:gd name="connsiteY96" fmla="*/ 1411834 h 3467405"/>
                <a:gd name="connsiteX97" fmla="*/ 3430829 w 5171846"/>
                <a:gd name="connsiteY97" fmla="*/ 1375258 h 3467405"/>
                <a:gd name="connsiteX98" fmla="*/ 3438144 w 5171846"/>
                <a:gd name="connsiteY98" fmla="*/ 1353312 h 3467405"/>
                <a:gd name="connsiteX99" fmla="*/ 3518611 w 5171846"/>
                <a:gd name="connsiteY99" fmla="*/ 1331367 h 3467405"/>
                <a:gd name="connsiteX100" fmla="*/ 3562502 w 5171846"/>
                <a:gd name="connsiteY100" fmla="*/ 1324052 h 3467405"/>
                <a:gd name="connsiteX101" fmla="*/ 3628339 w 5171846"/>
                <a:gd name="connsiteY101" fmla="*/ 1302106 h 3467405"/>
                <a:gd name="connsiteX102" fmla="*/ 3650285 w 5171846"/>
                <a:gd name="connsiteY102" fmla="*/ 1294791 h 3467405"/>
                <a:gd name="connsiteX103" fmla="*/ 3672230 w 5171846"/>
                <a:gd name="connsiteY103" fmla="*/ 1280160 h 3467405"/>
                <a:gd name="connsiteX104" fmla="*/ 3760013 w 5171846"/>
                <a:gd name="connsiteY104" fmla="*/ 1265530 h 3467405"/>
                <a:gd name="connsiteX105" fmla="*/ 3803904 w 5171846"/>
                <a:gd name="connsiteY105" fmla="*/ 1243584 h 3467405"/>
                <a:gd name="connsiteX106" fmla="*/ 3825850 w 5171846"/>
                <a:gd name="connsiteY106" fmla="*/ 1236269 h 3467405"/>
                <a:gd name="connsiteX107" fmla="*/ 3862426 w 5171846"/>
                <a:gd name="connsiteY107" fmla="*/ 1207008 h 3467405"/>
                <a:gd name="connsiteX108" fmla="*/ 3884371 w 5171846"/>
                <a:gd name="connsiteY108" fmla="*/ 1192378 h 3467405"/>
                <a:gd name="connsiteX109" fmla="*/ 3899002 w 5171846"/>
                <a:gd name="connsiteY109" fmla="*/ 1170432 h 3467405"/>
                <a:gd name="connsiteX110" fmla="*/ 3920947 w 5171846"/>
                <a:gd name="connsiteY110" fmla="*/ 1155802 h 3467405"/>
                <a:gd name="connsiteX111" fmla="*/ 3928262 w 5171846"/>
                <a:gd name="connsiteY111" fmla="*/ 1133856 h 3467405"/>
                <a:gd name="connsiteX112" fmla="*/ 3942893 w 5171846"/>
                <a:gd name="connsiteY112" fmla="*/ 1119226 h 3467405"/>
                <a:gd name="connsiteX113" fmla="*/ 4030675 w 5171846"/>
                <a:gd name="connsiteY113" fmla="*/ 1097280 h 3467405"/>
                <a:gd name="connsiteX114" fmla="*/ 4059936 w 5171846"/>
                <a:gd name="connsiteY114" fmla="*/ 1060704 h 3467405"/>
                <a:gd name="connsiteX115" fmla="*/ 4067251 w 5171846"/>
                <a:gd name="connsiteY115" fmla="*/ 1016813 h 3467405"/>
                <a:gd name="connsiteX116" fmla="*/ 4125773 w 5171846"/>
                <a:gd name="connsiteY116" fmla="*/ 965607 h 3467405"/>
                <a:gd name="connsiteX117" fmla="*/ 4155034 w 5171846"/>
                <a:gd name="connsiteY117" fmla="*/ 958292 h 3467405"/>
                <a:gd name="connsiteX118" fmla="*/ 4176979 w 5171846"/>
                <a:gd name="connsiteY118" fmla="*/ 921716 h 3467405"/>
                <a:gd name="connsiteX119" fmla="*/ 4235501 w 5171846"/>
                <a:gd name="connsiteY119" fmla="*/ 870509 h 3467405"/>
                <a:gd name="connsiteX120" fmla="*/ 4264762 w 5171846"/>
                <a:gd name="connsiteY120" fmla="*/ 804672 h 3467405"/>
                <a:gd name="connsiteX121" fmla="*/ 4279392 w 5171846"/>
                <a:gd name="connsiteY121" fmla="*/ 775412 h 3467405"/>
                <a:gd name="connsiteX122" fmla="*/ 4294022 w 5171846"/>
                <a:gd name="connsiteY122" fmla="*/ 731520 h 3467405"/>
                <a:gd name="connsiteX123" fmla="*/ 4308653 w 5171846"/>
                <a:gd name="connsiteY123" fmla="*/ 672999 h 3467405"/>
                <a:gd name="connsiteX124" fmla="*/ 4330598 w 5171846"/>
                <a:gd name="connsiteY124" fmla="*/ 658368 h 3467405"/>
                <a:gd name="connsiteX125" fmla="*/ 4345229 w 5171846"/>
                <a:gd name="connsiteY125" fmla="*/ 643738 h 3467405"/>
                <a:gd name="connsiteX126" fmla="*/ 4352544 w 5171846"/>
                <a:gd name="connsiteY126" fmla="*/ 621792 h 3467405"/>
                <a:gd name="connsiteX127" fmla="*/ 4359859 w 5171846"/>
                <a:gd name="connsiteY127" fmla="*/ 585216 h 3467405"/>
                <a:gd name="connsiteX128" fmla="*/ 4403750 w 5171846"/>
                <a:gd name="connsiteY128" fmla="*/ 570586 h 3467405"/>
                <a:gd name="connsiteX129" fmla="*/ 4520794 w 5171846"/>
                <a:gd name="connsiteY129" fmla="*/ 555956 h 3467405"/>
                <a:gd name="connsiteX130" fmla="*/ 4572000 w 5171846"/>
                <a:gd name="connsiteY130" fmla="*/ 534010 h 3467405"/>
                <a:gd name="connsiteX131" fmla="*/ 4615891 w 5171846"/>
                <a:gd name="connsiteY131" fmla="*/ 519380 h 3467405"/>
                <a:gd name="connsiteX132" fmla="*/ 4623206 w 5171846"/>
                <a:gd name="connsiteY132" fmla="*/ 460858 h 3467405"/>
                <a:gd name="connsiteX133" fmla="*/ 4637837 w 5171846"/>
                <a:gd name="connsiteY133" fmla="*/ 446228 h 3467405"/>
                <a:gd name="connsiteX134" fmla="*/ 4645152 w 5171846"/>
                <a:gd name="connsiteY134" fmla="*/ 424282 h 3467405"/>
                <a:gd name="connsiteX135" fmla="*/ 4674413 w 5171846"/>
                <a:gd name="connsiteY135" fmla="*/ 387706 h 3467405"/>
                <a:gd name="connsiteX136" fmla="*/ 4696358 w 5171846"/>
                <a:gd name="connsiteY136" fmla="*/ 343815 h 3467405"/>
                <a:gd name="connsiteX137" fmla="*/ 4710989 w 5171846"/>
                <a:gd name="connsiteY137" fmla="*/ 329184 h 3467405"/>
                <a:gd name="connsiteX138" fmla="*/ 4725619 w 5171846"/>
                <a:gd name="connsiteY138" fmla="*/ 307239 h 3467405"/>
                <a:gd name="connsiteX139" fmla="*/ 4798771 w 5171846"/>
                <a:gd name="connsiteY139" fmla="*/ 285293 h 3467405"/>
                <a:gd name="connsiteX140" fmla="*/ 4813402 w 5171846"/>
                <a:gd name="connsiteY140" fmla="*/ 263348 h 3467405"/>
                <a:gd name="connsiteX141" fmla="*/ 4820717 w 5171846"/>
                <a:gd name="connsiteY141" fmla="*/ 241402 h 3467405"/>
                <a:gd name="connsiteX142" fmla="*/ 4842662 w 5171846"/>
                <a:gd name="connsiteY142" fmla="*/ 226772 h 3467405"/>
                <a:gd name="connsiteX143" fmla="*/ 4857293 w 5171846"/>
                <a:gd name="connsiteY143" fmla="*/ 212141 h 3467405"/>
                <a:gd name="connsiteX144" fmla="*/ 4879238 w 5171846"/>
                <a:gd name="connsiteY144" fmla="*/ 197511 h 3467405"/>
                <a:gd name="connsiteX145" fmla="*/ 4893869 w 5171846"/>
                <a:gd name="connsiteY145" fmla="*/ 182880 h 3467405"/>
                <a:gd name="connsiteX146" fmla="*/ 4930445 w 5171846"/>
                <a:gd name="connsiteY146" fmla="*/ 153620 h 3467405"/>
                <a:gd name="connsiteX147" fmla="*/ 4959706 w 5171846"/>
                <a:gd name="connsiteY147" fmla="*/ 95098 h 3467405"/>
                <a:gd name="connsiteX148" fmla="*/ 4974336 w 5171846"/>
                <a:gd name="connsiteY148" fmla="*/ 73152 h 3467405"/>
                <a:gd name="connsiteX149" fmla="*/ 5018227 w 5171846"/>
                <a:gd name="connsiteY149" fmla="*/ 43892 h 3467405"/>
                <a:gd name="connsiteX150" fmla="*/ 5062118 w 5171846"/>
                <a:gd name="connsiteY150" fmla="*/ 29261 h 3467405"/>
                <a:gd name="connsiteX151" fmla="*/ 5106010 w 5171846"/>
                <a:gd name="connsiteY151" fmla="*/ 7316 h 3467405"/>
                <a:gd name="connsiteX152" fmla="*/ 5171846 w 5171846"/>
                <a:gd name="connsiteY152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123590 w 5171846"/>
                <a:gd name="connsiteY84" fmla="*/ 1623975 h 3467405"/>
                <a:gd name="connsiteX85" fmla="*/ 3145536 w 5171846"/>
                <a:gd name="connsiteY85" fmla="*/ 1616660 h 3467405"/>
                <a:gd name="connsiteX86" fmla="*/ 3196742 w 5171846"/>
                <a:gd name="connsiteY86" fmla="*/ 1580084 h 3467405"/>
                <a:gd name="connsiteX87" fmla="*/ 3211373 w 5171846"/>
                <a:gd name="connsiteY87" fmla="*/ 1565453 h 3467405"/>
                <a:gd name="connsiteX88" fmla="*/ 3284525 w 5171846"/>
                <a:gd name="connsiteY88" fmla="*/ 1543508 h 3467405"/>
                <a:gd name="connsiteX89" fmla="*/ 3306470 w 5171846"/>
                <a:gd name="connsiteY89" fmla="*/ 1536192 h 3467405"/>
                <a:gd name="connsiteX90" fmla="*/ 3321101 w 5171846"/>
                <a:gd name="connsiteY90" fmla="*/ 1521562 h 3467405"/>
                <a:gd name="connsiteX91" fmla="*/ 3343046 w 5171846"/>
                <a:gd name="connsiteY91" fmla="*/ 1514247 h 3467405"/>
                <a:gd name="connsiteX92" fmla="*/ 3357677 w 5171846"/>
                <a:gd name="connsiteY92" fmla="*/ 1492301 h 3467405"/>
                <a:gd name="connsiteX93" fmla="*/ 3379622 w 5171846"/>
                <a:gd name="connsiteY93" fmla="*/ 1448410 h 3467405"/>
                <a:gd name="connsiteX94" fmla="*/ 3386938 w 5171846"/>
                <a:gd name="connsiteY94" fmla="*/ 1426464 h 3467405"/>
                <a:gd name="connsiteX95" fmla="*/ 3408883 w 5171846"/>
                <a:gd name="connsiteY95" fmla="*/ 1411834 h 3467405"/>
                <a:gd name="connsiteX96" fmla="*/ 3430829 w 5171846"/>
                <a:gd name="connsiteY96" fmla="*/ 1375258 h 3467405"/>
                <a:gd name="connsiteX97" fmla="*/ 3438144 w 5171846"/>
                <a:gd name="connsiteY97" fmla="*/ 1353312 h 3467405"/>
                <a:gd name="connsiteX98" fmla="*/ 3518611 w 5171846"/>
                <a:gd name="connsiteY98" fmla="*/ 1331367 h 3467405"/>
                <a:gd name="connsiteX99" fmla="*/ 3562502 w 5171846"/>
                <a:gd name="connsiteY99" fmla="*/ 1324052 h 3467405"/>
                <a:gd name="connsiteX100" fmla="*/ 3628339 w 5171846"/>
                <a:gd name="connsiteY100" fmla="*/ 1302106 h 3467405"/>
                <a:gd name="connsiteX101" fmla="*/ 3650285 w 5171846"/>
                <a:gd name="connsiteY101" fmla="*/ 1294791 h 3467405"/>
                <a:gd name="connsiteX102" fmla="*/ 3672230 w 5171846"/>
                <a:gd name="connsiteY102" fmla="*/ 1280160 h 3467405"/>
                <a:gd name="connsiteX103" fmla="*/ 3760013 w 5171846"/>
                <a:gd name="connsiteY103" fmla="*/ 1265530 h 3467405"/>
                <a:gd name="connsiteX104" fmla="*/ 3803904 w 5171846"/>
                <a:gd name="connsiteY104" fmla="*/ 1243584 h 3467405"/>
                <a:gd name="connsiteX105" fmla="*/ 3825850 w 5171846"/>
                <a:gd name="connsiteY105" fmla="*/ 1236269 h 3467405"/>
                <a:gd name="connsiteX106" fmla="*/ 3862426 w 5171846"/>
                <a:gd name="connsiteY106" fmla="*/ 1207008 h 3467405"/>
                <a:gd name="connsiteX107" fmla="*/ 3884371 w 5171846"/>
                <a:gd name="connsiteY107" fmla="*/ 1192378 h 3467405"/>
                <a:gd name="connsiteX108" fmla="*/ 3899002 w 5171846"/>
                <a:gd name="connsiteY108" fmla="*/ 1170432 h 3467405"/>
                <a:gd name="connsiteX109" fmla="*/ 3920947 w 5171846"/>
                <a:gd name="connsiteY109" fmla="*/ 1155802 h 3467405"/>
                <a:gd name="connsiteX110" fmla="*/ 3928262 w 5171846"/>
                <a:gd name="connsiteY110" fmla="*/ 1133856 h 3467405"/>
                <a:gd name="connsiteX111" fmla="*/ 3942893 w 5171846"/>
                <a:gd name="connsiteY111" fmla="*/ 1119226 h 3467405"/>
                <a:gd name="connsiteX112" fmla="*/ 4030675 w 5171846"/>
                <a:gd name="connsiteY112" fmla="*/ 1097280 h 3467405"/>
                <a:gd name="connsiteX113" fmla="*/ 4059936 w 5171846"/>
                <a:gd name="connsiteY113" fmla="*/ 1060704 h 3467405"/>
                <a:gd name="connsiteX114" fmla="*/ 4067251 w 5171846"/>
                <a:gd name="connsiteY114" fmla="*/ 1016813 h 3467405"/>
                <a:gd name="connsiteX115" fmla="*/ 4125773 w 5171846"/>
                <a:gd name="connsiteY115" fmla="*/ 965607 h 3467405"/>
                <a:gd name="connsiteX116" fmla="*/ 4155034 w 5171846"/>
                <a:gd name="connsiteY116" fmla="*/ 958292 h 3467405"/>
                <a:gd name="connsiteX117" fmla="*/ 4176979 w 5171846"/>
                <a:gd name="connsiteY117" fmla="*/ 921716 h 3467405"/>
                <a:gd name="connsiteX118" fmla="*/ 4235501 w 5171846"/>
                <a:gd name="connsiteY118" fmla="*/ 870509 h 3467405"/>
                <a:gd name="connsiteX119" fmla="*/ 4264762 w 5171846"/>
                <a:gd name="connsiteY119" fmla="*/ 804672 h 3467405"/>
                <a:gd name="connsiteX120" fmla="*/ 4279392 w 5171846"/>
                <a:gd name="connsiteY120" fmla="*/ 775412 h 3467405"/>
                <a:gd name="connsiteX121" fmla="*/ 4294022 w 5171846"/>
                <a:gd name="connsiteY121" fmla="*/ 731520 h 3467405"/>
                <a:gd name="connsiteX122" fmla="*/ 4308653 w 5171846"/>
                <a:gd name="connsiteY122" fmla="*/ 672999 h 3467405"/>
                <a:gd name="connsiteX123" fmla="*/ 4330598 w 5171846"/>
                <a:gd name="connsiteY123" fmla="*/ 658368 h 3467405"/>
                <a:gd name="connsiteX124" fmla="*/ 4345229 w 5171846"/>
                <a:gd name="connsiteY124" fmla="*/ 643738 h 3467405"/>
                <a:gd name="connsiteX125" fmla="*/ 4352544 w 5171846"/>
                <a:gd name="connsiteY125" fmla="*/ 621792 h 3467405"/>
                <a:gd name="connsiteX126" fmla="*/ 4359859 w 5171846"/>
                <a:gd name="connsiteY126" fmla="*/ 585216 h 3467405"/>
                <a:gd name="connsiteX127" fmla="*/ 4403750 w 5171846"/>
                <a:gd name="connsiteY127" fmla="*/ 570586 h 3467405"/>
                <a:gd name="connsiteX128" fmla="*/ 4520794 w 5171846"/>
                <a:gd name="connsiteY128" fmla="*/ 555956 h 3467405"/>
                <a:gd name="connsiteX129" fmla="*/ 4572000 w 5171846"/>
                <a:gd name="connsiteY129" fmla="*/ 534010 h 3467405"/>
                <a:gd name="connsiteX130" fmla="*/ 4615891 w 5171846"/>
                <a:gd name="connsiteY130" fmla="*/ 519380 h 3467405"/>
                <a:gd name="connsiteX131" fmla="*/ 4623206 w 5171846"/>
                <a:gd name="connsiteY131" fmla="*/ 460858 h 3467405"/>
                <a:gd name="connsiteX132" fmla="*/ 4637837 w 5171846"/>
                <a:gd name="connsiteY132" fmla="*/ 446228 h 3467405"/>
                <a:gd name="connsiteX133" fmla="*/ 4645152 w 5171846"/>
                <a:gd name="connsiteY133" fmla="*/ 424282 h 3467405"/>
                <a:gd name="connsiteX134" fmla="*/ 4674413 w 5171846"/>
                <a:gd name="connsiteY134" fmla="*/ 387706 h 3467405"/>
                <a:gd name="connsiteX135" fmla="*/ 4696358 w 5171846"/>
                <a:gd name="connsiteY135" fmla="*/ 343815 h 3467405"/>
                <a:gd name="connsiteX136" fmla="*/ 4710989 w 5171846"/>
                <a:gd name="connsiteY136" fmla="*/ 329184 h 3467405"/>
                <a:gd name="connsiteX137" fmla="*/ 4725619 w 5171846"/>
                <a:gd name="connsiteY137" fmla="*/ 307239 h 3467405"/>
                <a:gd name="connsiteX138" fmla="*/ 4798771 w 5171846"/>
                <a:gd name="connsiteY138" fmla="*/ 285293 h 3467405"/>
                <a:gd name="connsiteX139" fmla="*/ 4813402 w 5171846"/>
                <a:gd name="connsiteY139" fmla="*/ 263348 h 3467405"/>
                <a:gd name="connsiteX140" fmla="*/ 4820717 w 5171846"/>
                <a:gd name="connsiteY140" fmla="*/ 241402 h 3467405"/>
                <a:gd name="connsiteX141" fmla="*/ 4842662 w 5171846"/>
                <a:gd name="connsiteY141" fmla="*/ 226772 h 3467405"/>
                <a:gd name="connsiteX142" fmla="*/ 4857293 w 5171846"/>
                <a:gd name="connsiteY142" fmla="*/ 212141 h 3467405"/>
                <a:gd name="connsiteX143" fmla="*/ 4879238 w 5171846"/>
                <a:gd name="connsiteY143" fmla="*/ 197511 h 3467405"/>
                <a:gd name="connsiteX144" fmla="*/ 4893869 w 5171846"/>
                <a:gd name="connsiteY144" fmla="*/ 182880 h 3467405"/>
                <a:gd name="connsiteX145" fmla="*/ 4930445 w 5171846"/>
                <a:gd name="connsiteY145" fmla="*/ 153620 h 3467405"/>
                <a:gd name="connsiteX146" fmla="*/ 4959706 w 5171846"/>
                <a:gd name="connsiteY146" fmla="*/ 95098 h 3467405"/>
                <a:gd name="connsiteX147" fmla="*/ 4974336 w 5171846"/>
                <a:gd name="connsiteY147" fmla="*/ 73152 h 3467405"/>
                <a:gd name="connsiteX148" fmla="*/ 5018227 w 5171846"/>
                <a:gd name="connsiteY148" fmla="*/ 43892 h 3467405"/>
                <a:gd name="connsiteX149" fmla="*/ 5062118 w 5171846"/>
                <a:gd name="connsiteY149" fmla="*/ 29261 h 3467405"/>
                <a:gd name="connsiteX150" fmla="*/ 5106010 w 5171846"/>
                <a:gd name="connsiteY150" fmla="*/ 7316 h 3467405"/>
                <a:gd name="connsiteX151" fmla="*/ 5171846 w 5171846"/>
                <a:gd name="connsiteY151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123590 w 5171846"/>
                <a:gd name="connsiteY84" fmla="*/ 1623975 h 3467405"/>
                <a:gd name="connsiteX85" fmla="*/ 3145536 w 5171846"/>
                <a:gd name="connsiteY85" fmla="*/ 1616660 h 3467405"/>
                <a:gd name="connsiteX86" fmla="*/ 3196742 w 5171846"/>
                <a:gd name="connsiteY86" fmla="*/ 1580084 h 3467405"/>
                <a:gd name="connsiteX87" fmla="*/ 3211373 w 5171846"/>
                <a:gd name="connsiteY87" fmla="*/ 1565453 h 3467405"/>
                <a:gd name="connsiteX88" fmla="*/ 3284525 w 5171846"/>
                <a:gd name="connsiteY88" fmla="*/ 1543508 h 3467405"/>
                <a:gd name="connsiteX89" fmla="*/ 3306470 w 5171846"/>
                <a:gd name="connsiteY89" fmla="*/ 1536192 h 3467405"/>
                <a:gd name="connsiteX90" fmla="*/ 3321101 w 5171846"/>
                <a:gd name="connsiteY90" fmla="*/ 1521562 h 3467405"/>
                <a:gd name="connsiteX91" fmla="*/ 3343046 w 5171846"/>
                <a:gd name="connsiteY91" fmla="*/ 1514247 h 3467405"/>
                <a:gd name="connsiteX92" fmla="*/ 3357677 w 5171846"/>
                <a:gd name="connsiteY92" fmla="*/ 1492301 h 3467405"/>
                <a:gd name="connsiteX93" fmla="*/ 3379622 w 5171846"/>
                <a:gd name="connsiteY93" fmla="*/ 1448410 h 3467405"/>
                <a:gd name="connsiteX94" fmla="*/ 3386938 w 5171846"/>
                <a:gd name="connsiteY94" fmla="*/ 1426464 h 3467405"/>
                <a:gd name="connsiteX95" fmla="*/ 3408883 w 5171846"/>
                <a:gd name="connsiteY95" fmla="*/ 1411834 h 3467405"/>
                <a:gd name="connsiteX96" fmla="*/ 3430829 w 5171846"/>
                <a:gd name="connsiteY96" fmla="*/ 1375258 h 3467405"/>
                <a:gd name="connsiteX97" fmla="*/ 3438144 w 5171846"/>
                <a:gd name="connsiteY97" fmla="*/ 1353312 h 3467405"/>
                <a:gd name="connsiteX98" fmla="*/ 3518611 w 5171846"/>
                <a:gd name="connsiteY98" fmla="*/ 1331367 h 3467405"/>
                <a:gd name="connsiteX99" fmla="*/ 3562502 w 5171846"/>
                <a:gd name="connsiteY99" fmla="*/ 1324052 h 3467405"/>
                <a:gd name="connsiteX100" fmla="*/ 3628339 w 5171846"/>
                <a:gd name="connsiteY100" fmla="*/ 1302106 h 3467405"/>
                <a:gd name="connsiteX101" fmla="*/ 3650285 w 5171846"/>
                <a:gd name="connsiteY101" fmla="*/ 1294791 h 3467405"/>
                <a:gd name="connsiteX102" fmla="*/ 3672230 w 5171846"/>
                <a:gd name="connsiteY102" fmla="*/ 1280160 h 3467405"/>
                <a:gd name="connsiteX103" fmla="*/ 3760013 w 5171846"/>
                <a:gd name="connsiteY103" fmla="*/ 1265530 h 3467405"/>
                <a:gd name="connsiteX104" fmla="*/ 3803904 w 5171846"/>
                <a:gd name="connsiteY104" fmla="*/ 1243584 h 3467405"/>
                <a:gd name="connsiteX105" fmla="*/ 3825850 w 5171846"/>
                <a:gd name="connsiteY105" fmla="*/ 1236269 h 3467405"/>
                <a:gd name="connsiteX106" fmla="*/ 3862426 w 5171846"/>
                <a:gd name="connsiteY106" fmla="*/ 1207008 h 3467405"/>
                <a:gd name="connsiteX107" fmla="*/ 3884371 w 5171846"/>
                <a:gd name="connsiteY107" fmla="*/ 1192378 h 3467405"/>
                <a:gd name="connsiteX108" fmla="*/ 3899002 w 5171846"/>
                <a:gd name="connsiteY108" fmla="*/ 1170432 h 3467405"/>
                <a:gd name="connsiteX109" fmla="*/ 3920947 w 5171846"/>
                <a:gd name="connsiteY109" fmla="*/ 1155802 h 3467405"/>
                <a:gd name="connsiteX110" fmla="*/ 3928262 w 5171846"/>
                <a:gd name="connsiteY110" fmla="*/ 1133856 h 3467405"/>
                <a:gd name="connsiteX111" fmla="*/ 3942893 w 5171846"/>
                <a:gd name="connsiteY111" fmla="*/ 1119226 h 3467405"/>
                <a:gd name="connsiteX112" fmla="*/ 4030675 w 5171846"/>
                <a:gd name="connsiteY112" fmla="*/ 1097280 h 3467405"/>
                <a:gd name="connsiteX113" fmla="*/ 4059936 w 5171846"/>
                <a:gd name="connsiteY113" fmla="*/ 1060704 h 3467405"/>
                <a:gd name="connsiteX114" fmla="*/ 4067251 w 5171846"/>
                <a:gd name="connsiteY114" fmla="*/ 1016813 h 3467405"/>
                <a:gd name="connsiteX115" fmla="*/ 4125773 w 5171846"/>
                <a:gd name="connsiteY115" fmla="*/ 965607 h 3467405"/>
                <a:gd name="connsiteX116" fmla="*/ 4155034 w 5171846"/>
                <a:gd name="connsiteY116" fmla="*/ 958292 h 3467405"/>
                <a:gd name="connsiteX117" fmla="*/ 4176979 w 5171846"/>
                <a:gd name="connsiteY117" fmla="*/ 921716 h 3467405"/>
                <a:gd name="connsiteX118" fmla="*/ 4235501 w 5171846"/>
                <a:gd name="connsiteY118" fmla="*/ 870509 h 3467405"/>
                <a:gd name="connsiteX119" fmla="*/ 4264762 w 5171846"/>
                <a:gd name="connsiteY119" fmla="*/ 804672 h 3467405"/>
                <a:gd name="connsiteX120" fmla="*/ 4279392 w 5171846"/>
                <a:gd name="connsiteY120" fmla="*/ 775412 h 3467405"/>
                <a:gd name="connsiteX121" fmla="*/ 4294022 w 5171846"/>
                <a:gd name="connsiteY121" fmla="*/ 731520 h 3467405"/>
                <a:gd name="connsiteX122" fmla="*/ 4308653 w 5171846"/>
                <a:gd name="connsiteY122" fmla="*/ 672999 h 3467405"/>
                <a:gd name="connsiteX123" fmla="*/ 4330598 w 5171846"/>
                <a:gd name="connsiteY123" fmla="*/ 658368 h 3467405"/>
                <a:gd name="connsiteX124" fmla="*/ 4345229 w 5171846"/>
                <a:gd name="connsiteY124" fmla="*/ 643738 h 3467405"/>
                <a:gd name="connsiteX125" fmla="*/ 4352544 w 5171846"/>
                <a:gd name="connsiteY125" fmla="*/ 621792 h 3467405"/>
                <a:gd name="connsiteX126" fmla="*/ 4359859 w 5171846"/>
                <a:gd name="connsiteY126" fmla="*/ 585216 h 3467405"/>
                <a:gd name="connsiteX127" fmla="*/ 4403750 w 5171846"/>
                <a:gd name="connsiteY127" fmla="*/ 570586 h 3467405"/>
                <a:gd name="connsiteX128" fmla="*/ 4520794 w 5171846"/>
                <a:gd name="connsiteY128" fmla="*/ 555956 h 3467405"/>
                <a:gd name="connsiteX129" fmla="*/ 4572000 w 5171846"/>
                <a:gd name="connsiteY129" fmla="*/ 534010 h 3467405"/>
                <a:gd name="connsiteX130" fmla="*/ 4615891 w 5171846"/>
                <a:gd name="connsiteY130" fmla="*/ 519380 h 3467405"/>
                <a:gd name="connsiteX131" fmla="*/ 4623206 w 5171846"/>
                <a:gd name="connsiteY131" fmla="*/ 460858 h 3467405"/>
                <a:gd name="connsiteX132" fmla="*/ 4637837 w 5171846"/>
                <a:gd name="connsiteY132" fmla="*/ 446228 h 3467405"/>
                <a:gd name="connsiteX133" fmla="*/ 4645152 w 5171846"/>
                <a:gd name="connsiteY133" fmla="*/ 424282 h 3467405"/>
                <a:gd name="connsiteX134" fmla="*/ 4674413 w 5171846"/>
                <a:gd name="connsiteY134" fmla="*/ 387706 h 3467405"/>
                <a:gd name="connsiteX135" fmla="*/ 4696358 w 5171846"/>
                <a:gd name="connsiteY135" fmla="*/ 343815 h 3467405"/>
                <a:gd name="connsiteX136" fmla="*/ 4710989 w 5171846"/>
                <a:gd name="connsiteY136" fmla="*/ 329184 h 3467405"/>
                <a:gd name="connsiteX137" fmla="*/ 4725619 w 5171846"/>
                <a:gd name="connsiteY137" fmla="*/ 307239 h 3467405"/>
                <a:gd name="connsiteX138" fmla="*/ 4798771 w 5171846"/>
                <a:gd name="connsiteY138" fmla="*/ 285293 h 3467405"/>
                <a:gd name="connsiteX139" fmla="*/ 4813402 w 5171846"/>
                <a:gd name="connsiteY139" fmla="*/ 263348 h 3467405"/>
                <a:gd name="connsiteX140" fmla="*/ 4820717 w 5171846"/>
                <a:gd name="connsiteY140" fmla="*/ 241402 h 3467405"/>
                <a:gd name="connsiteX141" fmla="*/ 4842662 w 5171846"/>
                <a:gd name="connsiteY141" fmla="*/ 226772 h 3467405"/>
                <a:gd name="connsiteX142" fmla="*/ 4857293 w 5171846"/>
                <a:gd name="connsiteY142" fmla="*/ 212141 h 3467405"/>
                <a:gd name="connsiteX143" fmla="*/ 4879238 w 5171846"/>
                <a:gd name="connsiteY143" fmla="*/ 197511 h 3467405"/>
                <a:gd name="connsiteX144" fmla="*/ 4893869 w 5171846"/>
                <a:gd name="connsiteY144" fmla="*/ 182880 h 3467405"/>
                <a:gd name="connsiteX145" fmla="*/ 4930445 w 5171846"/>
                <a:gd name="connsiteY145" fmla="*/ 153620 h 3467405"/>
                <a:gd name="connsiteX146" fmla="*/ 4959706 w 5171846"/>
                <a:gd name="connsiteY146" fmla="*/ 95098 h 3467405"/>
                <a:gd name="connsiteX147" fmla="*/ 4974336 w 5171846"/>
                <a:gd name="connsiteY147" fmla="*/ 73152 h 3467405"/>
                <a:gd name="connsiteX148" fmla="*/ 5018227 w 5171846"/>
                <a:gd name="connsiteY148" fmla="*/ 43892 h 3467405"/>
                <a:gd name="connsiteX149" fmla="*/ 5062118 w 5171846"/>
                <a:gd name="connsiteY149" fmla="*/ 29261 h 3467405"/>
                <a:gd name="connsiteX150" fmla="*/ 5106010 w 5171846"/>
                <a:gd name="connsiteY150" fmla="*/ 7316 h 3467405"/>
                <a:gd name="connsiteX151" fmla="*/ 5171846 w 5171846"/>
                <a:gd name="connsiteY151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56246 h 3467405"/>
                <a:gd name="connsiteX85" fmla="*/ 3123590 w 5171846"/>
                <a:gd name="connsiteY85" fmla="*/ 1623975 h 3467405"/>
                <a:gd name="connsiteX86" fmla="*/ 3145536 w 5171846"/>
                <a:gd name="connsiteY86" fmla="*/ 1616660 h 3467405"/>
                <a:gd name="connsiteX87" fmla="*/ 3196742 w 5171846"/>
                <a:gd name="connsiteY87" fmla="*/ 1580084 h 3467405"/>
                <a:gd name="connsiteX88" fmla="*/ 3211373 w 5171846"/>
                <a:gd name="connsiteY88" fmla="*/ 1565453 h 3467405"/>
                <a:gd name="connsiteX89" fmla="*/ 3284525 w 5171846"/>
                <a:gd name="connsiteY89" fmla="*/ 1543508 h 3467405"/>
                <a:gd name="connsiteX90" fmla="*/ 3306470 w 5171846"/>
                <a:gd name="connsiteY90" fmla="*/ 1536192 h 3467405"/>
                <a:gd name="connsiteX91" fmla="*/ 3321101 w 5171846"/>
                <a:gd name="connsiteY91" fmla="*/ 1521562 h 3467405"/>
                <a:gd name="connsiteX92" fmla="*/ 3343046 w 5171846"/>
                <a:gd name="connsiteY92" fmla="*/ 1514247 h 3467405"/>
                <a:gd name="connsiteX93" fmla="*/ 3357677 w 5171846"/>
                <a:gd name="connsiteY93" fmla="*/ 1492301 h 3467405"/>
                <a:gd name="connsiteX94" fmla="*/ 3379622 w 5171846"/>
                <a:gd name="connsiteY94" fmla="*/ 1448410 h 3467405"/>
                <a:gd name="connsiteX95" fmla="*/ 3386938 w 5171846"/>
                <a:gd name="connsiteY95" fmla="*/ 1426464 h 3467405"/>
                <a:gd name="connsiteX96" fmla="*/ 3408883 w 5171846"/>
                <a:gd name="connsiteY96" fmla="*/ 1411834 h 3467405"/>
                <a:gd name="connsiteX97" fmla="*/ 3430829 w 5171846"/>
                <a:gd name="connsiteY97" fmla="*/ 1375258 h 3467405"/>
                <a:gd name="connsiteX98" fmla="*/ 3438144 w 5171846"/>
                <a:gd name="connsiteY98" fmla="*/ 1353312 h 3467405"/>
                <a:gd name="connsiteX99" fmla="*/ 3518611 w 5171846"/>
                <a:gd name="connsiteY99" fmla="*/ 1331367 h 3467405"/>
                <a:gd name="connsiteX100" fmla="*/ 3562502 w 5171846"/>
                <a:gd name="connsiteY100" fmla="*/ 1324052 h 3467405"/>
                <a:gd name="connsiteX101" fmla="*/ 3628339 w 5171846"/>
                <a:gd name="connsiteY101" fmla="*/ 1302106 h 3467405"/>
                <a:gd name="connsiteX102" fmla="*/ 3650285 w 5171846"/>
                <a:gd name="connsiteY102" fmla="*/ 1294791 h 3467405"/>
                <a:gd name="connsiteX103" fmla="*/ 3672230 w 5171846"/>
                <a:gd name="connsiteY103" fmla="*/ 1280160 h 3467405"/>
                <a:gd name="connsiteX104" fmla="*/ 3760013 w 5171846"/>
                <a:gd name="connsiteY104" fmla="*/ 1265530 h 3467405"/>
                <a:gd name="connsiteX105" fmla="*/ 3803904 w 5171846"/>
                <a:gd name="connsiteY105" fmla="*/ 1243584 h 3467405"/>
                <a:gd name="connsiteX106" fmla="*/ 3825850 w 5171846"/>
                <a:gd name="connsiteY106" fmla="*/ 1236269 h 3467405"/>
                <a:gd name="connsiteX107" fmla="*/ 3862426 w 5171846"/>
                <a:gd name="connsiteY107" fmla="*/ 1207008 h 3467405"/>
                <a:gd name="connsiteX108" fmla="*/ 3884371 w 5171846"/>
                <a:gd name="connsiteY108" fmla="*/ 1192378 h 3467405"/>
                <a:gd name="connsiteX109" fmla="*/ 3899002 w 5171846"/>
                <a:gd name="connsiteY109" fmla="*/ 1170432 h 3467405"/>
                <a:gd name="connsiteX110" fmla="*/ 3920947 w 5171846"/>
                <a:gd name="connsiteY110" fmla="*/ 1155802 h 3467405"/>
                <a:gd name="connsiteX111" fmla="*/ 3928262 w 5171846"/>
                <a:gd name="connsiteY111" fmla="*/ 1133856 h 3467405"/>
                <a:gd name="connsiteX112" fmla="*/ 3942893 w 5171846"/>
                <a:gd name="connsiteY112" fmla="*/ 1119226 h 3467405"/>
                <a:gd name="connsiteX113" fmla="*/ 4030675 w 5171846"/>
                <a:gd name="connsiteY113" fmla="*/ 1097280 h 3467405"/>
                <a:gd name="connsiteX114" fmla="*/ 4059936 w 5171846"/>
                <a:gd name="connsiteY114" fmla="*/ 1060704 h 3467405"/>
                <a:gd name="connsiteX115" fmla="*/ 4067251 w 5171846"/>
                <a:gd name="connsiteY115" fmla="*/ 1016813 h 3467405"/>
                <a:gd name="connsiteX116" fmla="*/ 4125773 w 5171846"/>
                <a:gd name="connsiteY116" fmla="*/ 965607 h 3467405"/>
                <a:gd name="connsiteX117" fmla="*/ 4155034 w 5171846"/>
                <a:gd name="connsiteY117" fmla="*/ 958292 h 3467405"/>
                <a:gd name="connsiteX118" fmla="*/ 4176979 w 5171846"/>
                <a:gd name="connsiteY118" fmla="*/ 921716 h 3467405"/>
                <a:gd name="connsiteX119" fmla="*/ 4235501 w 5171846"/>
                <a:gd name="connsiteY119" fmla="*/ 870509 h 3467405"/>
                <a:gd name="connsiteX120" fmla="*/ 4264762 w 5171846"/>
                <a:gd name="connsiteY120" fmla="*/ 804672 h 3467405"/>
                <a:gd name="connsiteX121" fmla="*/ 4279392 w 5171846"/>
                <a:gd name="connsiteY121" fmla="*/ 775412 h 3467405"/>
                <a:gd name="connsiteX122" fmla="*/ 4294022 w 5171846"/>
                <a:gd name="connsiteY122" fmla="*/ 731520 h 3467405"/>
                <a:gd name="connsiteX123" fmla="*/ 4308653 w 5171846"/>
                <a:gd name="connsiteY123" fmla="*/ 672999 h 3467405"/>
                <a:gd name="connsiteX124" fmla="*/ 4330598 w 5171846"/>
                <a:gd name="connsiteY124" fmla="*/ 658368 h 3467405"/>
                <a:gd name="connsiteX125" fmla="*/ 4345229 w 5171846"/>
                <a:gd name="connsiteY125" fmla="*/ 643738 h 3467405"/>
                <a:gd name="connsiteX126" fmla="*/ 4352544 w 5171846"/>
                <a:gd name="connsiteY126" fmla="*/ 621792 h 3467405"/>
                <a:gd name="connsiteX127" fmla="*/ 4359859 w 5171846"/>
                <a:gd name="connsiteY127" fmla="*/ 585216 h 3467405"/>
                <a:gd name="connsiteX128" fmla="*/ 4403750 w 5171846"/>
                <a:gd name="connsiteY128" fmla="*/ 570586 h 3467405"/>
                <a:gd name="connsiteX129" fmla="*/ 4520794 w 5171846"/>
                <a:gd name="connsiteY129" fmla="*/ 555956 h 3467405"/>
                <a:gd name="connsiteX130" fmla="*/ 4572000 w 5171846"/>
                <a:gd name="connsiteY130" fmla="*/ 534010 h 3467405"/>
                <a:gd name="connsiteX131" fmla="*/ 4615891 w 5171846"/>
                <a:gd name="connsiteY131" fmla="*/ 519380 h 3467405"/>
                <a:gd name="connsiteX132" fmla="*/ 4623206 w 5171846"/>
                <a:gd name="connsiteY132" fmla="*/ 460858 h 3467405"/>
                <a:gd name="connsiteX133" fmla="*/ 4637837 w 5171846"/>
                <a:gd name="connsiteY133" fmla="*/ 446228 h 3467405"/>
                <a:gd name="connsiteX134" fmla="*/ 4645152 w 5171846"/>
                <a:gd name="connsiteY134" fmla="*/ 424282 h 3467405"/>
                <a:gd name="connsiteX135" fmla="*/ 4674413 w 5171846"/>
                <a:gd name="connsiteY135" fmla="*/ 387706 h 3467405"/>
                <a:gd name="connsiteX136" fmla="*/ 4696358 w 5171846"/>
                <a:gd name="connsiteY136" fmla="*/ 343815 h 3467405"/>
                <a:gd name="connsiteX137" fmla="*/ 4710989 w 5171846"/>
                <a:gd name="connsiteY137" fmla="*/ 329184 h 3467405"/>
                <a:gd name="connsiteX138" fmla="*/ 4725619 w 5171846"/>
                <a:gd name="connsiteY138" fmla="*/ 307239 h 3467405"/>
                <a:gd name="connsiteX139" fmla="*/ 4798771 w 5171846"/>
                <a:gd name="connsiteY139" fmla="*/ 285293 h 3467405"/>
                <a:gd name="connsiteX140" fmla="*/ 4813402 w 5171846"/>
                <a:gd name="connsiteY140" fmla="*/ 263348 h 3467405"/>
                <a:gd name="connsiteX141" fmla="*/ 4820717 w 5171846"/>
                <a:gd name="connsiteY141" fmla="*/ 241402 h 3467405"/>
                <a:gd name="connsiteX142" fmla="*/ 4842662 w 5171846"/>
                <a:gd name="connsiteY142" fmla="*/ 226772 h 3467405"/>
                <a:gd name="connsiteX143" fmla="*/ 4857293 w 5171846"/>
                <a:gd name="connsiteY143" fmla="*/ 212141 h 3467405"/>
                <a:gd name="connsiteX144" fmla="*/ 4879238 w 5171846"/>
                <a:gd name="connsiteY144" fmla="*/ 197511 h 3467405"/>
                <a:gd name="connsiteX145" fmla="*/ 4893869 w 5171846"/>
                <a:gd name="connsiteY145" fmla="*/ 182880 h 3467405"/>
                <a:gd name="connsiteX146" fmla="*/ 4930445 w 5171846"/>
                <a:gd name="connsiteY146" fmla="*/ 153620 h 3467405"/>
                <a:gd name="connsiteX147" fmla="*/ 4959706 w 5171846"/>
                <a:gd name="connsiteY147" fmla="*/ 95098 h 3467405"/>
                <a:gd name="connsiteX148" fmla="*/ 4974336 w 5171846"/>
                <a:gd name="connsiteY148" fmla="*/ 73152 h 3467405"/>
                <a:gd name="connsiteX149" fmla="*/ 5018227 w 5171846"/>
                <a:gd name="connsiteY149" fmla="*/ 43892 h 3467405"/>
                <a:gd name="connsiteX150" fmla="*/ 5062118 w 5171846"/>
                <a:gd name="connsiteY150" fmla="*/ 29261 h 3467405"/>
                <a:gd name="connsiteX151" fmla="*/ 5106010 w 5171846"/>
                <a:gd name="connsiteY151" fmla="*/ 7316 h 3467405"/>
                <a:gd name="connsiteX152" fmla="*/ 5171846 w 5171846"/>
                <a:gd name="connsiteY152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56246 h 3467405"/>
                <a:gd name="connsiteX85" fmla="*/ 3125153 w 5171846"/>
                <a:gd name="connsiteY85" fmla="*/ 1634814 h 3467405"/>
                <a:gd name="connsiteX86" fmla="*/ 3123590 w 5171846"/>
                <a:gd name="connsiteY86" fmla="*/ 1623975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862426 w 5171846"/>
                <a:gd name="connsiteY108" fmla="*/ 1207008 h 3467405"/>
                <a:gd name="connsiteX109" fmla="*/ 3884371 w 5171846"/>
                <a:gd name="connsiteY109" fmla="*/ 1192378 h 3467405"/>
                <a:gd name="connsiteX110" fmla="*/ 3899002 w 5171846"/>
                <a:gd name="connsiteY110" fmla="*/ 1170432 h 3467405"/>
                <a:gd name="connsiteX111" fmla="*/ 3920947 w 5171846"/>
                <a:gd name="connsiteY111" fmla="*/ 1155802 h 3467405"/>
                <a:gd name="connsiteX112" fmla="*/ 3928262 w 5171846"/>
                <a:gd name="connsiteY112" fmla="*/ 1133856 h 3467405"/>
                <a:gd name="connsiteX113" fmla="*/ 3942893 w 5171846"/>
                <a:gd name="connsiteY113" fmla="*/ 1119226 h 3467405"/>
                <a:gd name="connsiteX114" fmla="*/ 4030675 w 5171846"/>
                <a:gd name="connsiteY114" fmla="*/ 1097280 h 3467405"/>
                <a:gd name="connsiteX115" fmla="*/ 4059936 w 5171846"/>
                <a:gd name="connsiteY115" fmla="*/ 1060704 h 3467405"/>
                <a:gd name="connsiteX116" fmla="*/ 4067251 w 5171846"/>
                <a:gd name="connsiteY116" fmla="*/ 1016813 h 3467405"/>
                <a:gd name="connsiteX117" fmla="*/ 4125773 w 5171846"/>
                <a:gd name="connsiteY117" fmla="*/ 965607 h 3467405"/>
                <a:gd name="connsiteX118" fmla="*/ 4155034 w 5171846"/>
                <a:gd name="connsiteY118" fmla="*/ 958292 h 3467405"/>
                <a:gd name="connsiteX119" fmla="*/ 4176979 w 5171846"/>
                <a:gd name="connsiteY119" fmla="*/ 921716 h 3467405"/>
                <a:gd name="connsiteX120" fmla="*/ 4235501 w 5171846"/>
                <a:gd name="connsiteY120" fmla="*/ 870509 h 3467405"/>
                <a:gd name="connsiteX121" fmla="*/ 4264762 w 5171846"/>
                <a:gd name="connsiteY121" fmla="*/ 804672 h 3467405"/>
                <a:gd name="connsiteX122" fmla="*/ 4279392 w 5171846"/>
                <a:gd name="connsiteY122" fmla="*/ 775412 h 3467405"/>
                <a:gd name="connsiteX123" fmla="*/ 4294022 w 5171846"/>
                <a:gd name="connsiteY123" fmla="*/ 731520 h 3467405"/>
                <a:gd name="connsiteX124" fmla="*/ 4308653 w 5171846"/>
                <a:gd name="connsiteY124" fmla="*/ 672999 h 3467405"/>
                <a:gd name="connsiteX125" fmla="*/ 4330598 w 5171846"/>
                <a:gd name="connsiteY125" fmla="*/ 658368 h 3467405"/>
                <a:gd name="connsiteX126" fmla="*/ 4345229 w 5171846"/>
                <a:gd name="connsiteY126" fmla="*/ 643738 h 3467405"/>
                <a:gd name="connsiteX127" fmla="*/ 4352544 w 5171846"/>
                <a:gd name="connsiteY127" fmla="*/ 621792 h 3467405"/>
                <a:gd name="connsiteX128" fmla="*/ 4359859 w 5171846"/>
                <a:gd name="connsiteY128" fmla="*/ 585216 h 3467405"/>
                <a:gd name="connsiteX129" fmla="*/ 4403750 w 5171846"/>
                <a:gd name="connsiteY129" fmla="*/ 570586 h 3467405"/>
                <a:gd name="connsiteX130" fmla="*/ 4520794 w 5171846"/>
                <a:gd name="connsiteY130" fmla="*/ 555956 h 3467405"/>
                <a:gd name="connsiteX131" fmla="*/ 4572000 w 5171846"/>
                <a:gd name="connsiteY131" fmla="*/ 534010 h 3467405"/>
                <a:gd name="connsiteX132" fmla="*/ 4615891 w 5171846"/>
                <a:gd name="connsiteY132" fmla="*/ 519380 h 3467405"/>
                <a:gd name="connsiteX133" fmla="*/ 4623206 w 5171846"/>
                <a:gd name="connsiteY133" fmla="*/ 460858 h 3467405"/>
                <a:gd name="connsiteX134" fmla="*/ 4637837 w 5171846"/>
                <a:gd name="connsiteY134" fmla="*/ 446228 h 3467405"/>
                <a:gd name="connsiteX135" fmla="*/ 4645152 w 5171846"/>
                <a:gd name="connsiteY135" fmla="*/ 424282 h 3467405"/>
                <a:gd name="connsiteX136" fmla="*/ 4674413 w 5171846"/>
                <a:gd name="connsiteY136" fmla="*/ 387706 h 3467405"/>
                <a:gd name="connsiteX137" fmla="*/ 4696358 w 5171846"/>
                <a:gd name="connsiteY137" fmla="*/ 343815 h 3467405"/>
                <a:gd name="connsiteX138" fmla="*/ 4710989 w 5171846"/>
                <a:gd name="connsiteY138" fmla="*/ 329184 h 3467405"/>
                <a:gd name="connsiteX139" fmla="*/ 4725619 w 5171846"/>
                <a:gd name="connsiteY139" fmla="*/ 307239 h 3467405"/>
                <a:gd name="connsiteX140" fmla="*/ 4798771 w 5171846"/>
                <a:gd name="connsiteY140" fmla="*/ 285293 h 3467405"/>
                <a:gd name="connsiteX141" fmla="*/ 4813402 w 5171846"/>
                <a:gd name="connsiteY141" fmla="*/ 263348 h 3467405"/>
                <a:gd name="connsiteX142" fmla="*/ 4820717 w 5171846"/>
                <a:gd name="connsiteY142" fmla="*/ 241402 h 3467405"/>
                <a:gd name="connsiteX143" fmla="*/ 4842662 w 5171846"/>
                <a:gd name="connsiteY143" fmla="*/ 226772 h 3467405"/>
                <a:gd name="connsiteX144" fmla="*/ 4857293 w 5171846"/>
                <a:gd name="connsiteY144" fmla="*/ 212141 h 3467405"/>
                <a:gd name="connsiteX145" fmla="*/ 4879238 w 5171846"/>
                <a:gd name="connsiteY145" fmla="*/ 197511 h 3467405"/>
                <a:gd name="connsiteX146" fmla="*/ 4893869 w 5171846"/>
                <a:gd name="connsiteY146" fmla="*/ 182880 h 3467405"/>
                <a:gd name="connsiteX147" fmla="*/ 4930445 w 5171846"/>
                <a:gd name="connsiteY147" fmla="*/ 153620 h 3467405"/>
                <a:gd name="connsiteX148" fmla="*/ 4959706 w 5171846"/>
                <a:gd name="connsiteY148" fmla="*/ 95098 h 3467405"/>
                <a:gd name="connsiteX149" fmla="*/ 4974336 w 5171846"/>
                <a:gd name="connsiteY149" fmla="*/ 73152 h 3467405"/>
                <a:gd name="connsiteX150" fmla="*/ 5018227 w 5171846"/>
                <a:gd name="connsiteY150" fmla="*/ 43892 h 3467405"/>
                <a:gd name="connsiteX151" fmla="*/ 5062118 w 5171846"/>
                <a:gd name="connsiteY151" fmla="*/ 29261 h 3467405"/>
                <a:gd name="connsiteX152" fmla="*/ 5106010 w 5171846"/>
                <a:gd name="connsiteY152" fmla="*/ 7316 h 3467405"/>
                <a:gd name="connsiteX153" fmla="*/ 5171846 w 5171846"/>
                <a:gd name="connsiteY153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56246 h 3467405"/>
                <a:gd name="connsiteX85" fmla="*/ 3125153 w 5171846"/>
                <a:gd name="connsiteY85" fmla="*/ 1634814 h 3467405"/>
                <a:gd name="connsiteX86" fmla="*/ 3123590 w 5171846"/>
                <a:gd name="connsiteY86" fmla="*/ 1661983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862426 w 5171846"/>
                <a:gd name="connsiteY108" fmla="*/ 1207008 h 3467405"/>
                <a:gd name="connsiteX109" fmla="*/ 3884371 w 5171846"/>
                <a:gd name="connsiteY109" fmla="*/ 1192378 h 3467405"/>
                <a:gd name="connsiteX110" fmla="*/ 3899002 w 5171846"/>
                <a:gd name="connsiteY110" fmla="*/ 1170432 h 3467405"/>
                <a:gd name="connsiteX111" fmla="*/ 3920947 w 5171846"/>
                <a:gd name="connsiteY111" fmla="*/ 1155802 h 3467405"/>
                <a:gd name="connsiteX112" fmla="*/ 3928262 w 5171846"/>
                <a:gd name="connsiteY112" fmla="*/ 1133856 h 3467405"/>
                <a:gd name="connsiteX113" fmla="*/ 3942893 w 5171846"/>
                <a:gd name="connsiteY113" fmla="*/ 1119226 h 3467405"/>
                <a:gd name="connsiteX114" fmla="*/ 4030675 w 5171846"/>
                <a:gd name="connsiteY114" fmla="*/ 1097280 h 3467405"/>
                <a:gd name="connsiteX115" fmla="*/ 4059936 w 5171846"/>
                <a:gd name="connsiteY115" fmla="*/ 1060704 h 3467405"/>
                <a:gd name="connsiteX116" fmla="*/ 4067251 w 5171846"/>
                <a:gd name="connsiteY116" fmla="*/ 1016813 h 3467405"/>
                <a:gd name="connsiteX117" fmla="*/ 4125773 w 5171846"/>
                <a:gd name="connsiteY117" fmla="*/ 965607 h 3467405"/>
                <a:gd name="connsiteX118" fmla="*/ 4155034 w 5171846"/>
                <a:gd name="connsiteY118" fmla="*/ 958292 h 3467405"/>
                <a:gd name="connsiteX119" fmla="*/ 4176979 w 5171846"/>
                <a:gd name="connsiteY119" fmla="*/ 921716 h 3467405"/>
                <a:gd name="connsiteX120" fmla="*/ 4235501 w 5171846"/>
                <a:gd name="connsiteY120" fmla="*/ 870509 h 3467405"/>
                <a:gd name="connsiteX121" fmla="*/ 4264762 w 5171846"/>
                <a:gd name="connsiteY121" fmla="*/ 804672 h 3467405"/>
                <a:gd name="connsiteX122" fmla="*/ 4279392 w 5171846"/>
                <a:gd name="connsiteY122" fmla="*/ 775412 h 3467405"/>
                <a:gd name="connsiteX123" fmla="*/ 4294022 w 5171846"/>
                <a:gd name="connsiteY123" fmla="*/ 731520 h 3467405"/>
                <a:gd name="connsiteX124" fmla="*/ 4308653 w 5171846"/>
                <a:gd name="connsiteY124" fmla="*/ 672999 h 3467405"/>
                <a:gd name="connsiteX125" fmla="*/ 4330598 w 5171846"/>
                <a:gd name="connsiteY125" fmla="*/ 658368 h 3467405"/>
                <a:gd name="connsiteX126" fmla="*/ 4345229 w 5171846"/>
                <a:gd name="connsiteY126" fmla="*/ 643738 h 3467405"/>
                <a:gd name="connsiteX127" fmla="*/ 4352544 w 5171846"/>
                <a:gd name="connsiteY127" fmla="*/ 621792 h 3467405"/>
                <a:gd name="connsiteX128" fmla="*/ 4359859 w 5171846"/>
                <a:gd name="connsiteY128" fmla="*/ 585216 h 3467405"/>
                <a:gd name="connsiteX129" fmla="*/ 4403750 w 5171846"/>
                <a:gd name="connsiteY129" fmla="*/ 570586 h 3467405"/>
                <a:gd name="connsiteX130" fmla="*/ 4520794 w 5171846"/>
                <a:gd name="connsiteY130" fmla="*/ 555956 h 3467405"/>
                <a:gd name="connsiteX131" fmla="*/ 4572000 w 5171846"/>
                <a:gd name="connsiteY131" fmla="*/ 534010 h 3467405"/>
                <a:gd name="connsiteX132" fmla="*/ 4615891 w 5171846"/>
                <a:gd name="connsiteY132" fmla="*/ 519380 h 3467405"/>
                <a:gd name="connsiteX133" fmla="*/ 4623206 w 5171846"/>
                <a:gd name="connsiteY133" fmla="*/ 460858 h 3467405"/>
                <a:gd name="connsiteX134" fmla="*/ 4637837 w 5171846"/>
                <a:gd name="connsiteY134" fmla="*/ 446228 h 3467405"/>
                <a:gd name="connsiteX135" fmla="*/ 4645152 w 5171846"/>
                <a:gd name="connsiteY135" fmla="*/ 424282 h 3467405"/>
                <a:gd name="connsiteX136" fmla="*/ 4674413 w 5171846"/>
                <a:gd name="connsiteY136" fmla="*/ 387706 h 3467405"/>
                <a:gd name="connsiteX137" fmla="*/ 4696358 w 5171846"/>
                <a:gd name="connsiteY137" fmla="*/ 343815 h 3467405"/>
                <a:gd name="connsiteX138" fmla="*/ 4710989 w 5171846"/>
                <a:gd name="connsiteY138" fmla="*/ 329184 h 3467405"/>
                <a:gd name="connsiteX139" fmla="*/ 4725619 w 5171846"/>
                <a:gd name="connsiteY139" fmla="*/ 307239 h 3467405"/>
                <a:gd name="connsiteX140" fmla="*/ 4798771 w 5171846"/>
                <a:gd name="connsiteY140" fmla="*/ 285293 h 3467405"/>
                <a:gd name="connsiteX141" fmla="*/ 4813402 w 5171846"/>
                <a:gd name="connsiteY141" fmla="*/ 263348 h 3467405"/>
                <a:gd name="connsiteX142" fmla="*/ 4820717 w 5171846"/>
                <a:gd name="connsiteY142" fmla="*/ 241402 h 3467405"/>
                <a:gd name="connsiteX143" fmla="*/ 4842662 w 5171846"/>
                <a:gd name="connsiteY143" fmla="*/ 226772 h 3467405"/>
                <a:gd name="connsiteX144" fmla="*/ 4857293 w 5171846"/>
                <a:gd name="connsiteY144" fmla="*/ 212141 h 3467405"/>
                <a:gd name="connsiteX145" fmla="*/ 4879238 w 5171846"/>
                <a:gd name="connsiteY145" fmla="*/ 197511 h 3467405"/>
                <a:gd name="connsiteX146" fmla="*/ 4893869 w 5171846"/>
                <a:gd name="connsiteY146" fmla="*/ 182880 h 3467405"/>
                <a:gd name="connsiteX147" fmla="*/ 4930445 w 5171846"/>
                <a:gd name="connsiteY147" fmla="*/ 153620 h 3467405"/>
                <a:gd name="connsiteX148" fmla="*/ 4959706 w 5171846"/>
                <a:gd name="connsiteY148" fmla="*/ 95098 h 3467405"/>
                <a:gd name="connsiteX149" fmla="*/ 4974336 w 5171846"/>
                <a:gd name="connsiteY149" fmla="*/ 73152 h 3467405"/>
                <a:gd name="connsiteX150" fmla="*/ 5018227 w 5171846"/>
                <a:gd name="connsiteY150" fmla="*/ 43892 h 3467405"/>
                <a:gd name="connsiteX151" fmla="*/ 5062118 w 5171846"/>
                <a:gd name="connsiteY151" fmla="*/ 29261 h 3467405"/>
                <a:gd name="connsiteX152" fmla="*/ 5106010 w 5171846"/>
                <a:gd name="connsiteY152" fmla="*/ 7316 h 3467405"/>
                <a:gd name="connsiteX153" fmla="*/ 5171846 w 5171846"/>
                <a:gd name="connsiteY153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56246 h 3467405"/>
                <a:gd name="connsiteX85" fmla="*/ 3125153 w 5171846"/>
                <a:gd name="connsiteY85" fmla="*/ 1634814 h 3467405"/>
                <a:gd name="connsiteX86" fmla="*/ 3145536 w 5171846"/>
                <a:gd name="connsiteY86" fmla="*/ 1616660 h 3467405"/>
                <a:gd name="connsiteX87" fmla="*/ 3196742 w 5171846"/>
                <a:gd name="connsiteY87" fmla="*/ 1580084 h 3467405"/>
                <a:gd name="connsiteX88" fmla="*/ 3211373 w 5171846"/>
                <a:gd name="connsiteY88" fmla="*/ 1565453 h 3467405"/>
                <a:gd name="connsiteX89" fmla="*/ 3284525 w 5171846"/>
                <a:gd name="connsiteY89" fmla="*/ 1543508 h 3467405"/>
                <a:gd name="connsiteX90" fmla="*/ 3306470 w 5171846"/>
                <a:gd name="connsiteY90" fmla="*/ 1536192 h 3467405"/>
                <a:gd name="connsiteX91" fmla="*/ 3321101 w 5171846"/>
                <a:gd name="connsiteY91" fmla="*/ 1521562 h 3467405"/>
                <a:gd name="connsiteX92" fmla="*/ 3343046 w 5171846"/>
                <a:gd name="connsiteY92" fmla="*/ 1514247 h 3467405"/>
                <a:gd name="connsiteX93" fmla="*/ 3357677 w 5171846"/>
                <a:gd name="connsiteY93" fmla="*/ 1492301 h 3467405"/>
                <a:gd name="connsiteX94" fmla="*/ 3379622 w 5171846"/>
                <a:gd name="connsiteY94" fmla="*/ 1448410 h 3467405"/>
                <a:gd name="connsiteX95" fmla="*/ 3386938 w 5171846"/>
                <a:gd name="connsiteY95" fmla="*/ 1426464 h 3467405"/>
                <a:gd name="connsiteX96" fmla="*/ 3408883 w 5171846"/>
                <a:gd name="connsiteY96" fmla="*/ 1411834 h 3467405"/>
                <a:gd name="connsiteX97" fmla="*/ 3430829 w 5171846"/>
                <a:gd name="connsiteY97" fmla="*/ 1375258 h 3467405"/>
                <a:gd name="connsiteX98" fmla="*/ 3438144 w 5171846"/>
                <a:gd name="connsiteY98" fmla="*/ 1353312 h 3467405"/>
                <a:gd name="connsiteX99" fmla="*/ 3518611 w 5171846"/>
                <a:gd name="connsiteY99" fmla="*/ 1331367 h 3467405"/>
                <a:gd name="connsiteX100" fmla="*/ 3562502 w 5171846"/>
                <a:gd name="connsiteY100" fmla="*/ 1324052 h 3467405"/>
                <a:gd name="connsiteX101" fmla="*/ 3628339 w 5171846"/>
                <a:gd name="connsiteY101" fmla="*/ 1302106 h 3467405"/>
                <a:gd name="connsiteX102" fmla="*/ 3650285 w 5171846"/>
                <a:gd name="connsiteY102" fmla="*/ 1294791 h 3467405"/>
                <a:gd name="connsiteX103" fmla="*/ 3672230 w 5171846"/>
                <a:gd name="connsiteY103" fmla="*/ 1280160 h 3467405"/>
                <a:gd name="connsiteX104" fmla="*/ 3760013 w 5171846"/>
                <a:gd name="connsiteY104" fmla="*/ 1265530 h 3467405"/>
                <a:gd name="connsiteX105" fmla="*/ 3803904 w 5171846"/>
                <a:gd name="connsiteY105" fmla="*/ 1243584 h 3467405"/>
                <a:gd name="connsiteX106" fmla="*/ 3825850 w 5171846"/>
                <a:gd name="connsiteY106" fmla="*/ 1236269 h 3467405"/>
                <a:gd name="connsiteX107" fmla="*/ 3862426 w 5171846"/>
                <a:gd name="connsiteY107" fmla="*/ 1207008 h 3467405"/>
                <a:gd name="connsiteX108" fmla="*/ 3884371 w 5171846"/>
                <a:gd name="connsiteY108" fmla="*/ 1192378 h 3467405"/>
                <a:gd name="connsiteX109" fmla="*/ 3899002 w 5171846"/>
                <a:gd name="connsiteY109" fmla="*/ 1170432 h 3467405"/>
                <a:gd name="connsiteX110" fmla="*/ 3920947 w 5171846"/>
                <a:gd name="connsiteY110" fmla="*/ 1155802 h 3467405"/>
                <a:gd name="connsiteX111" fmla="*/ 3928262 w 5171846"/>
                <a:gd name="connsiteY111" fmla="*/ 1133856 h 3467405"/>
                <a:gd name="connsiteX112" fmla="*/ 3942893 w 5171846"/>
                <a:gd name="connsiteY112" fmla="*/ 1119226 h 3467405"/>
                <a:gd name="connsiteX113" fmla="*/ 4030675 w 5171846"/>
                <a:gd name="connsiteY113" fmla="*/ 1097280 h 3467405"/>
                <a:gd name="connsiteX114" fmla="*/ 4059936 w 5171846"/>
                <a:gd name="connsiteY114" fmla="*/ 1060704 h 3467405"/>
                <a:gd name="connsiteX115" fmla="*/ 4067251 w 5171846"/>
                <a:gd name="connsiteY115" fmla="*/ 1016813 h 3467405"/>
                <a:gd name="connsiteX116" fmla="*/ 4125773 w 5171846"/>
                <a:gd name="connsiteY116" fmla="*/ 965607 h 3467405"/>
                <a:gd name="connsiteX117" fmla="*/ 4155034 w 5171846"/>
                <a:gd name="connsiteY117" fmla="*/ 958292 h 3467405"/>
                <a:gd name="connsiteX118" fmla="*/ 4176979 w 5171846"/>
                <a:gd name="connsiteY118" fmla="*/ 921716 h 3467405"/>
                <a:gd name="connsiteX119" fmla="*/ 4235501 w 5171846"/>
                <a:gd name="connsiteY119" fmla="*/ 870509 h 3467405"/>
                <a:gd name="connsiteX120" fmla="*/ 4264762 w 5171846"/>
                <a:gd name="connsiteY120" fmla="*/ 804672 h 3467405"/>
                <a:gd name="connsiteX121" fmla="*/ 4279392 w 5171846"/>
                <a:gd name="connsiteY121" fmla="*/ 775412 h 3467405"/>
                <a:gd name="connsiteX122" fmla="*/ 4294022 w 5171846"/>
                <a:gd name="connsiteY122" fmla="*/ 731520 h 3467405"/>
                <a:gd name="connsiteX123" fmla="*/ 4308653 w 5171846"/>
                <a:gd name="connsiteY123" fmla="*/ 672999 h 3467405"/>
                <a:gd name="connsiteX124" fmla="*/ 4330598 w 5171846"/>
                <a:gd name="connsiteY124" fmla="*/ 658368 h 3467405"/>
                <a:gd name="connsiteX125" fmla="*/ 4345229 w 5171846"/>
                <a:gd name="connsiteY125" fmla="*/ 643738 h 3467405"/>
                <a:gd name="connsiteX126" fmla="*/ 4352544 w 5171846"/>
                <a:gd name="connsiteY126" fmla="*/ 621792 h 3467405"/>
                <a:gd name="connsiteX127" fmla="*/ 4359859 w 5171846"/>
                <a:gd name="connsiteY127" fmla="*/ 585216 h 3467405"/>
                <a:gd name="connsiteX128" fmla="*/ 4403750 w 5171846"/>
                <a:gd name="connsiteY128" fmla="*/ 570586 h 3467405"/>
                <a:gd name="connsiteX129" fmla="*/ 4520794 w 5171846"/>
                <a:gd name="connsiteY129" fmla="*/ 555956 h 3467405"/>
                <a:gd name="connsiteX130" fmla="*/ 4572000 w 5171846"/>
                <a:gd name="connsiteY130" fmla="*/ 534010 h 3467405"/>
                <a:gd name="connsiteX131" fmla="*/ 4615891 w 5171846"/>
                <a:gd name="connsiteY131" fmla="*/ 519380 h 3467405"/>
                <a:gd name="connsiteX132" fmla="*/ 4623206 w 5171846"/>
                <a:gd name="connsiteY132" fmla="*/ 460858 h 3467405"/>
                <a:gd name="connsiteX133" fmla="*/ 4637837 w 5171846"/>
                <a:gd name="connsiteY133" fmla="*/ 446228 h 3467405"/>
                <a:gd name="connsiteX134" fmla="*/ 4645152 w 5171846"/>
                <a:gd name="connsiteY134" fmla="*/ 424282 h 3467405"/>
                <a:gd name="connsiteX135" fmla="*/ 4674413 w 5171846"/>
                <a:gd name="connsiteY135" fmla="*/ 387706 h 3467405"/>
                <a:gd name="connsiteX136" fmla="*/ 4696358 w 5171846"/>
                <a:gd name="connsiteY136" fmla="*/ 343815 h 3467405"/>
                <a:gd name="connsiteX137" fmla="*/ 4710989 w 5171846"/>
                <a:gd name="connsiteY137" fmla="*/ 329184 h 3467405"/>
                <a:gd name="connsiteX138" fmla="*/ 4725619 w 5171846"/>
                <a:gd name="connsiteY138" fmla="*/ 307239 h 3467405"/>
                <a:gd name="connsiteX139" fmla="*/ 4798771 w 5171846"/>
                <a:gd name="connsiteY139" fmla="*/ 285293 h 3467405"/>
                <a:gd name="connsiteX140" fmla="*/ 4813402 w 5171846"/>
                <a:gd name="connsiteY140" fmla="*/ 263348 h 3467405"/>
                <a:gd name="connsiteX141" fmla="*/ 4820717 w 5171846"/>
                <a:gd name="connsiteY141" fmla="*/ 241402 h 3467405"/>
                <a:gd name="connsiteX142" fmla="*/ 4842662 w 5171846"/>
                <a:gd name="connsiteY142" fmla="*/ 226772 h 3467405"/>
                <a:gd name="connsiteX143" fmla="*/ 4857293 w 5171846"/>
                <a:gd name="connsiteY143" fmla="*/ 212141 h 3467405"/>
                <a:gd name="connsiteX144" fmla="*/ 4879238 w 5171846"/>
                <a:gd name="connsiteY144" fmla="*/ 197511 h 3467405"/>
                <a:gd name="connsiteX145" fmla="*/ 4893869 w 5171846"/>
                <a:gd name="connsiteY145" fmla="*/ 182880 h 3467405"/>
                <a:gd name="connsiteX146" fmla="*/ 4930445 w 5171846"/>
                <a:gd name="connsiteY146" fmla="*/ 153620 h 3467405"/>
                <a:gd name="connsiteX147" fmla="*/ 4959706 w 5171846"/>
                <a:gd name="connsiteY147" fmla="*/ 95098 h 3467405"/>
                <a:gd name="connsiteX148" fmla="*/ 4974336 w 5171846"/>
                <a:gd name="connsiteY148" fmla="*/ 73152 h 3467405"/>
                <a:gd name="connsiteX149" fmla="*/ 5018227 w 5171846"/>
                <a:gd name="connsiteY149" fmla="*/ 43892 h 3467405"/>
                <a:gd name="connsiteX150" fmla="*/ 5062118 w 5171846"/>
                <a:gd name="connsiteY150" fmla="*/ 29261 h 3467405"/>
                <a:gd name="connsiteX151" fmla="*/ 5106010 w 5171846"/>
                <a:gd name="connsiteY151" fmla="*/ 7316 h 3467405"/>
                <a:gd name="connsiteX152" fmla="*/ 5171846 w 5171846"/>
                <a:gd name="connsiteY152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56246 h 3467405"/>
                <a:gd name="connsiteX85" fmla="*/ 3145536 w 5171846"/>
                <a:gd name="connsiteY85" fmla="*/ 1616660 h 3467405"/>
                <a:gd name="connsiteX86" fmla="*/ 3196742 w 5171846"/>
                <a:gd name="connsiteY86" fmla="*/ 1580084 h 3467405"/>
                <a:gd name="connsiteX87" fmla="*/ 3211373 w 5171846"/>
                <a:gd name="connsiteY87" fmla="*/ 1565453 h 3467405"/>
                <a:gd name="connsiteX88" fmla="*/ 3284525 w 5171846"/>
                <a:gd name="connsiteY88" fmla="*/ 1543508 h 3467405"/>
                <a:gd name="connsiteX89" fmla="*/ 3306470 w 5171846"/>
                <a:gd name="connsiteY89" fmla="*/ 1536192 h 3467405"/>
                <a:gd name="connsiteX90" fmla="*/ 3321101 w 5171846"/>
                <a:gd name="connsiteY90" fmla="*/ 1521562 h 3467405"/>
                <a:gd name="connsiteX91" fmla="*/ 3343046 w 5171846"/>
                <a:gd name="connsiteY91" fmla="*/ 1514247 h 3467405"/>
                <a:gd name="connsiteX92" fmla="*/ 3357677 w 5171846"/>
                <a:gd name="connsiteY92" fmla="*/ 1492301 h 3467405"/>
                <a:gd name="connsiteX93" fmla="*/ 3379622 w 5171846"/>
                <a:gd name="connsiteY93" fmla="*/ 1448410 h 3467405"/>
                <a:gd name="connsiteX94" fmla="*/ 3386938 w 5171846"/>
                <a:gd name="connsiteY94" fmla="*/ 1426464 h 3467405"/>
                <a:gd name="connsiteX95" fmla="*/ 3408883 w 5171846"/>
                <a:gd name="connsiteY95" fmla="*/ 1411834 h 3467405"/>
                <a:gd name="connsiteX96" fmla="*/ 3430829 w 5171846"/>
                <a:gd name="connsiteY96" fmla="*/ 1375258 h 3467405"/>
                <a:gd name="connsiteX97" fmla="*/ 3438144 w 5171846"/>
                <a:gd name="connsiteY97" fmla="*/ 1353312 h 3467405"/>
                <a:gd name="connsiteX98" fmla="*/ 3518611 w 5171846"/>
                <a:gd name="connsiteY98" fmla="*/ 1331367 h 3467405"/>
                <a:gd name="connsiteX99" fmla="*/ 3562502 w 5171846"/>
                <a:gd name="connsiteY99" fmla="*/ 1324052 h 3467405"/>
                <a:gd name="connsiteX100" fmla="*/ 3628339 w 5171846"/>
                <a:gd name="connsiteY100" fmla="*/ 1302106 h 3467405"/>
                <a:gd name="connsiteX101" fmla="*/ 3650285 w 5171846"/>
                <a:gd name="connsiteY101" fmla="*/ 1294791 h 3467405"/>
                <a:gd name="connsiteX102" fmla="*/ 3672230 w 5171846"/>
                <a:gd name="connsiteY102" fmla="*/ 1280160 h 3467405"/>
                <a:gd name="connsiteX103" fmla="*/ 3760013 w 5171846"/>
                <a:gd name="connsiteY103" fmla="*/ 1265530 h 3467405"/>
                <a:gd name="connsiteX104" fmla="*/ 3803904 w 5171846"/>
                <a:gd name="connsiteY104" fmla="*/ 1243584 h 3467405"/>
                <a:gd name="connsiteX105" fmla="*/ 3825850 w 5171846"/>
                <a:gd name="connsiteY105" fmla="*/ 1236269 h 3467405"/>
                <a:gd name="connsiteX106" fmla="*/ 3862426 w 5171846"/>
                <a:gd name="connsiteY106" fmla="*/ 1207008 h 3467405"/>
                <a:gd name="connsiteX107" fmla="*/ 3884371 w 5171846"/>
                <a:gd name="connsiteY107" fmla="*/ 1192378 h 3467405"/>
                <a:gd name="connsiteX108" fmla="*/ 3899002 w 5171846"/>
                <a:gd name="connsiteY108" fmla="*/ 1170432 h 3467405"/>
                <a:gd name="connsiteX109" fmla="*/ 3920947 w 5171846"/>
                <a:gd name="connsiteY109" fmla="*/ 1155802 h 3467405"/>
                <a:gd name="connsiteX110" fmla="*/ 3928262 w 5171846"/>
                <a:gd name="connsiteY110" fmla="*/ 1133856 h 3467405"/>
                <a:gd name="connsiteX111" fmla="*/ 3942893 w 5171846"/>
                <a:gd name="connsiteY111" fmla="*/ 1119226 h 3467405"/>
                <a:gd name="connsiteX112" fmla="*/ 4030675 w 5171846"/>
                <a:gd name="connsiteY112" fmla="*/ 1097280 h 3467405"/>
                <a:gd name="connsiteX113" fmla="*/ 4059936 w 5171846"/>
                <a:gd name="connsiteY113" fmla="*/ 1060704 h 3467405"/>
                <a:gd name="connsiteX114" fmla="*/ 4067251 w 5171846"/>
                <a:gd name="connsiteY114" fmla="*/ 1016813 h 3467405"/>
                <a:gd name="connsiteX115" fmla="*/ 4125773 w 5171846"/>
                <a:gd name="connsiteY115" fmla="*/ 965607 h 3467405"/>
                <a:gd name="connsiteX116" fmla="*/ 4155034 w 5171846"/>
                <a:gd name="connsiteY116" fmla="*/ 958292 h 3467405"/>
                <a:gd name="connsiteX117" fmla="*/ 4176979 w 5171846"/>
                <a:gd name="connsiteY117" fmla="*/ 921716 h 3467405"/>
                <a:gd name="connsiteX118" fmla="*/ 4235501 w 5171846"/>
                <a:gd name="connsiteY118" fmla="*/ 870509 h 3467405"/>
                <a:gd name="connsiteX119" fmla="*/ 4264762 w 5171846"/>
                <a:gd name="connsiteY119" fmla="*/ 804672 h 3467405"/>
                <a:gd name="connsiteX120" fmla="*/ 4279392 w 5171846"/>
                <a:gd name="connsiteY120" fmla="*/ 775412 h 3467405"/>
                <a:gd name="connsiteX121" fmla="*/ 4294022 w 5171846"/>
                <a:gd name="connsiteY121" fmla="*/ 731520 h 3467405"/>
                <a:gd name="connsiteX122" fmla="*/ 4308653 w 5171846"/>
                <a:gd name="connsiteY122" fmla="*/ 672999 h 3467405"/>
                <a:gd name="connsiteX123" fmla="*/ 4330598 w 5171846"/>
                <a:gd name="connsiteY123" fmla="*/ 658368 h 3467405"/>
                <a:gd name="connsiteX124" fmla="*/ 4345229 w 5171846"/>
                <a:gd name="connsiteY124" fmla="*/ 643738 h 3467405"/>
                <a:gd name="connsiteX125" fmla="*/ 4352544 w 5171846"/>
                <a:gd name="connsiteY125" fmla="*/ 621792 h 3467405"/>
                <a:gd name="connsiteX126" fmla="*/ 4359859 w 5171846"/>
                <a:gd name="connsiteY126" fmla="*/ 585216 h 3467405"/>
                <a:gd name="connsiteX127" fmla="*/ 4403750 w 5171846"/>
                <a:gd name="connsiteY127" fmla="*/ 570586 h 3467405"/>
                <a:gd name="connsiteX128" fmla="*/ 4520794 w 5171846"/>
                <a:gd name="connsiteY128" fmla="*/ 555956 h 3467405"/>
                <a:gd name="connsiteX129" fmla="*/ 4572000 w 5171846"/>
                <a:gd name="connsiteY129" fmla="*/ 534010 h 3467405"/>
                <a:gd name="connsiteX130" fmla="*/ 4615891 w 5171846"/>
                <a:gd name="connsiteY130" fmla="*/ 519380 h 3467405"/>
                <a:gd name="connsiteX131" fmla="*/ 4623206 w 5171846"/>
                <a:gd name="connsiteY131" fmla="*/ 460858 h 3467405"/>
                <a:gd name="connsiteX132" fmla="*/ 4637837 w 5171846"/>
                <a:gd name="connsiteY132" fmla="*/ 446228 h 3467405"/>
                <a:gd name="connsiteX133" fmla="*/ 4645152 w 5171846"/>
                <a:gd name="connsiteY133" fmla="*/ 424282 h 3467405"/>
                <a:gd name="connsiteX134" fmla="*/ 4674413 w 5171846"/>
                <a:gd name="connsiteY134" fmla="*/ 387706 h 3467405"/>
                <a:gd name="connsiteX135" fmla="*/ 4696358 w 5171846"/>
                <a:gd name="connsiteY135" fmla="*/ 343815 h 3467405"/>
                <a:gd name="connsiteX136" fmla="*/ 4710989 w 5171846"/>
                <a:gd name="connsiteY136" fmla="*/ 329184 h 3467405"/>
                <a:gd name="connsiteX137" fmla="*/ 4725619 w 5171846"/>
                <a:gd name="connsiteY137" fmla="*/ 307239 h 3467405"/>
                <a:gd name="connsiteX138" fmla="*/ 4798771 w 5171846"/>
                <a:gd name="connsiteY138" fmla="*/ 285293 h 3467405"/>
                <a:gd name="connsiteX139" fmla="*/ 4813402 w 5171846"/>
                <a:gd name="connsiteY139" fmla="*/ 263348 h 3467405"/>
                <a:gd name="connsiteX140" fmla="*/ 4820717 w 5171846"/>
                <a:gd name="connsiteY140" fmla="*/ 241402 h 3467405"/>
                <a:gd name="connsiteX141" fmla="*/ 4842662 w 5171846"/>
                <a:gd name="connsiteY141" fmla="*/ 226772 h 3467405"/>
                <a:gd name="connsiteX142" fmla="*/ 4857293 w 5171846"/>
                <a:gd name="connsiteY142" fmla="*/ 212141 h 3467405"/>
                <a:gd name="connsiteX143" fmla="*/ 4879238 w 5171846"/>
                <a:gd name="connsiteY143" fmla="*/ 197511 h 3467405"/>
                <a:gd name="connsiteX144" fmla="*/ 4893869 w 5171846"/>
                <a:gd name="connsiteY144" fmla="*/ 182880 h 3467405"/>
                <a:gd name="connsiteX145" fmla="*/ 4930445 w 5171846"/>
                <a:gd name="connsiteY145" fmla="*/ 153620 h 3467405"/>
                <a:gd name="connsiteX146" fmla="*/ 4959706 w 5171846"/>
                <a:gd name="connsiteY146" fmla="*/ 95098 h 3467405"/>
                <a:gd name="connsiteX147" fmla="*/ 4974336 w 5171846"/>
                <a:gd name="connsiteY147" fmla="*/ 73152 h 3467405"/>
                <a:gd name="connsiteX148" fmla="*/ 5018227 w 5171846"/>
                <a:gd name="connsiteY148" fmla="*/ 43892 h 3467405"/>
                <a:gd name="connsiteX149" fmla="*/ 5062118 w 5171846"/>
                <a:gd name="connsiteY149" fmla="*/ 29261 h 3467405"/>
                <a:gd name="connsiteX150" fmla="*/ 5106010 w 5171846"/>
                <a:gd name="connsiteY150" fmla="*/ 7316 h 3467405"/>
                <a:gd name="connsiteX151" fmla="*/ 5171846 w 5171846"/>
                <a:gd name="connsiteY151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56246 h 3467405"/>
                <a:gd name="connsiteX85" fmla="*/ 3098959 w 5171846"/>
                <a:gd name="connsiteY85" fmla="*/ 1663297 h 3467405"/>
                <a:gd name="connsiteX86" fmla="*/ 3145536 w 5171846"/>
                <a:gd name="connsiteY86" fmla="*/ 1616660 h 3467405"/>
                <a:gd name="connsiteX87" fmla="*/ 3196742 w 5171846"/>
                <a:gd name="connsiteY87" fmla="*/ 1580084 h 3467405"/>
                <a:gd name="connsiteX88" fmla="*/ 3211373 w 5171846"/>
                <a:gd name="connsiteY88" fmla="*/ 1565453 h 3467405"/>
                <a:gd name="connsiteX89" fmla="*/ 3284525 w 5171846"/>
                <a:gd name="connsiteY89" fmla="*/ 1543508 h 3467405"/>
                <a:gd name="connsiteX90" fmla="*/ 3306470 w 5171846"/>
                <a:gd name="connsiteY90" fmla="*/ 1536192 h 3467405"/>
                <a:gd name="connsiteX91" fmla="*/ 3321101 w 5171846"/>
                <a:gd name="connsiteY91" fmla="*/ 1521562 h 3467405"/>
                <a:gd name="connsiteX92" fmla="*/ 3343046 w 5171846"/>
                <a:gd name="connsiteY92" fmla="*/ 1514247 h 3467405"/>
                <a:gd name="connsiteX93" fmla="*/ 3357677 w 5171846"/>
                <a:gd name="connsiteY93" fmla="*/ 1492301 h 3467405"/>
                <a:gd name="connsiteX94" fmla="*/ 3379622 w 5171846"/>
                <a:gd name="connsiteY94" fmla="*/ 1448410 h 3467405"/>
                <a:gd name="connsiteX95" fmla="*/ 3386938 w 5171846"/>
                <a:gd name="connsiteY95" fmla="*/ 1426464 h 3467405"/>
                <a:gd name="connsiteX96" fmla="*/ 3408883 w 5171846"/>
                <a:gd name="connsiteY96" fmla="*/ 1411834 h 3467405"/>
                <a:gd name="connsiteX97" fmla="*/ 3430829 w 5171846"/>
                <a:gd name="connsiteY97" fmla="*/ 1375258 h 3467405"/>
                <a:gd name="connsiteX98" fmla="*/ 3438144 w 5171846"/>
                <a:gd name="connsiteY98" fmla="*/ 1353312 h 3467405"/>
                <a:gd name="connsiteX99" fmla="*/ 3518611 w 5171846"/>
                <a:gd name="connsiteY99" fmla="*/ 1331367 h 3467405"/>
                <a:gd name="connsiteX100" fmla="*/ 3562502 w 5171846"/>
                <a:gd name="connsiteY100" fmla="*/ 1324052 h 3467405"/>
                <a:gd name="connsiteX101" fmla="*/ 3628339 w 5171846"/>
                <a:gd name="connsiteY101" fmla="*/ 1302106 h 3467405"/>
                <a:gd name="connsiteX102" fmla="*/ 3650285 w 5171846"/>
                <a:gd name="connsiteY102" fmla="*/ 1294791 h 3467405"/>
                <a:gd name="connsiteX103" fmla="*/ 3672230 w 5171846"/>
                <a:gd name="connsiteY103" fmla="*/ 1280160 h 3467405"/>
                <a:gd name="connsiteX104" fmla="*/ 3760013 w 5171846"/>
                <a:gd name="connsiteY104" fmla="*/ 1265530 h 3467405"/>
                <a:gd name="connsiteX105" fmla="*/ 3803904 w 5171846"/>
                <a:gd name="connsiteY105" fmla="*/ 1243584 h 3467405"/>
                <a:gd name="connsiteX106" fmla="*/ 3825850 w 5171846"/>
                <a:gd name="connsiteY106" fmla="*/ 1236269 h 3467405"/>
                <a:gd name="connsiteX107" fmla="*/ 3862426 w 5171846"/>
                <a:gd name="connsiteY107" fmla="*/ 1207008 h 3467405"/>
                <a:gd name="connsiteX108" fmla="*/ 3884371 w 5171846"/>
                <a:gd name="connsiteY108" fmla="*/ 1192378 h 3467405"/>
                <a:gd name="connsiteX109" fmla="*/ 3899002 w 5171846"/>
                <a:gd name="connsiteY109" fmla="*/ 1170432 h 3467405"/>
                <a:gd name="connsiteX110" fmla="*/ 3920947 w 5171846"/>
                <a:gd name="connsiteY110" fmla="*/ 1155802 h 3467405"/>
                <a:gd name="connsiteX111" fmla="*/ 3928262 w 5171846"/>
                <a:gd name="connsiteY111" fmla="*/ 1133856 h 3467405"/>
                <a:gd name="connsiteX112" fmla="*/ 3942893 w 5171846"/>
                <a:gd name="connsiteY112" fmla="*/ 1119226 h 3467405"/>
                <a:gd name="connsiteX113" fmla="*/ 4030675 w 5171846"/>
                <a:gd name="connsiteY113" fmla="*/ 1097280 h 3467405"/>
                <a:gd name="connsiteX114" fmla="*/ 4059936 w 5171846"/>
                <a:gd name="connsiteY114" fmla="*/ 1060704 h 3467405"/>
                <a:gd name="connsiteX115" fmla="*/ 4067251 w 5171846"/>
                <a:gd name="connsiteY115" fmla="*/ 1016813 h 3467405"/>
                <a:gd name="connsiteX116" fmla="*/ 4125773 w 5171846"/>
                <a:gd name="connsiteY116" fmla="*/ 965607 h 3467405"/>
                <a:gd name="connsiteX117" fmla="*/ 4155034 w 5171846"/>
                <a:gd name="connsiteY117" fmla="*/ 958292 h 3467405"/>
                <a:gd name="connsiteX118" fmla="*/ 4176979 w 5171846"/>
                <a:gd name="connsiteY118" fmla="*/ 921716 h 3467405"/>
                <a:gd name="connsiteX119" fmla="*/ 4235501 w 5171846"/>
                <a:gd name="connsiteY119" fmla="*/ 870509 h 3467405"/>
                <a:gd name="connsiteX120" fmla="*/ 4264762 w 5171846"/>
                <a:gd name="connsiteY120" fmla="*/ 804672 h 3467405"/>
                <a:gd name="connsiteX121" fmla="*/ 4279392 w 5171846"/>
                <a:gd name="connsiteY121" fmla="*/ 775412 h 3467405"/>
                <a:gd name="connsiteX122" fmla="*/ 4294022 w 5171846"/>
                <a:gd name="connsiteY122" fmla="*/ 731520 h 3467405"/>
                <a:gd name="connsiteX123" fmla="*/ 4308653 w 5171846"/>
                <a:gd name="connsiteY123" fmla="*/ 672999 h 3467405"/>
                <a:gd name="connsiteX124" fmla="*/ 4330598 w 5171846"/>
                <a:gd name="connsiteY124" fmla="*/ 658368 h 3467405"/>
                <a:gd name="connsiteX125" fmla="*/ 4345229 w 5171846"/>
                <a:gd name="connsiteY125" fmla="*/ 643738 h 3467405"/>
                <a:gd name="connsiteX126" fmla="*/ 4352544 w 5171846"/>
                <a:gd name="connsiteY126" fmla="*/ 621792 h 3467405"/>
                <a:gd name="connsiteX127" fmla="*/ 4359859 w 5171846"/>
                <a:gd name="connsiteY127" fmla="*/ 585216 h 3467405"/>
                <a:gd name="connsiteX128" fmla="*/ 4403750 w 5171846"/>
                <a:gd name="connsiteY128" fmla="*/ 570586 h 3467405"/>
                <a:gd name="connsiteX129" fmla="*/ 4520794 w 5171846"/>
                <a:gd name="connsiteY129" fmla="*/ 555956 h 3467405"/>
                <a:gd name="connsiteX130" fmla="*/ 4572000 w 5171846"/>
                <a:gd name="connsiteY130" fmla="*/ 534010 h 3467405"/>
                <a:gd name="connsiteX131" fmla="*/ 4615891 w 5171846"/>
                <a:gd name="connsiteY131" fmla="*/ 519380 h 3467405"/>
                <a:gd name="connsiteX132" fmla="*/ 4623206 w 5171846"/>
                <a:gd name="connsiteY132" fmla="*/ 460858 h 3467405"/>
                <a:gd name="connsiteX133" fmla="*/ 4637837 w 5171846"/>
                <a:gd name="connsiteY133" fmla="*/ 446228 h 3467405"/>
                <a:gd name="connsiteX134" fmla="*/ 4645152 w 5171846"/>
                <a:gd name="connsiteY134" fmla="*/ 424282 h 3467405"/>
                <a:gd name="connsiteX135" fmla="*/ 4674413 w 5171846"/>
                <a:gd name="connsiteY135" fmla="*/ 387706 h 3467405"/>
                <a:gd name="connsiteX136" fmla="*/ 4696358 w 5171846"/>
                <a:gd name="connsiteY136" fmla="*/ 343815 h 3467405"/>
                <a:gd name="connsiteX137" fmla="*/ 4710989 w 5171846"/>
                <a:gd name="connsiteY137" fmla="*/ 329184 h 3467405"/>
                <a:gd name="connsiteX138" fmla="*/ 4725619 w 5171846"/>
                <a:gd name="connsiteY138" fmla="*/ 307239 h 3467405"/>
                <a:gd name="connsiteX139" fmla="*/ 4798771 w 5171846"/>
                <a:gd name="connsiteY139" fmla="*/ 285293 h 3467405"/>
                <a:gd name="connsiteX140" fmla="*/ 4813402 w 5171846"/>
                <a:gd name="connsiteY140" fmla="*/ 263348 h 3467405"/>
                <a:gd name="connsiteX141" fmla="*/ 4820717 w 5171846"/>
                <a:gd name="connsiteY141" fmla="*/ 241402 h 3467405"/>
                <a:gd name="connsiteX142" fmla="*/ 4842662 w 5171846"/>
                <a:gd name="connsiteY142" fmla="*/ 226772 h 3467405"/>
                <a:gd name="connsiteX143" fmla="*/ 4857293 w 5171846"/>
                <a:gd name="connsiteY143" fmla="*/ 212141 h 3467405"/>
                <a:gd name="connsiteX144" fmla="*/ 4879238 w 5171846"/>
                <a:gd name="connsiteY144" fmla="*/ 197511 h 3467405"/>
                <a:gd name="connsiteX145" fmla="*/ 4893869 w 5171846"/>
                <a:gd name="connsiteY145" fmla="*/ 182880 h 3467405"/>
                <a:gd name="connsiteX146" fmla="*/ 4930445 w 5171846"/>
                <a:gd name="connsiteY146" fmla="*/ 153620 h 3467405"/>
                <a:gd name="connsiteX147" fmla="*/ 4959706 w 5171846"/>
                <a:gd name="connsiteY147" fmla="*/ 95098 h 3467405"/>
                <a:gd name="connsiteX148" fmla="*/ 4974336 w 5171846"/>
                <a:gd name="connsiteY148" fmla="*/ 73152 h 3467405"/>
                <a:gd name="connsiteX149" fmla="*/ 5018227 w 5171846"/>
                <a:gd name="connsiteY149" fmla="*/ 43892 h 3467405"/>
                <a:gd name="connsiteX150" fmla="*/ 5062118 w 5171846"/>
                <a:gd name="connsiteY150" fmla="*/ 29261 h 3467405"/>
                <a:gd name="connsiteX151" fmla="*/ 5106010 w 5171846"/>
                <a:gd name="connsiteY151" fmla="*/ 7316 h 3467405"/>
                <a:gd name="connsiteX152" fmla="*/ 5171846 w 5171846"/>
                <a:gd name="connsiteY152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98959 w 5171846"/>
                <a:gd name="connsiteY84" fmla="*/ 1663297 h 3467405"/>
                <a:gd name="connsiteX85" fmla="*/ 3145536 w 5171846"/>
                <a:gd name="connsiteY85" fmla="*/ 1616660 h 3467405"/>
                <a:gd name="connsiteX86" fmla="*/ 3196742 w 5171846"/>
                <a:gd name="connsiteY86" fmla="*/ 1580084 h 3467405"/>
                <a:gd name="connsiteX87" fmla="*/ 3211373 w 5171846"/>
                <a:gd name="connsiteY87" fmla="*/ 1565453 h 3467405"/>
                <a:gd name="connsiteX88" fmla="*/ 3284525 w 5171846"/>
                <a:gd name="connsiteY88" fmla="*/ 1543508 h 3467405"/>
                <a:gd name="connsiteX89" fmla="*/ 3306470 w 5171846"/>
                <a:gd name="connsiteY89" fmla="*/ 1536192 h 3467405"/>
                <a:gd name="connsiteX90" fmla="*/ 3321101 w 5171846"/>
                <a:gd name="connsiteY90" fmla="*/ 1521562 h 3467405"/>
                <a:gd name="connsiteX91" fmla="*/ 3343046 w 5171846"/>
                <a:gd name="connsiteY91" fmla="*/ 1514247 h 3467405"/>
                <a:gd name="connsiteX92" fmla="*/ 3357677 w 5171846"/>
                <a:gd name="connsiteY92" fmla="*/ 1492301 h 3467405"/>
                <a:gd name="connsiteX93" fmla="*/ 3379622 w 5171846"/>
                <a:gd name="connsiteY93" fmla="*/ 1448410 h 3467405"/>
                <a:gd name="connsiteX94" fmla="*/ 3386938 w 5171846"/>
                <a:gd name="connsiteY94" fmla="*/ 1426464 h 3467405"/>
                <a:gd name="connsiteX95" fmla="*/ 3408883 w 5171846"/>
                <a:gd name="connsiteY95" fmla="*/ 1411834 h 3467405"/>
                <a:gd name="connsiteX96" fmla="*/ 3430829 w 5171846"/>
                <a:gd name="connsiteY96" fmla="*/ 1375258 h 3467405"/>
                <a:gd name="connsiteX97" fmla="*/ 3438144 w 5171846"/>
                <a:gd name="connsiteY97" fmla="*/ 1353312 h 3467405"/>
                <a:gd name="connsiteX98" fmla="*/ 3518611 w 5171846"/>
                <a:gd name="connsiteY98" fmla="*/ 1331367 h 3467405"/>
                <a:gd name="connsiteX99" fmla="*/ 3562502 w 5171846"/>
                <a:gd name="connsiteY99" fmla="*/ 1324052 h 3467405"/>
                <a:gd name="connsiteX100" fmla="*/ 3628339 w 5171846"/>
                <a:gd name="connsiteY100" fmla="*/ 1302106 h 3467405"/>
                <a:gd name="connsiteX101" fmla="*/ 3650285 w 5171846"/>
                <a:gd name="connsiteY101" fmla="*/ 1294791 h 3467405"/>
                <a:gd name="connsiteX102" fmla="*/ 3672230 w 5171846"/>
                <a:gd name="connsiteY102" fmla="*/ 1280160 h 3467405"/>
                <a:gd name="connsiteX103" fmla="*/ 3760013 w 5171846"/>
                <a:gd name="connsiteY103" fmla="*/ 1265530 h 3467405"/>
                <a:gd name="connsiteX104" fmla="*/ 3803904 w 5171846"/>
                <a:gd name="connsiteY104" fmla="*/ 1243584 h 3467405"/>
                <a:gd name="connsiteX105" fmla="*/ 3825850 w 5171846"/>
                <a:gd name="connsiteY105" fmla="*/ 1236269 h 3467405"/>
                <a:gd name="connsiteX106" fmla="*/ 3862426 w 5171846"/>
                <a:gd name="connsiteY106" fmla="*/ 1207008 h 3467405"/>
                <a:gd name="connsiteX107" fmla="*/ 3884371 w 5171846"/>
                <a:gd name="connsiteY107" fmla="*/ 1192378 h 3467405"/>
                <a:gd name="connsiteX108" fmla="*/ 3899002 w 5171846"/>
                <a:gd name="connsiteY108" fmla="*/ 1170432 h 3467405"/>
                <a:gd name="connsiteX109" fmla="*/ 3920947 w 5171846"/>
                <a:gd name="connsiteY109" fmla="*/ 1155802 h 3467405"/>
                <a:gd name="connsiteX110" fmla="*/ 3928262 w 5171846"/>
                <a:gd name="connsiteY110" fmla="*/ 1133856 h 3467405"/>
                <a:gd name="connsiteX111" fmla="*/ 3942893 w 5171846"/>
                <a:gd name="connsiteY111" fmla="*/ 1119226 h 3467405"/>
                <a:gd name="connsiteX112" fmla="*/ 4030675 w 5171846"/>
                <a:gd name="connsiteY112" fmla="*/ 1097280 h 3467405"/>
                <a:gd name="connsiteX113" fmla="*/ 4059936 w 5171846"/>
                <a:gd name="connsiteY113" fmla="*/ 1060704 h 3467405"/>
                <a:gd name="connsiteX114" fmla="*/ 4067251 w 5171846"/>
                <a:gd name="connsiteY114" fmla="*/ 1016813 h 3467405"/>
                <a:gd name="connsiteX115" fmla="*/ 4125773 w 5171846"/>
                <a:gd name="connsiteY115" fmla="*/ 965607 h 3467405"/>
                <a:gd name="connsiteX116" fmla="*/ 4155034 w 5171846"/>
                <a:gd name="connsiteY116" fmla="*/ 958292 h 3467405"/>
                <a:gd name="connsiteX117" fmla="*/ 4176979 w 5171846"/>
                <a:gd name="connsiteY117" fmla="*/ 921716 h 3467405"/>
                <a:gd name="connsiteX118" fmla="*/ 4235501 w 5171846"/>
                <a:gd name="connsiteY118" fmla="*/ 870509 h 3467405"/>
                <a:gd name="connsiteX119" fmla="*/ 4264762 w 5171846"/>
                <a:gd name="connsiteY119" fmla="*/ 804672 h 3467405"/>
                <a:gd name="connsiteX120" fmla="*/ 4279392 w 5171846"/>
                <a:gd name="connsiteY120" fmla="*/ 775412 h 3467405"/>
                <a:gd name="connsiteX121" fmla="*/ 4294022 w 5171846"/>
                <a:gd name="connsiteY121" fmla="*/ 731520 h 3467405"/>
                <a:gd name="connsiteX122" fmla="*/ 4308653 w 5171846"/>
                <a:gd name="connsiteY122" fmla="*/ 672999 h 3467405"/>
                <a:gd name="connsiteX123" fmla="*/ 4330598 w 5171846"/>
                <a:gd name="connsiteY123" fmla="*/ 658368 h 3467405"/>
                <a:gd name="connsiteX124" fmla="*/ 4345229 w 5171846"/>
                <a:gd name="connsiteY124" fmla="*/ 643738 h 3467405"/>
                <a:gd name="connsiteX125" fmla="*/ 4352544 w 5171846"/>
                <a:gd name="connsiteY125" fmla="*/ 621792 h 3467405"/>
                <a:gd name="connsiteX126" fmla="*/ 4359859 w 5171846"/>
                <a:gd name="connsiteY126" fmla="*/ 585216 h 3467405"/>
                <a:gd name="connsiteX127" fmla="*/ 4403750 w 5171846"/>
                <a:gd name="connsiteY127" fmla="*/ 570586 h 3467405"/>
                <a:gd name="connsiteX128" fmla="*/ 4520794 w 5171846"/>
                <a:gd name="connsiteY128" fmla="*/ 555956 h 3467405"/>
                <a:gd name="connsiteX129" fmla="*/ 4572000 w 5171846"/>
                <a:gd name="connsiteY129" fmla="*/ 534010 h 3467405"/>
                <a:gd name="connsiteX130" fmla="*/ 4615891 w 5171846"/>
                <a:gd name="connsiteY130" fmla="*/ 519380 h 3467405"/>
                <a:gd name="connsiteX131" fmla="*/ 4623206 w 5171846"/>
                <a:gd name="connsiteY131" fmla="*/ 460858 h 3467405"/>
                <a:gd name="connsiteX132" fmla="*/ 4637837 w 5171846"/>
                <a:gd name="connsiteY132" fmla="*/ 446228 h 3467405"/>
                <a:gd name="connsiteX133" fmla="*/ 4645152 w 5171846"/>
                <a:gd name="connsiteY133" fmla="*/ 424282 h 3467405"/>
                <a:gd name="connsiteX134" fmla="*/ 4674413 w 5171846"/>
                <a:gd name="connsiteY134" fmla="*/ 387706 h 3467405"/>
                <a:gd name="connsiteX135" fmla="*/ 4696358 w 5171846"/>
                <a:gd name="connsiteY135" fmla="*/ 343815 h 3467405"/>
                <a:gd name="connsiteX136" fmla="*/ 4710989 w 5171846"/>
                <a:gd name="connsiteY136" fmla="*/ 329184 h 3467405"/>
                <a:gd name="connsiteX137" fmla="*/ 4725619 w 5171846"/>
                <a:gd name="connsiteY137" fmla="*/ 307239 h 3467405"/>
                <a:gd name="connsiteX138" fmla="*/ 4798771 w 5171846"/>
                <a:gd name="connsiteY138" fmla="*/ 285293 h 3467405"/>
                <a:gd name="connsiteX139" fmla="*/ 4813402 w 5171846"/>
                <a:gd name="connsiteY139" fmla="*/ 263348 h 3467405"/>
                <a:gd name="connsiteX140" fmla="*/ 4820717 w 5171846"/>
                <a:gd name="connsiteY140" fmla="*/ 241402 h 3467405"/>
                <a:gd name="connsiteX141" fmla="*/ 4842662 w 5171846"/>
                <a:gd name="connsiteY141" fmla="*/ 226772 h 3467405"/>
                <a:gd name="connsiteX142" fmla="*/ 4857293 w 5171846"/>
                <a:gd name="connsiteY142" fmla="*/ 212141 h 3467405"/>
                <a:gd name="connsiteX143" fmla="*/ 4879238 w 5171846"/>
                <a:gd name="connsiteY143" fmla="*/ 197511 h 3467405"/>
                <a:gd name="connsiteX144" fmla="*/ 4893869 w 5171846"/>
                <a:gd name="connsiteY144" fmla="*/ 182880 h 3467405"/>
                <a:gd name="connsiteX145" fmla="*/ 4930445 w 5171846"/>
                <a:gd name="connsiteY145" fmla="*/ 153620 h 3467405"/>
                <a:gd name="connsiteX146" fmla="*/ 4959706 w 5171846"/>
                <a:gd name="connsiteY146" fmla="*/ 95098 h 3467405"/>
                <a:gd name="connsiteX147" fmla="*/ 4974336 w 5171846"/>
                <a:gd name="connsiteY147" fmla="*/ 73152 h 3467405"/>
                <a:gd name="connsiteX148" fmla="*/ 5018227 w 5171846"/>
                <a:gd name="connsiteY148" fmla="*/ 43892 h 3467405"/>
                <a:gd name="connsiteX149" fmla="*/ 5062118 w 5171846"/>
                <a:gd name="connsiteY149" fmla="*/ 29261 h 3467405"/>
                <a:gd name="connsiteX150" fmla="*/ 5106010 w 5171846"/>
                <a:gd name="connsiteY150" fmla="*/ 7316 h 3467405"/>
                <a:gd name="connsiteX151" fmla="*/ 5171846 w 5171846"/>
                <a:gd name="connsiteY151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98959 w 5171846"/>
                <a:gd name="connsiteY84" fmla="*/ 1663297 h 3467405"/>
                <a:gd name="connsiteX85" fmla="*/ 3145536 w 5171846"/>
                <a:gd name="connsiteY85" fmla="*/ 1616660 h 3467405"/>
                <a:gd name="connsiteX86" fmla="*/ 3196742 w 5171846"/>
                <a:gd name="connsiteY86" fmla="*/ 1580084 h 3467405"/>
                <a:gd name="connsiteX87" fmla="*/ 3211373 w 5171846"/>
                <a:gd name="connsiteY87" fmla="*/ 1565453 h 3467405"/>
                <a:gd name="connsiteX88" fmla="*/ 3284525 w 5171846"/>
                <a:gd name="connsiteY88" fmla="*/ 1543508 h 3467405"/>
                <a:gd name="connsiteX89" fmla="*/ 3306470 w 5171846"/>
                <a:gd name="connsiteY89" fmla="*/ 1536192 h 3467405"/>
                <a:gd name="connsiteX90" fmla="*/ 3321101 w 5171846"/>
                <a:gd name="connsiteY90" fmla="*/ 1521562 h 3467405"/>
                <a:gd name="connsiteX91" fmla="*/ 3343046 w 5171846"/>
                <a:gd name="connsiteY91" fmla="*/ 1514247 h 3467405"/>
                <a:gd name="connsiteX92" fmla="*/ 3357677 w 5171846"/>
                <a:gd name="connsiteY92" fmla="*/ 1492301 h 3467405"/>
                <a:gd name="connsiteX93" fmla="*/ 3379622 w 5171846"/>
                <a:gd name="connsiteY93" fmla="*/ 1448410 h 3467405"/>
                <a:gd name="connsiteX94" fmla="*/ 3386938 w 5171846"/>
                <a:gd name="connsiteY94" fmla="*/ 1426464 h 3467405"/>
                <a:gd name="connsiteX95" fmla="*/ 3408883 w 5171846"/>
                <a:gd name="connsiteY95" fmla="*/ 1411834 h 3467405"/>
                <a:gd name="connsiteX96" fmla="*/ 3430829 w 5171846"/>
                <a:gd name="connsiteY96" fmla="*/ 1375258 h 3467405"/>
                <a:gd name="connsiteX97" fmla="*/ 3438144 w 5171846"/>
                <a:gd name="connsiteY97" fmla="*/ 1353312 h 3467405"/>
                <a:gd name="connsiteX98" fmla="*/ 3518611 w 5171846"/>
                <a:gd name="connsiteY98" fmla="*/ 1331367 h 3467405"/>
                <a:gd name="connsiteX99" fmla="*/ 3562502 w 5171846"/>
                <a:gd name="connsiteY99" fmla="*/ 1324052 h 3467405"/>
                <a:gd name="connsiteX100" fmla="*/ 3628339 w 5171846"/>
                <a:gd name="connsiteY100" fmla="*/ 1302106 h 3467405"/>
                <a:gd name="connsiteX101" fmla="*/ 3650285 w 5171846"/>
                <a:gd name="connsiteY101" fmla="*/ 1294791 h 3467405"/>
                <a:gd name="connsiteX102" fmla="*/ 3672230 w 5171846"/>
                <a:gd name="connsiteY102" fmla="*/ 1280160 h 3467405"/>
                <a:gd name="connsiteX103" fmla="*/ 3760013 w 5171846"/>
                <a:gd name="connsiteY103" fmla="*/ 1265530 h 3467405"/>
                <a:gd name="connsiteX104" fmla="*/ 3803904 w 5171846"/>
                <a:gd name="connsiteY104" fmla="*/ 1243584 h 3467405"/>
                <a:gd name="connsiteX105" fmla="*/ 3825850 w 5171846"/>
                <a:gd name="connsiteY105" fmla="*/ 1236269 h 3467405"/>
                <a:gd name="connsiteX106" fmla="*/ 3862426 w 5171846"/>
                <a:gd name="connsiteY106" fmla="*/ 1207008 h 3467405"/>
                <a:gd name="connsiteX107" fmla="*/ 3884371 w 5171846"/>
                <a:gd name="connsiteY107" fmla="*/ 1192378 h 3467405"/>
                <a:gd name="connsiteX108" fmla="*/ 3899002 w 5171846"/>
                <a:gd name="connsiteY108" fmla="*/ 1170432 h 3467405"/>
                <a:gd name="connsiteX109" fmla="*/ 3920947 w 5171846"/>
                <a:gd name="connsiteY109" fmla="*/ 1155802 h 3467405"/>
                <a:gd name="connsiteX110" fmla="*/ 3928262 w 5171846"/>
                <a:gd name="connsiteY110" fmla="*/ 1133856 h 3467405"/>
                <a:gd name="connsiteX111" fmla="*/ 3942893 w 5171846"/>
                <a:gd name="connsiteY111" fmla="*/ 1119226 h 3467405"/>
                <a:gd name="connsiteX112" fmla="*/ 4030675 w 5171846"/>
                <a:gd name="connsiteY112" fmla="*/ 1097280 h 3467405"/>
                <a:gd name="connsiteX113" fmla="*/ 4059936 w 5171846"/>
                <a:gd name="connsiteY113" fmla="*/ 1060704 h 3467405"/>
                <a:gd name="connsiteX114" fmla="*/ 4067251 w 5171846"/>
                <a:gd name="connsiteY114" fmla="*/ 1016813 h 3467405"/>
                <a:gd name="connsiteX115" fmla="*/ 4125773 w 5171846"/>
                <a:gd name="connsiteY115" fmla="*/ 965607 h 3467405"/>
                <a:gd name="connsiteX116" fmla="*/ 4155034 w 5171846"/>
                <a:gd name="connsiteY116" fmla="*/ 958292 h 3467405"/>
                <a:gd name="connsiteX117" fmla="*/ 4176979 w 5171846"/>
                <a:gd name="connsiteY117" fmla="*/ 921716 h 3467405"/>
                <a:gd name="connsiteX118" fmla="*/ 4235501 w 5171846"/>
                <a:gd name="connsiteY118" fmla="*/ 870509 h 3467405"/>
                <a:gd name="connsiteX119" fmla="*/ 4264762 w 5171846"/>
                <a:gd name="connsiteY119" fmla="*/ 804672 h 3467405"/>
                <a:gd name="connsiteX120" fmla="*/ 4279392 w 5171846"/>
                <a:gd name="connsiteY120" fmla="*/ 775412 h 3467405"/>
                <a:gd name="connsiteX121" fmla="*/ 4294022 w 5171846"/>
                <a:gd name="connsiteY121" fmla="*/ 731520 h 3467405"/>
                <a:gd name="connsiteX122" fmla="*/ 4308653 w 5171846"/>
                <a:gd name="connsiteY122" fmla="*/ 672999 h 3467405"/>
                <a:gd name="connsiteX123" fmla="*/ 4330598 w 5171846"/>
                <a:gd name="connsiteY123" fmla="*/ 658368 h 3467405"/>
                <a:gd name="connsiteX124" fmla="*/ 4345229 w 5171846"/>
                <a:gd name="connsiteY124" fmla="*/ 643738 h 3467405"/>
                <a:gd name="connsiteX125" fmla="*/ 4352544 w 5171846"/>
                <a:gd name="connsiteY125" fmla="*/ 621792 h 3467405"/>
                <a:gd name="connsiteX126" fmla="*/ 4359859 w 5171846"/>
                <a:gd name="connsiteY126" fmla="*/ 585216 h 3467405"/>
                <a:gd name="connsiteX127" fmla="*/ 4403750 w 5171846"/>
                <a:gd name="connsiteY127" fmla="*/ 570586 h 3467405"/>
                <a:gd name="connsiteX128" fmla="*/ 4520794 w 5171846"/>
                <a:gd name="connsiteY128" fmla="*/ 555956 h 3467405"/>
                <a:gd name="connsiteX129" fmla="*/ 4572000 w 5171846"/>
                <a:gd name="connsiteY129" fmla="*/ 534010 h 3467405"/>
                <a:gd name="connsiteX130" fmla="*/ 4615891 w 5171846"/>
                <a:gd name="connsiteY130" fmla="*/ 519380 h 3467405"/>
                <a:gd name="connsiteX131" fmla="*/ 4623206 w 5171846"/>
                <a:gd name="connsiteY131" fmla="*/ 460858 h 3467405"/>
                <a:gd name="connsiteX132" fmla="*/ 4637837 w 5171846"/>
                <a:gd name="connsiteY132" fmla="*/ 446228 h 3467405"/>
                <a:gd name="connsiteX133" fmla="*/ 4645152 w 5171846"/>
                <a:gd name="connsiteY133" fmla="*/ 424282 h 3467405"/>
                <a:gd name="connsiteX134" fmla="*/ 4674413 w 5171846"/>
                <a:gd name="connsiteY134" fmla="*/ 387706 h 3467405"/>
                <a:gd name="connsiteX135" fmla="*/ 4696358 w 5171846"/>
                <a:gd name="connsiteY135" fmla="*/ 343815 h 3467405"/>
                <a:gd name="connsiteX136" fmla="*/ 4710989 w 5171846"/>
                <a:gd name="connsiteY136" fmla="*/ 329184 h 3467405"/>
                <a:gd name="connsiteX137" fmla="*/ 4725619 w 5171846"/>
                <a:gd name="connsiteY137" fmla="*/ 307239 h 3467405"/>
                <a:gd name="connsiteX138" fmla="*/ 4798771 w 5171846"/>
                <a:gd name="connsiteY138" fmla="*/ 285293 h 3467405"/>
                <a:gd name="connsiteX139" fmla="*/ 4813402 w 5171846"/>
                <a:gd name="connsiteY139" fmla="*/ 263348 h 3467405"/>
                <a:gd name="connsiteX140" fmla="*/ 4820717 w 5171846"/>
                <a:gd name="connsiteY140" fmla="*/ 241402 h 3467405"/>
                <a:gd name="connsiteX141" fmla="*/ 4842662 w 5171846"/>
                <a:gd name="connsiteY141" fmla="*/ 226772 h 3467405"/>
                <a:gd name="connsiteX142" fmla="*/ 4857293 w 5171846"/>
                <a:gd name="connsiteY142" fmla="*/ 212141 h 3467405"/>
                <a:gd name="connsiteX143" fmla="*/ 4879238 w 5171846"/>
                <a:gd name="connsiteY143" fmla="*/ 197511 h 3467405"/>
                <a:gd name="connsiteX144" fmla="*/ 4893869 w 5171846"/>
                <a:gd name="connsiteY144" fmla="*/ 182880 h 3467405"/>
                <a:gd name="connsiteX145" fmla="*/ 4930445 w 5171846"/>
                <a:gd name="connsiteY145" fmla="*/ 153620 h 3467405"/>
                <a:gd name="connsiteX146" fmla="*/ 4959706 w 5171846"/>
                <a:gd name="connsiteY146" fmla="*/ 95098 h 3467405"/>
                <a:gd name="connsiteX147" fmla="*/ 4974336 w 5171846"/>
                <a:gd name="connsiteY147" fmla="*/ 73152 h 3467405"/>
                <a:gd name="connsiteX148" fmla="*/ 5018227 w 5171846"/>
                <a:gd name="connsiteY148" fmla="*/ 43892 h 3467405"/>
                <a:gd name="connsiteX149" fmla="*/ 5062118 w 5171846"/>
                <a:gd name="connsiteY149" fmla="*/ 29261 h 3467405"/>
                <a:gd name="connsiteX150" fmla="*/ 5106010 w 5171846"/>
                <a:gd name="connsiteY150" fmla="*/ 7316 h 3467405"/>
                <a:gd name="connsiteX151" fmla="*/ 5171846 w 5171846"/>
                <a:gd name="connsiteY151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63389 h 3467405"/>
                <a:gd name="connsiteX85" fmla="*/ 3098959 w 5171846"/>
                <a:gd name="connsiteY85" fmla="*/ 1663297 h 3467405"/>
                <a:gd name="connsiteX86" fmla="*/ 3145536 w 5171846"/>
                <a:gd name="connsiteY86" fmla="*/ 1616660 h 3467405"/>
                <a:gd name="connsiteX87" fmla="*/ 3196742 w 5171846"/>
                <a:gd name="connsiteY87" fmla="*/ 1580084 h 3467405"/>
                <a:gd name="connsiteX88" fmla="*/ 3211373 w 5171846"/>
                <a:gd name="connsiteY88" fmla="*/ 1565453 h 3467405"/>
                <a:gd name="connsiteX89" fmla="*/ 3284525 w 5171846"/>
                <a:gd name="connsiteY89" fmla="*/ 1543508 h 3467405"/>
                <a:gd name="connsiteX90" fmla="*/ 3306470 w 5171846"/>
                <a:gd name="connsiteY90" fmla="*/ 1536192 h 3467405"/>
                <a:gd name="connsiteX91" fmla="*/ 3321101 w 5171846"/>
                <a:gd name="connsiteY91" fmla="*/ 1521562 h 3467405"/>
                <a:gd name="connsiteX92" fmla="*/ 3343046 w 5171846"/>
                <a:gd name="connsiteY92" fmla="*/ 1514247 h 3467405"/>
                <a:gd name="connsiteX93" fmla="*/ 3357677 w 5171846"/>
                <a:gd name="connsiteY93" fmla="*/ 1492301 h 3467405"/>
                <a:gd name="connsiteX94" fmla="*/ 3379622 w 5171846"/>
                <a:gd name="connsiteY94" fmla="*/ 1448410 h 3467405"/>
                <a:gd name="connsiteX95" fmla="*/ 3386938 w 5171846"/>
                <a:gd name="connsiteY95" fmla="*/ 1426464 h 3467405"/>
                <a:gd name="connsiteX96" fmla="*/ 3408883 w 5171846"/>
                <a:gd name="connsiteY96" fmla="*/ 1411834 h 3467405"/>
                <a:gd name="connsiteX97" fmla="*/ 3430829 w 5171846"/>
                <a:gd name="connsiteY97" fmla="*/ 1375258 h 3467405"/>
                <a:gd name="connsiteX98" fmla="*/ 3438144 w 5171846"/>
                <a:gd name="connsiteY98" fmla="*/ 1353312 h 3467405"/>
                <a:gd name="connsiteX99" fmla="*/ 3518611 w 5171846"/>
                <a:gd name="connsiteY99" fmla="*/ 1331367 h 3467405"/>
                <a:gd name="connsiteX100" fmla="*/ 3562502 w 5171846"/>
                <a:gd name="connsiteY100" fmla="*/ 1324052 h 3467405"/>
                <a:gd name="connsiteX101" fmla="*/ 3628339 w 5171846"/>
                <a:gd name="connsiteY101" fmla="*/ 1302106 h 3467405"/>
                <a:gd name="connsiteX102" fmla="*/ 3650285 w 5171846"/>
                <a:gd name="connsiteY102" fmla="*/ 1294791 h 3467405"/>
                <a:gd name="connsiteX103" fmla="*/ 3672230 w 5171846"/>
                <a:gd name="connsiteY103" fmla="*/ 1280160 h 3467405"/>
                <a:gd name="connsiteX104" fmla="*/ 3760013 w 5171846"/>
                <a:gd name="connsiteY104" fmla="*/ 1265530 h 3467405"/>
                <a:gd name="connsiteX105" fmla="*/ 3803904 w 5171846"/>
                <a:gd name="connsiteY105" fmla="*/ 1243584 h 3467405"/>
                <a:gd name="connsiteX106" fmla="*/ 3825850 w 5171846"/>
                <a:gd name="connsiteY106" fmla="*/ 1236269 h 3467405"/>
                <a:gd name="connsiteX107" fmla="*/ 3862426 w 5171846"/>
                <a:gd name="connsiteY107" fmla="*/ 1207008 h 3467405"/>
                <a:gd name="connsiteX108" fmla="*/ 3884371 w 5171846"/>
                <a:gd name="connsiteY108" fmla="*/ 1192378 h 3467405"/>
                <a:gd name="connsiteX109" fmla="*/ 3899002 w 5171846"/>
                <a:gd name="connsiteY109" fmla="*/ 1170432 h 3467405"/>
                <a:gd name="connsiteX110" fmla="*/ 3920947 w 5171846"/>
                <a:gd name="connsiteY110" fmla="*/ 1155802 h 3467405"/>
                <a:gd name="connsiteX111" fmla="*/ 3928262 w 5171846"/>
                <a:gd name="connsiteY111" fmla="*/ 1133856 h 3467405"/>
                <a:gd name="connsiteX112" fmla="*/ 3942893 w 5171846"/>
                <a:gd name="connsiteY112" fmla="*/ 1119226 h 3467405"/>
                <a:gd name="connsiteX113" fmla="*/ 4030675 w 5171846"/>
                <a:gd name="connsiteY113" fmla="*/ 1097280 h 3467405"/>
                <a:gd name="connsiteX114" fmla="*/ 4059936 w 5171846"/>
                <a:gd name="connsiteY114" fmla="*/ 1060704 h 3467405"/>
                <a:gd name="connsiteX115" fmla="*/ 4067251 w 5171846"/>
                <a:gd name="connsiteY115" fmla="*/ 1016813 h 3467405"/>
                <a:gd name="connsiteX116" fmla="*/ 4125773 w 5171846"/>
                <a:gd name="connsiteY116" fmla="*/ 965607 h 3467405"/>
                <a:gd name="connsiteX117" fmla="*/ 4155034 w 5171846"/>
                <a:gd name="connsiteY117" fmla="*/ 958292 h 3467405"/>
                <a:gd name="connsiteX118" fmla="*/ 4176979 w 5171846"/>
                <a:gd name="connsiteY118" fmla="*/ 921716 h 3467405"/>
                <a:gd name="connsiteX119" fmla="*/ 4235501 w 5171846"/>
                <a:gd name="connsiteY119" fmla="*/ 870509 h 3467405"/>
                <a:gd name="connsiteX120" fmla="*/ 4264762 w 5171846"/>
                <a:gd name="connsiteY120" fmla="*/ 804672 h 3467405"/>
                <a:gd name="connsiteX121" fmla="*/ 4279392 w 5171846"/>
                <a:gd name="connsiteY121" fmla="*/ 775412 h 3467405"/>
                <a:gd name="connsiteX122" fmla="*/ 4294022 w 5171846"/>
                <a:gd name="connsiteY122" fmla="*/ 731520 h 3467405"/>
                <a:gd name="connsiteX123" fmla="*/ 4308653 w 5171846"/>
                <a:gd name="connsiteY123" fmla="*/ 672999 h 3467405"/>
                <a:gd name="connsiteX124" fmla="*/ 4330598 w 5171846"/>
                <a:gd name="connsiteY124" fmla="*/ 658368 h 3467405"/>
                <a:gd name="connsiteX125" fmla="*/ 4345229 w 5171846"/>
                <a:gd name="connsiteY125" fmla="*/ 643738 h 3467405"/>
                <a:gd name="connsiteX126" fmla="*/ 4352544 w 5171846"/>
                <a:gd name="connsiteY126" fmla="*/ 621792 h 3467405"/>
                <a:gd name="connsiteX127" fmla="*/ 4359859 w 5171846"/>
                <a:gd name="connsiteY127" fmla="*/ 585216 h 3467405"/>
                <a:gd name="connsiteX128" fmla="*/ 4403750 w 5171846"/>
                <a:gd name="connsiteY128" fmla="*/ 570586 h 3467405"/>
                <a:gd name="connsiteX129" fmla="*/ 4520794 w 5171846"/>
                <a:gd name="connsiteY129" fmla="*/ 555956 h 3467405"/>
                <a:gd name="connsiteX130" fmla="*/ 4572000 w 5171846"/>
                <a:gd name="connsiteY130" fmla="*/ 534010 h 3467405"/>
                <a:gd name="connsiteX131" fmla="*/ 4615891 w 5171846"/>
                <a:gd name="connsiteY131" fmla="*/ 519380 h 3467405"/>
                <a:gd name="connsiteX132" fmla="*/ 4623206 w 5171846"/>
                <a:gd name="connsiteY132" fmla="*/ 460858 h 3467405"/>
                <a:gd name="connsiteX133" fmla="*/ 4637837 w 5171846"/>
                <a:gd name="connsiteY133" fmla="*/ 446228 h 3467405"/>
                <a:gd name="connsiteX134" fmla="*/ 4645152 w 5171846"/>
                <a:gd name="connsiteY134" fmla="*/ 424282 h 3467405"/>
                <a:gd name="connsiteX135" fmla="*/ 4674413 w 5171846"/>
                <a:gd name="connsiteY135" fmla="*/ 387706 h 3467405"/>
                <a:gd name="connsiteX136" fmla="*/ 4696358 w 5171846"/>
                <a:gd name="connsiteY136" fmla="*/ 343815 h 3467405"/>
                <a:gd name="connsiteX137" fmla="*/ 4710989 w 5171846"/>
                <a:gd name="connsiteY137" fmla="*/ 329184 h 3467405"/>
                <a:gd name="connsiteX138" fmla="*/ 4725619 w 5171846"/>
                <a:gd name="connsiteY138" fmla="*/ 307239 h 3467405"/>
                <a:gd name="connsiteX139" fmla="*/ 4798771 w 5171846"/>
                <a:gd name="connsiteY139" fmla="*/ 285293 h 3467405"/>
                <a:gd name="connsiteX140" fmla="*/ 4813402 w 5171846"/>
                <a:gd name="connsiteY140" fmla="*/ 263348 h 3467405"/>
                <a:gd name="connsiteX141" fmla="*/ 4820717 w 5171846"/>
                <a:gd name="connsiteY141" fmla="*/ 241402 h 3467405"/>
                <a:gd name="connsiteX142" fmla="*/ 4842662 w 5171846"/>
                <a:gd name="connsiteY142" fmla="*/ 226772 h 3467405"/>
                <a:gd name="connsiteX143" fmla="*/ 4857293 w 5171846"/>
                <a:gd name="connsiteY143" fmla="*/ 212141 h 3467405"/>
                <a:gd name="connsiteX144" fmla="*/ 4879238 w 5171846"/>
                <a:gd name="connsiteY144" fmla="*/ 197511 h 3467405"/>
                <a:gd name="connsiteX145" fmla="*/ 4893869 w 5171846"/>
                <a:gd name="connsiteY145" fmla="*/ 182880 h 3467405"/>
                <a:gd name="connsiteX146" fmla="*/ 4930445 w 5171846"/>
                <a:gd name="connsiteY146" fmla="*/ 153620 h 3467405"/>
                <a:gd name="connsiteX147" fmla="*/ 4959706 w 5171846"/>
                <a:gd name="connsiteY147" fmla="*/ 95098 h 3467405"/>
                <a:gd name="connsiteX148" fmla="*/ 4974336 w 5171846"/>
                <a:gd name="connsiteY148" fmla="*/ 73152 h 3467405"/>
                <a:gd name="connsiteX149" fmla="*/ 5018227 w 5171846"/>
                <a:gd name="connsiteY149" fmla="*/ 43892 h 3467405"/>
                <a:gd name="connsiteX150" fmla="*/ 5062118 w 5171846"/>
                <a:gd name="connsiteY150" fmla="*/ 29261 h 3467405"/>
                <a:gd name="connsiteX151" fmla="*/ 5106010 w 5171846"/>
                <a:gd name="connsiteY151" fmla="*/ 7316 h 3467405"/>
                <a:gd name="connsiteX152" fmla="*/ 5171846 w 5171846"/>
                <a:gd name="connsiteY152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63389 h 3467405"/>
                <a:gd name="connsiteX85" fmla="*/ 3020378 w 5171846"/>
                <a:gd name="connsiteY85" fmla="*/ 1661008 h 3467405"/>
                <a:gd name="connsiteX86" fmla="*/ 3098959 w 5171846"/>
                <a:gd name="connsiteY86" fmla="*/ 1663297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862426 w 5171846"/>
                <a:gd name="connsiteY108" fmla="*/ 1207008 h 3467405"/>
                <a:gd name="connsiteX109" fmla="*/ 3884371 w 5171846"/>
                <a:gd name="connsiteY109" fmla="*/ 1192378 h 3467405"/>
                <a:gd name="connsiteX110" fmla="*/ 3899002 w 5171846"/>
                <a:gd name="connsiteY110" fmla="*/ 1170432 h 3467405"/>
                <a:gd name="connsiteX111" fmla="*/ 3920947 w 5171846"/>
                <a:gd name="connsiteY111" fmla="*/ 1155802 h 3467405"/>
                <a:gd name="connsiteX112" fmla="*/ 3928262 w 5171846"/>
                <a:gd name="connsiteY112" fmla="*/ 1133856 h 3467405"/>
                <a:gd name="connsiteX113" fmla="*/ 3942893 w 5171846"/>
                <a:gd name="connsiteY113" fmla="*/ 1119226 h 3467405"/>
                <a:gd name="connsiteX114" fmla="*/ 4030675 w 5171846"/>
                <a:gd name="connsiteY114" fmla="*/ 1097280 h 3467405"/>
                <a:gd name="connsiteX115" fmla="*/ 4059936 w 5171846"/>
                <a:gd name="connsiteY115" fmla="*/ 1060704 h 3467405"/>
                <a:gd name="connsiteX116" fmla="*/ 4067251 w 5171846"/>
                <a:gd name="connsiteY116" fmla="*/ 1016813 h 3467405"/>
                <a:gd name="connsiteX117" fmla="*/ 4125773 w 5171846"/>
                <a:gd name="connsiteY117" fmla="*/ 965607 h 3467405"/>
                <a:gd name="connsiteX118" fmla="*/ 4155034 w 5171846"/>
                <a:gd name="connsiteY118" fmla="*/ 958292 h 3467405"/>
                <a:gd name="connsiteX119" fmla="*/ 4176979 w 5171846"/>
                <a:gd name="connsiteY119" fmla="*/ 921716 h 3467405"/>
                <a:gd name="connsiteX120" fmla="*/ 4235501 w 5171846"/>
                <a:gd name="connsiteY120" fmla="*/ 870509 h 3467405"/>
                <a:gd name="connsiteX121" fmla="*/ 4264762 w 5171846"/>
                <a:gd name="connsiteY121" fmla="*/ 804672 h 3467405"/>
                <a:gd name="connsiteX122" fmla="*/ 4279392 w 5171846"/>
                <a:gd name="connsiteY122" fmla="*/ 775412 h 3467405"/>
                <a:gd name="connsiteX123" fmla="*/ 4294022 w 5171846"/>
                <a:gd name="connsiteY123" fmla="*/ 731520 h 3467405"/>
                <a:gd name="connsiteX124" fmla="*/ 4308653 w 5171846"/>
                <a:gd name="connsiteY124" fmla="*/ 672999 h 3467405"/>
                <a:gd name="connsiteX125" fmla="*/ 4330598 w 5171846"/>
                <a:gd name="connsiteY125" fmla="*/ 658368 h 3467405"/>
                <a:gd name="connsiteX126" fmla="*/ 4345229 w 5171846"/>
                <a:gd name="connsiteY126" fmla="*/ 643738 h 3467405"/>
                <a:gd name="connsiteX127" fmla="*/ 4352544 w 5171846"/>
                <a:gd name="connsiteY127" fmla="*/ 621792 h 3467405"/>
                <a:gd name="connsiteX128" fmla="*/ 4359859 w 5171846"/>
                <a:gd name="connsiteY128" fmla="*/ 585216 h 3467405"/>
                <a:gd name="connsiteX129" fmla="*/ 4403750 w 5171846"/>
                <a:gd name="connsiteY129" fmla="*/ 570586 h 3467405"/>
                <a:gd name="connsiteX130" fmla="*/ 4520794 w 5171846"/>
                <a:gd name="connsiteY130" fmla="*/ 555956 h 3467405"/>
                <a:gd name="connsiteX131" fmla="*/ 4572000 w 5171846"/>
                <a:gd name="connsiteY131" fmla="*/ 534010 h 3467405"/>
                <a:gd name="connsiteX132" fmla="*/ 4615891 w 5171846"/>
                <a:gd name="connsiteY132" fmla="*/ 519380 h 3467405"/>
                <a:gd name="connsiteX133" fmla="*/ 4623206 w 5171846"/>
                <a:gd name="connsiteY133" fmla="*/ 460858 h 3467405"/>
                <a:gd name="connsiteX134" fmla="*/ 4637837 w 5171846"/>
                <a:gd name="connsiteY134" fmla="*/ 446228 h 3467405"/>
                <a:gd name="connsiteX135" fmla="*/ 4645152 w 5171846"/>
                <a:gd name="connsiteY135" fmla="*/ 424282 h 3467405"/>
                <a:gd name="connsiteX136" fmla="*/ 4674413 w 5171846"/>
                <a:gd name="connsiteY136" fmla="*/ 387706 h 3467405"/>
                <a:gd name="connsiteX137" fmla="*/ 4696358 w 5171846"/>
                <a:gd name="connsiteY137" fmla="*/ 343815 h 3467405"/>
                <a:gd name="connsiteX138" fmla="*/ 4710989 w 5171846"/>
                <a:gd name="connsiteY138" fmla="*/ 329184 h 3467405"/>
                <a:gd name="connsiteX139" fmla="*/ 4725619 w 5171846"/>
                <a:gd name="connsiteY139" fmla="*/ 307239 h 3467405"/>
                <a:gd name="connsiteX140" fmla="*/ 4798771 w 5171846"/>
                <a:gd name="connsiteY140" fmla="*/ 285293 h 3467405"/>
                <a:gd name="connsiteX141" fmla="*/ 4813402 w 5171846"/>
                <a:gd name="connsiteY141" fmla="*/ 263348 h 3467405"/>
                <a:gd name="connsiteX142" fmla="*/ 4820717 w 5171846"/>
                <a:gd name="connsiteY142" fmla="*/ 241402 h 3467405"/>
                <a:gd name="connsiteX143" fmla="*/ 4842662 w 5171846"/>
                <a:gd name="connsiteY143" fmla="*/ 226772 h 3467405"/>
                <a:gd name="connsiteX144" fmla="*/ 4857293 w 5171846"/>
                <a:gd name="connsiteY144" fmla="*/ 212141 h 3467405"/>
                <a:gd name="connsiteX145" fmla="*/ 4879238 w 5171846"/>
                <a:gd name="connsiteY145" fmla="*/ 197511 h 3467405"/>
                <a:gd name="connsiteX146" fmla="*/ 4893869 w 5171846"/>
                <a:gd name="connsiteY146" fmla="*/ 182880 h 3467405"/>
                <a:gd name="connsiteX147" fmla="*/ 4930445 w 5171846"/>
                <a:gd name="connsiteY147" fmla="*/ 153620 h 3467405"/>
                <a:gd name="connsiteX148" fmla="*/ 4959706 w 5171846"/>
                <a:gd name="connsiteY148" fmla="*/ 95098 h 3467405"/>
                <a:gd name="connsiteX149" fmla="*/ 4974336 w 5171846"/>
                <a:gd name="connsiteY149" fmla="*/ 73152 h 3467405"/>
                <a:gd name="connsiteX150" fmla="*/ 5018227 w 5171846"/>
                <a:gd name="connsiteY150" fmla="*/ 43892 h 3467405"/>
                <a:gd name="connsiteX151" fmla="*/ 5062118 w 5171846"/>
                <a:gd name="connsiteY151" fmla="*/ 29261 h 3467405"/>
                <a:gd name="connsiteX152" fmla="*/ 5106010 w 5171846"/>
                <a:gd name="connsiteY152" fmla="*/ 7316 h 3467405"/>
                <a:gd name="connsiteX153" fmla="*/ 5171846 w 5171846"/>
                <a:gd name="connsiteY153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63389 h 3467405"/>
                <a:gd name="connsiteX85" fmla="*/ 3020378 w 5171846"/>
                <a:gd name="connsiteY85" fmla="*/ 1661008 h 3467405"/>
                <a:gd name="connsiteX86" fmla="*/ 3098959 w 5171846"/>
                <a:gd name="connsiteY86" fmla="*/ 1663297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884371 w 5171846"/>
                <a:gd name="connsiteY108" fmla="*/ 1192378 h 3467405"/>
                <a:gd name="connsiteX109" fmla="*/ 3899002 w 5171846"/>
                <a:gd name="connsiteY109" fmla="*/ 1170432 h 3467405"/>
                <a:gd name="connsiteX110" fmla="*/ 3920947 w 5171846"/>
                <a:gd name="connsiteY110" fmla="*/ 1155802 h 3467405"/>
                <a:gd name="connsiteX111" fmla="*/ 3928262 w 5171846"/>
                <a:gd name="connsiteY111" fmla="*/ 1133856 h 3467405"/>
                <a:gd name="connsiteX112" fmla="*/ 3942893 w 5171846"/>
                <a:gd name="connsiteY112" fmla="*/ 1119226 h 3467405"/>
                <a:gd name="connsiteX113" fmla="*/ 4030675 w 5171846"/>
                <a:gd name="connsiteY113" fmla="*/ 1097280 h 3467405"/>
                <a:gd name="connsiteX114" fmla="*/ 4059936 w 5171846"/>
                <a:gd name="connsiteY114" fmla="*/ 1060704 h 3467405"/>
                <a:gd name="connsiteX115" fmla="*/ 4067251 w 5171846"/>
                <a:gd name="connsiteY115" fmla="*/ 1016813 h 3467405"/>
                <a:gd name="connsiteX116" fmla="*/ 4125773 w 5171846"/>
                <a:gd name="connsiteY116" fmla="*/ 965607 h 3467405"/>
                <a:gd name="connsiteX117" fmla="*/ 4155034 w 5171846"/>
                <a:gd name="connsiteY117" fmla="*/ 958292 h 3467405"/>
                <a:gd name="connsiteX118" fmla="*/ 4176979 w 5171846"/>
                <a:gd name="connsiteY118" fmla="*/ 921716 h 3467405"/>
                <a:gd name="connsiteX119" fmla="*/ 4235501 w 5171846"/>
                <a:gd name="connsiteY119" fmla="*/ 870509 h 3467405"/>
                <a:gd name="connsiteX120" fmla="*/ 4264762 w 5171846"/>
                <a:gd name="connsiteY120" fmla="*/ 804672 h 3467405"/>
                <a:gd name="connsiteX121" fmla="*/ 4279392 w 5171846"/>
                <a:gd name="connsiteY121" fmla="*/ 775412 h 3467405"/>
                <a:gd name="connsiteX122" fmla="*/ 4294022 w 5171846"/>
                <a:gd name="connsiteY122" fmla="*/ 731520 h 3467405"/>
                <a:gd name="connsiteX123" fmla="*/ 4308653 w 5171846"/>
                <a:gd name="connsiteY123" fmla="*/ 672999 h 3467405"/>
                <a:gd name="connsiteX124" fmla="*/ 4330598 w 5171846"/>
                <a:gd name="connsiteY124" fmla="*/ 658368 h 3467405"/>
                <a:gd name="connsiteX125" fmla="*/ 4345229 w 5171846"/>
                <a:gd name="connsiteY125" fmla="*/ 643738 h 3467405"/>
                <a:gd name="connsiteX126" fmla="*/ 4352544 w 5171846"/>
                <a:gd name="connsiteY126" fmla="*/ 621792 h 3467405"/>
                <a:gd name="connsiteX127" fmla="*/ 4359859 w 5171846"/>
                <a:gd name="connsiteY127" fmla="*/ 585216 h 3467405"/>
                <a:gd name="connsiteX128" fmla="*/ 4403750 w 5171846"/>
                <a:gd name="connsiteY128" fmla="*/ 570586 h 3467405"/>
                <a:gd name="connsiteX129" fmla="*/ 4520794 w 5171846"/>
                <a:gd name="connsiteY129" fmla="*/ 555956 h 3467405"/>
                <a:gd name="connsiteX130" fmla="*/ 4572000 w 5171846"/>
                <a:gd name="connsiteY130" fmla="*/ 534010 h 3467405"/>
                <a:gd name="connsiteX131" fmla="*/ 4615891 w 5171846"/>
                <a:gd name="connsiteY131" fmla="*/ 519380 h 3467405"/>
                <a:gd name="connsiteX132" fmla="*/ 4623206 w 5171846"/>
                <a:gd name="connsiteY132" fmla="*/ 460858 h 3467405"/>
                <a:gd name="connsiteX133" fmla="*/ 4637837 w 5171846"/>
                <a:gd name="connsiteY133" fmla="*/ 446228 h 3467405"/>
                <a:gd name="connsiteX134" fmla="*/ 4645152 w 5171846"/>
                <a:gd name="connsiteY134" fmla="*/ 424282 h 3467405"/>
                <a:gd name="connsiteX135" fmla="*/ 4674413 w 5171846"/>
                <a:gd name="connsiteY135" fmla="*/ 387706 h 3467405"/>
                <a:gd name="connsiteX136" fmla="*/ 4696358 w 5171846"/>
                <a:gd name="connsiteY136" fmla="*/ 343815 h 3467405"/>
                <a:gd name="connsiteX137" fmla="*/ 4710989 w 5171846"/>
                <a:gd name="connsiteY137" fmla="*/ 329184 h 3467405"/>
                <a:gd name="connsiteX138" fmla="*/ 4725619 w 5171846"/>
                <a:gd name="connsiteY138" fmla="*/ 307239 h 3467405"/>
                <a:gd name="connsiteX139" fmla="*/ 4798771 w 5171846"/>
                <a:gd name="connsiteY139" fmla="*/ 285293 h 3467405"/>
                <a:gd name="connsiteX140" fmla="*/ 4813402 w 5171846"/>
                <a:gd name="connsiteY140" fmla="*/ 263348 h 3467405"/>
                <a:gd name="connsiteX141" fmla="*/ 4820717 w 5171846"/>
                <a:gd name="connsiteY141" fmla="*/ 241402 h 3467405"/>
                <a:gd name="connsiteX142" fmla="*/ 4842662 w 5171846"/>
                <a:gd name="connsiteY142" fmla="*/ 226772 h 3467405"/>
                <a:gd name="connsiteX143" fmla="*/ 4857293 w 5171846"/>
                <a:gd name="connsiteY143" fmla="*/ 212141 h 3467405"/>
                <a:gd name="connsiteX144" fmla="*/ 4879238 w 5171846"/>
                <a:gd name="connsiteY144" fmla="*/ 197511 h 3467405"/>
                <a:gd name="connsiteX145" fmla="*/ 4893869 w 5171846"/>
                <a:gd name="connsiteY145" fmla="*/ 182880 h 3467405"/>
                <a:gd name="connsiteX146" fmla="*/ 4930445 w 5171846"/>
                <a:gd name="connsiteY146" fmla="*/ 153620 h 3467405"/>
                <a:gd name="connsiteX147" fmla="*/ 4959706 w 5171846"/>
                <a:gd name="connsiteY147" fmla="*/ 95098 h 3467405"/>
                <a:gd name="connsiteX148" fmla="*/ 4974336 w 5171846"/>
                <a:gd name="connsiteY148" fmla="*/ 73152 h 3467405"/>
                <a:gd name="connsiteX149" fmla="*/ 5018227 w 5171846"/>
                <a:gd name="connsiteY149" fmla="*/ 43892 h 3467405"/>
                <a:gd name="connsiteX150" fmla="*/ 5062118 w 5171846"/>
                <a:gd name="connsiteY150" fmla="*/ 29261 h 3467405"/>
                <a:gd name="connsiteX151" fmla="*/ 5106010 w 5171846"/>
                <a:gd name="connsiteY151" fmla="*/ 7316 h 3467405"/>
                <a:gd name="connsiteX152" fmla="*/ 5171846 w 5171846"/>
                <a:gd name="connsiteY152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63389 h 3467405"/>
                <a:gd name="connsiteX85" fmla="*/ 3020378 w 5171846"/>
                <a:gd name="connsiteY85" fmla="*/ 1661008 h 3467405"/>
                <a:gd name="connsiteX86" fmla="*/ 3098959 w 5171846"/>
                <a:gd name="connsiteY86" fmla="*/ 1663297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899002 w 5171846"/>
                <a:gd name="connsiteY108" fmla="*/ 1170432 h 3467405"/>
                <a:gd name="connsiteX109" fmla="*/ 3920947 w 5171846"/>
                <a:gd name="connsiteY109" fmla="*/ 1155802 h 3467405"/>
                <a:gd name="connsiteX110" fmla="*/ 3928262 w 5171846"/>
                <a:gd name="connsiteY110" fmla="*/ 1133856 h 3467405"/>
                <a:gd name="connsiteX111" fmla="*/ 3942893 w 5171846"/>
                <a:gd name="connsiteY111" fmla="*/ 1119226 h 3467405"/>
                <a:gd name="connsiteX112" fmla="*/ 4030675 w 5171846"/>
                <a:gd name="connsiteY112" fmla="*/ 1097280 h 3467405"/>
                <a:gd name="connsiteX113" fmla="*/ 4059936 w 5171846"/>
                <a:gd name="connsiteY113" fmla="*/ 1060704 h 3467405"/>
                <a:gd name="connsiteX114" fmla="*/ 4067251 w 5171846"/>
                <a:gd name="connsiteY114" fmla="*/ 1016813 h 3467405"/>
                <a:gd name="connsiteX115" fmla="*/ 4125773 w 5171846"/>
                <a:gd name="connsiteY115" fmla="*/ 965607 h 3467405"/>
                <a:gd name="connsiteX116" fmla="*/ 4155034 w 5171846"/>
                <a:gd name="connsiteY116" fmla="*/ 958292 h 3467405"/>
                <a:gd name="connsiteX117" fmla="*/ 4176979 w 5171846"/>
                <a:gd name="connsiteY117" fmla="*/ 921716 h 3467405"/>
                <a:gd name="connsiteX118" fmla="*/ 4235501 w 5171846"/>
                <a:gd name="connsiteY118" fmla="*/ 870509 h 3467405"/>
                <a:gd name="connsiteX119" fmla="*/ 4264762 w 5171846"/>
                <a:gd name="connsiteY119" fmla="*/ 804672 h 3467405"/>
                <a:gd name="connsiteX120" fmla="*/ 4279392 w 5171846"/>
                <a:gd name="connsiteY120" fmla="*/ 775412 h 3467405"/>
                <a:gd name="connsiteX121" fmla="*/ 4294022 w 5171846"/>
                <a:gd name="connsiteY121" fmla="*/ 731520 h 3467405"/>
                <a:gd name="connsiteX122" fmla="*/ 4308653 w 5171846"/>
                <a:gd name="connsiteY122" fmla="*/ 672999 h 3467405"/>
                <a:gd name="connsiteX123" fmla="*/ 4330598 w 5171846"/>
                <a:gd name="connsiteY123" fmla="*/ 658368 h 3467405"/>
                <a:gd name="connsiteX124" fmla="*/ 4345229 w 5171846"/>
                <a:gd name="connsiteY124" fmla="*/ 643738 h 3467405"/>
                <a:gd name="connsiteX125" fmla="*/ 4352544 w 5171846"/>
                <a:gd name="connsiteY125" fmla="*/ 621792 h 3467405"/>
                <a:gd name="connsiteX126" fmla="*/ 4359859 w 5171846"/>
                <a:gd name="connsiteY126" fmla="*/ 585216 h 3467405"/>
                <a:gd name="connsiteX127" fmla="*/ 4403750 w 5171846"/>
                <a:gd name="connsiteY127" fmla="*/ 570586 h 3467405"/>
                <a:gd name="connsiteX128" fmla="*/ 4520794 w 5171846"/>
                <a:gd name="connsiteY128" fmla="*/ 555956 h 3467405"/>
                <a:gd name="connsiteX129" fmla="*/ 4572000 w 5171846"/>
                <a:gd name="connsiteY129" fmla="*/ 534010 h 3467405"/>
                <a:gd name="connsiteX130" fmla="*/ 4615891 w 5171846"/>
                <a:gd name="connsiteY130" fmla="*/ 519380 h 3467405"/>
                <a:gd name="connsiteX131" fmla="*/ 4623206 w 5171846"/>
                <a:gd name="connsiteY131" fmla="*/ 460858 h 3467405"/>
                <a:gd name="connsiteX132" fmla="*/ 4637837 w 5171846"/>
                <a:gd name="connsiteY132" fmla="*/ 446228 h 3467405"/>
                <a:gd name="connsiteX133" fmla="*/ 4645152 w 5171846"/>
                <a:gd name="connsiteY133" fmla="*/ 424282 h 3467405"/>
                <a:gd name="connsiteX134" fmla="*/ 4674413 w 5171846"/>
                <a:gd name="connsiteY134" fmla="*/ 387706 h 3467405"/>
                <a:gd name="connsiteX135" fmla="*/ 4696358 w 5171846"/>
                <a:gd name="connsiteY135" fmla="*/ 343815 h 3467405"/>
                <a:gd name="connsiteX136" fmla="*/ 4710989 w 5171846"/>
                <a:gd name="connsiteY136" fmla="*/ 329184 h 3467405"/>
                <a:gd name="connsiteX137" fmla="*/ 4725619 w 5171846"/>
                <a:gd name="connsiteY137" fmla="*/ 307239 h 3467405"/>
                <a:gd name="connsiteX138" fmla="*/ 4798771 w 5171846"/>
                <a:gd name="connsiteY138" fmla="*/ 285293 h 3467405"/>
                <a:gd name="connsiteX139" fmla="*/ 4813402 w 5171846"/>
                <a:gd name="connsiteY139" fmla="*/ 263348 h 3467405"/>
                <a:gd name="connsiteX140" fmla="*/ 4820717 w 5171846"/>
                <a:gd name="connsiteY140" fmla="*/ 241402 h 3467405"/>
                <a:gd name="connsiteX141" fmla="*/ 4842662 w 5171846"/>
                <a:gd name="connsiteY141" fmla="*/ 226772 h 3467405"/>
                <a:gd name="connsiteX142" fmla="*/ 4857293 w 5171846"/>
                <a:gd name="connsiteY142" fmla="*/ 212141 h 3467405"/>
                <a:gd name="connsiteX143" fmla="*/ 4879238 w 5171846"/>
                <a:gd name="connsiteY143" fmla="*/ 197511 h 3467405"/>
                <a:gd name="connsiteX144" fmla="*/ 4893869 w 5171846"/>
                <a:gd name="connsiteY144" fmla="*/ 182880 h 3467405"/>
                <a:gd name="connsiteX145" fmla="*/ 4930445 w 5171846"/>
                <a:gd name="connsiteY145" fmla="*/ 153620 h 3467405"/>
                <a:gd name="connsiteX146" fmla="*/ 4959706 w 5171846"/>
                <a:gd name="connsiteY146" fmla="*/ 95098 h 3467405"/>
                <a:gd name="connsiteX147" fmla="*/ 4974336 w 5171846"/>
                <a:gd name="connsiteY147" fmla="*/ 73152 h 3467405"/>
                <a:gd name="connsiteX148" fmla="*/ 5018227 w 5171846"/>
                <a:gd name="connsiteY148" fmla="*/ 43892 h 3467405"/>
                <a:gd name="connsiteX149" fmla="*/ 5062118 w 5171846"/>
                <a:gd name="connsiteY149" fmla="*/ 29261 h 3467405"/>
                <a:gd name="connsiteX150" fmla="*/ 5106010 w 5171846"/>
                <a:gd name="connsiteY150" fmla="*/ 7316 h 3467405"/>
                <a:gd name="connsiteX151" fmla="*/ 5171846 w 5171846"/>
                <a:gd name="connsiteY151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63389 h 3467405"/>
                <a:gd name="connsiteX85" fmla="*/ 3020378 w 5171846"/>
                <a:gd name="connsiteY85" fmla="*/ 1661008 h 3467405"/>
                <a:gd name="connsiteX86" fmla="*/ 3098959 w 5171846"/>
                <a:gd name="connsiteY86" fmla="*/ 1663297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920947 w 5171846"/>
                <a:gd name="connsiteY108" fmla="*/ 1155802 h 3467405"/>
                <a:gd name="connsiteX109" fmla="*/ 3928262 w 5171846"/>
                <a:gd name="connsiteY109" fmla="*/ 1133856 h 3467405"/>
                <a:gd name="connsiteX110" fmla="*/ 3942893 w 5171846"/>
                <a:gd name="connsiteY110" fmla="*/ 1119226 h 3467405"/>
                <a:gd name="connsiteX111" fmla="*/ 4030675 w 5171846"/>
                <a:gd name="connsiteY111" fmla="*/ 1097280 h 3467405"/>
                <a:gd name="connsiteX112" fmla="*/ 4059936 w 5171846"/>
                <a:gd name="connsiteY112" fmla="*/ 1060704 h 3467405"/>
                <a:gd name="connsiteX113" fmla="*/ 4067251 w 5171846"/>
                <a:gd name="connsiteY113" fmla="*/ 1016813 h 3467405"/>
                <a:gd name="connsiteX114" fmla="*/ 4125773 w 5171846"/>
                <a:gd name="connsiteY114" fmla="*/ 965607 h 3467405"/>
                <a:gd name="connsiteX115" fmla="*/ 4155034 w 5171846"/>
                <a:gd name="connsiteY115" fmla="*/ 958292 h 3467405"/>
                <a:gd name="connsiteX116" fmla="*/ 4176979 w 5171846"/>
                <a:gd name="connsiteY116" fmla="*/ 921716 h 3467405"/>
                <a:gd name="connsiteX117" fmla="*/ 4235501 w 5171846"/>
                <a:gd name="connsiteY117" fmla="*/ 870509 h 3467405"/>
                <a:gd name="connsiteX118" fmla="*/ 4264762 w 5171846"/>
                <a:gd name="connsiteY118" fmla="*/ 804672 h 3467405"/>
                <a:gd name="connsiteX119" fmla="*/ 4279392 w 5171846"/>
                <a:gd name="connsiteY119" fmla="*/ 775412 h 3467405"/>
                <a:gd name="connsiteX120" fmla="*/ 4294022 w 5171846"/>
                <a:gd name="connsiteY120" fmla="*/ 731520 h 3467405"/>
                <a:gd name="connsiteX121" fmla="*/ 4308653 w 5171846"/>
                <a:gd name="connsiteY121" fmla="*/ 672999 h 3467405"/>
                <a:gd name="connsiteX122" fmla="*/ 4330598 w 5171846"/>
                <a:gd name="connsiteY122" fmla="*/ 658368 h 3467405"/>
                <a:gd name="connsiteX123" fmla="*/ 4345229 w 5171846"/>
                <a:gd name="connsiteY123" fmla="*/ 643738 h 3467405"/>
                <a:gd name="connsiteX124" fmla="*/ 4352544 w 5171846"/>
                <a:gd name="connsiteY124" fmla="*/ 621792 h 3467405"/>
                <a:gd name="connsiteX125" fmla="*/ 4359859 w 5171846"/>
                <a:gd name="connsiteY125" fmla="*/ 585216 h 3467405"/>
                <a:gd name="connsiteX126" fmla="*/ 4403750 w 5171846"/>
                <a:gd name="connsiteY126" fmla="*/ 570586 h 3467405"/>
                <a:gd name="connsiteX127" fmla="*/ 4520794 w 5171846"/>
                <a:gd name="connsiteY127" fmla="*/ 555956 h 3467405"/>
                <a:gd name="connsiteX128" fmla="*/ 4572000 w 5171846"/>
                <a:gd name="connsiteY128" fmla="*/ 534010 h 3467405"/>
                <a:gd name="connsiteX129" fmla="*/ 4615891 w 5171846"/>
                <a:gd name="connsiteY129" fmla="*/ 519380 h 3467405"/>
                <a:gd name="connsiteX130" fmla="*/ 4623206 w 5171846"/>
                <a:gd name="connsiteY130" fmla="*/ 460858 h 3467405"/>
                <a:gd name="connsiteX131" fmla="*/ 4637837 w 5171846"/>
                <a:gd name="connsiteY131" fmla="*/ 446228 h 3467405"/>
                <a:gd name="connsiteX132" fmla="*/ 4645152 w 5171846"/>
                <a:gd name="connsiteY132" fmla="*/ 424282 h 3467405"/>
                <a:gd name="connsiteX133" fmla="*/ 4674413 w 5171846"/>
                <a:gd name="connsiteY133" fmla="*/ 387706 h 3467405"/>
                <a:gd name="connsiteX134" fmla="*/ 4696358 w 5171846"/>
                <a:gd name="connsiteY134" fmla="*/ 343815 h 3467405"/>
                <a:gd name="connsiteX135" fmla="*/ 4710989 w 5171846"/>
                <a:gd name="connsiteY135" fmla="*/ 329184 h 3467405"/>
                <a:gd name="connsiteX136" fmla="*/ 4725619 w 5171846"/>
                <a:gd name="connsiteY136" fmla="*/ 307239 h 3467405"/>
                <a:gd name="connsiteX137" fmla="*/ 4798771 w 5171846"/>
                <a:gd name="connsiteY137" fmla="*/ 285293 h 3467405"/>
                <a:gd name="connsiteX138" fmla="*/ 4813402 w 5171846"/>
                <a:gd name="connsiteY138" fmla="*/ 263348 h 3467405"/>
                <a:gd name="connsiteX139" fmla="*/ 4820717 w 5171846"/>
                <a:gd name="connsiteY139" fmla="*/ 241402 h 3467405"/>
                <a:gd name="connsiteX140" fmla="*/ 4842662 w 5171846"/>
                <a:gd name="connsiteY140" fmla="*/ 226772 h 3467405"/>
                <a:gd name="connsiteX141" fmla="*/ 4857293 w 5171846"/>
                <a:gd name="connsiteY141" fmla="*/ 212141 h 3467405"/>
                <a:gd name="connsiteX142" fmla="*/ 4879238 w 5171846"/>
                <a:gd name="connsiteY142" fmla="*/ 197511 h 3467405"/>
                <a:gd name="connsiteX143" fmla="*/ 4893869 w 5171846"/>
                <a:gd name="connsiteY143" fmla="*/ 182880 h 3467405"/>
                <a:gd name="connsiteX144" fmla="*/ 4930445 w 5171846"/>
                <a:gd name="connsiteY144" fmla="*/ 153620 h 3467405"/>
                <a:gd name="connsiteX145" fmla="*/ 4959706 w 5171846"/>
                <a:gd name="connsiteY145" fmla="*/ 95098 h 3467405"/>
                <a:gd name="connsiteX146" fmla="*/ 4974336 w 5171846"/>
                <a:gd name="connsiteY146" fmla="*/ 73152 h 3467405"/>
                <a:gd name="connsiteX147" fmla="*/ 5018227 w 5171846"/>
                <a:gd name="connsiteY147" fmla="*/ 43892 h 3467405"/>
                <a:gd name="connsiteX148" fmla="*/ 5062118 w 5171846"/>
                <a:gd name="connsiteY148" fmla="*/ 29261 h 3467405"/>
                <a:gd name="connsiteX149" fmla="*/ 5106010 w 5171846"/>
                <a:gd name="connsiteY149" fmla="*/ 7316 h 3467405"/>
                <a:gd name="connsiteX150" fmla="*/ 5171846 w 5171846"/>
                <a:gd name="connsiteY150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63389 h 3467405"/>
                <a:gd name="connsiteX85" fmla="*/ 3020378 w 5171846"/>
                <a:gd name="connsiteY85" fmla="*/ 1661008 h 3467405"/>
                <a:gd name="connsiteX86" fmla="*/ 3098959 w 5171846"/>
                <a:gd name="connsiteY86" fmla="*/ 1663297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920947 w 5171846"/>
                <a:gd name="connsiteY108" fmla="*/ 1155802 h 3467405"/>
                <a:gd name="connsiteX109" fmla="*/ 3942893 w 5171846"/>
                <a:gd name="connsiteY109" fmla="*/ 1119226 h 3467405"/>
                <a:gd name="connsiteX110" fmla="*/ 4030675 w 5171846"/>
                <a:gd name="connsiteY110" fmla="*/ 1097280 h 3467405"/>
                <a:gd name="connsiteX111" fmla="*/ 4059936 w 5171846"/>
                <a:gd name="connsiteY111" fmla="*/ 1060704 h 3467405"/>
                <a:gd name="connsiteX112" fmla="*/ 4067251 w 5171846"/>
                <a:gd name="connsiteY112" fmla="*/ 1016813 h 3467405"/>
                <a:gd name="connsiteX113" fmla="*/ 4125773 w 5171846"/>
                <a:gd name="connsiteY113" fmla="*/ 965607 h 3467405"/>
                <a:gd name="connsiteX114" fmla="*/ 4155034 w 5171846"/>
                <a:gd name="connsiteY114" fmla="*/ 958292 h 3467405"/>
                <a:gd name="connsiteX115" fmla="*/ 4176979 w 5171846"/>
                <a:gd name="connsiteY115" fmla="*/ 921716 h 3467405"/>
                <a:gd name="connsiteX116" fmla="*/ 4235501 w 5171846"/>
                <a:gd name="connsiteY116" fmla="*/ 870509 h 3467405"/>
                <a:gd name="connsiteX117" fmla="*/ 4264762 w 5171846"/>
                <a:gd name="connsiteY117" fmla="*/ 804672 h 3467405"/>
                <a:gd name="connsiteX118" fmla="*/ 4279392 w 5171846"/>
                <a:gd name="connsiteY118" fmla="*/ 775412 h 3467405"/>
                <a:gd name="connsiteX119" fmla="*/ 4294022 w 5171846"/>
                <a:gd name="connsiteY119" fmla="*/ 731520 h 3467405"/>
                <a:gd name="connsiteX120" fmla="*/ 4308653 w 5171846"/>
                <a:gd name="connsiteY120" fmla="*/ 672999 h 3467405"/>
                <a:gd name="connsiteX121" fmla="*/ 4330598 w 5171846"/>
                <a:gd name="connsiteY121" fmla="*/ 658368 h 3467405"/>
                <a:gd name="connsiteX122" fmla="*/ 4345229 w 5171846"/>
                <a:gd name="connsiteY122" fmla="*/ 643738 h 3467405"/>
                <a:gd name="connsiteX123" fmla="*/ 4352544 w 5171846"/>
                <a:gd name="connsiteY123" fmla="*/ 621792 h 3467405"/>
                <a:gd name="connsiteX124" fmla="*/ 4359859 w 5171846"/>
                <a:gd name="connsiteY124" fmla="*/ 585216 h 3467405"/>
                <a:gd name="connsiteX125" fmla="*/ 4403750 w 5171846"/>
                <a:gd name="connsiteY125" fmla="*/ 570586 h 3467405"/>
                <a:gd name="connsiteX126" fmla="*/ 4520794 w 5171846"/>
                <a:gd name="connsiteY126" fmla="*/ 555956 h 3467405"/>
                <a:gd name="connsiteX127" fmla="*/ 4572000 w 5171846"/>
                <a:gd name="connsiteY127" fmla="*/ 534010 h 3467405"/>
                <a:gd name="connsiteX128" fmla="*/ 4615891 w 5171846"/>
                <a:gd name="connsiteY128" fmla="*/ 519380 h 3467405"/>
                <a:gd name="connsiteX129" fmla="*/ 4623206 w 5171846"/>
                <a:gd name="connsiteY129" fmla="*/ 460858 h 3467405"/>
                <a:gd name="connsiteX130" fmla="*/ 4637837 w 5171846"/>
                <a:gd name="connsiteY130" fmla="*/ 446228 h 3467405"/>
                <a:gd name="connsiteX131" fmla="*/ 4645152 w 5171846"/>
                <a:gd name="connsiteY131" fmla="*/ 424282 h 3467405"/>
                <a:gd name="connsiteX132" fmla="*/ 4674413 w 5171846"/>
                <a:gd name="connsiteY132" fmla="*/ 387706 h 3467405"/>
                <a:gd name="connsiteX133" fmla="*/ 4696358 w 5171846"/>
                <a:gd name="connsiteY133" fmla="*/ 343815 h 3467405"/>
                <a:gd name="connsiteX134" fmla="*/ 4710989 w 5171846"/>
                <a:gd name="connsiteY134" fmla="*/ 329184 h 3467405"/>
                <a:gd name="connsiteX135" fmla="*/ 4725619 w 5171846"/>
                <a:gd name="connsiteY135" fmla="*/ 307239 h 3467405"/>
                <a:gd name="connsiteX136" fmla="*/ 4798771 w 5171846"/>
                <a:gd name="connsiteY136" fmla="*/ 285293 h 3467405"/>
                <a:gd name="connsiteX137" fmla="*/ 4813402 w 5171846"/>
                <a:gd name="connsiteY137" fmla="*/ 263348 h 3467405"/>
                <a:gd name="connsiteX138" fmla="*/ 4820717 w 5171846"/>
                <a:gd name="connsiteY138" fmla="*/ 241402 h 3467405"/>
                <a:gd name="connsiteX139" fmla="*/ 4842662 w 5171846"/>
                <a:gd name="connsiteY139" fmla="*/ 226772 h 3467405"/>
                <a:gd name="connsiteX140" fmla="*/ 4857293 w 5171846"/>
                <a:gd name="connsiteY140" fmla="*/ 212141 h 3467405"/>
                <a:gd name="connsiteX141" fmla="*/ 4879238 w 5171846"/>
                <a:gd name="connsiteY141" fmla="*/ 197511 h 3467405"/>
                <a:gd name="connsiteX142" fmla="*/ 4893869 w 5171846"/>
                <a:gd name="connsiteY142" fmla="*/ 182880 h 3467405"/>
                <a:gd name="connsiteX143" fmla="*/ 4930445 w 5171846"/>
                <a:gd name="connsiteY143" fmla="*/ 153620 h 3467405"/>
                <a:gd name="connsiteX144" fmla="*/ 4959706 w 5171846"/>
                <a:gd name="connsiteY144" fmla="*/ 95098 h 3467405"/>
                <a:gd name="connsiteX145" fmla="*/ 4974336 w 5171846"/>
                <a:gd name="connsiteY145" fmla="*/ 73152 h 3467405"/>
                <a:gd name="connsiteX146" fmla="*/ 5018227 w 5171846"/>
                <a:gd name="connsiteY146" fmla="*/ 43892 h 3467405"/>
                <a:gd name="connsiteX147" fmla="*/ 5062118 w 5171846"/>
                <a:gd name="connsiteY147" fmla="*/ 29261 h 3467405"/>
                <a:gd name="connsiteX148" fmla="*/ 5106010 w 5171846"/>
                <a:gd name="connsiteY148" fmla="*/ 7316 h 3467405"/>
                <a:gd name="connsiteX149" fmla="*/ 5171846 w 5171846"/>
                <a:gd name="connsiteY149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63389 h 3467405"/>
                <a:gd name="connsiteX85" fmla="*/ 3020378 w 5171846"/>
                <a:gd name="connsiteY85" fmla="*/ 1661008 h 3467405"/>
                <a:gd name="connsiteX86" fmla="*/ 3098959 w 5171846"/>
                <a:gd name="connsiteY86" fmla="*/ 1663297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942893 w 5171846"/>
                <a:gd name="connsiteY108" fmla="*/ 1119226 h 3467405"/>
                <a:gd name="connsiteX109" fmla="*/ 4030675 w 5171846"/>
                <a:gd name="connsiteY109" fmla="*/ 1097280 h 3467405"/>
                <a:gd name="connsiteX110" fmla="*/ 4059936 w 5171846"/>
                <a:gd name="connsiteY110" fmla="*/ 1060704 h 3467405"/>
                <a:gd name="connsiteX111" fmla="*/ 4067251 w 5171846"/>
                <a:gd name="connsiteY111" fmla="*/ 1016813 h 3467405"/>
                <a:gd name="connsiteX112" fmla="*/ 4125773 w 5171846"/>
                <a:gd name="connsiteY112" fmla="*/ 965607 h 3467405"/>
                <a:gd name="connsiteX113" fmla="*/ 4155034 w 5171846"/>
                <a:gd name="connsiteY113" fmla="*/ 958292 h 3467405"/>
                <a:gd name="connsiteX114" fmla="*/ 4176979 w 5171846"/>
                <a:gd name="connsiteY114" fmla="*/ 921716 h 3467405"/>
                <a:gd name="connsiteX115" fmla="*/ 4235501 w 5171846"/>
                <a:gd name="connsiteY115" fmla="*/ 870509 h 3467405"/>
                <a:gd name="connsiteX116" fmla="*/ 4264762 w 5171846"/>
                <a:gd name="connsiteY116" fmla="*/ 804672 h 3467405"/>
                <a:gd name="connsiteX117" fmla="*/ 4279392 w 5171846"/>
                <a:gd name="connsiteY117" fmla="*/ 775412 h 3467405"/>
                <a:gd name="connsiteX118" fmla="*/ 4294022 w 5171846"/>
                <a:gd name="connsiteY118" fmla="*/ 731520 h 3467405"/>
                <a:gd name="connsiteX119" fmla="*/ 4308653 w 5171846"/>
                <a:gd name="connsiteY119" fmla="*/ 672999 h 3467405"/>
                <a:gd name="connsiteX120" fmla="*/ 4330598 w 5171846"/>
                <a:gd name="connsiteY120" fmla="*/ 658368 h 3467405"/>
                <a:gd name="connsiteX121" fmla="*/ 4345229 w 5171846"/>
                <a:gd name="connsiteY121" fmla="*/ 643738 h 3467405"/>
                <a:gd name="connsiteX122" fmla="*/ 4352544 w 5171846"/>
                <a:gd name="connsiteY122" fmla="*/ 621792 h 3467405"/>
                <a:gd name="connsiteX123" fmla="*/ 4359859 w 5171846"/>
                <a:gd name="connsiteY123" fmla="*/ 585216 h 3467405"/>
                <a:gd name="connsiteX124" fmla="*/ 4403750 w 5171846"/>
                <a:gd name="connsiteY124" fmla="*/ 570586 h 3467405"/>
                <a:gd name="connsiteX125" fmla="*/ 4520794 w 5171846"/>
                <a:gd name="connsiteY125" fmla="*/ 555956 h 3467405"/>
                <a:gd name="connsiteX126" fmla="*/ 4572000 w 5171846"/>
                <a:gd name="connsiteY126" fmla="*/ 534010 h 3467405"/>
                <a:gd name="connsiteX127" fmla="*/ 4615891 w 5171846"/>
                <a:gd name="connsiteY127" fmla="*/ 519380 h 3467405"/>
                <a:gd name="connsiteX128" fmla="*/ 4623206 w 5171846"/>
                <a:gd name="connsiteY128" fmla="*/ 460858 h 3467405"/>
                <a:gd name="connsiteX129" fmla="*/ 4637837 w 5171846"/>
                <a:gd name="connsiteY129" fmla="*/ 446228 h 3467405"/>
                <a:gd name="connsiteX130" fmla="*/ 4645152 w 5171846"/>
                <a:gd name="connsiteY130" fmla="*/ 424282 h 3467405"/>
                <a:gd name="connsiteX131" fmla="*/ 4674413 w 5171846"/>
                <a:gd name="connsiteY131" fmla="*/ 387706 h 3467405"/>
                <a:gd name="connsiteX132" fmla="*/ 4696358 w 5171846"/>
                <a:gd name="connsiteY132" fmla="*/ 343815 h 3467405"/>
                <a:gd name="connsiteX133" fmla="*/ 4710989 w 5171846"/>
                <a:gd name="connsiteY133" fmla="*/ 329184 h 3467405"/>
                <a:gd name="connsiteX134" fmla="*/ 4725619 w 5171846"/>
                <a:gd name="connsiteY134" fmla="*/ 307239 h 3467405"/>
                <a:gd name="connsiteX135" fmla="*/ 4798771 w 5171846"/>
                <a:gd name="connsiteY135" fmla="*/ 285293 h 3467405"/>
                <a:gd name="connsiteX136" fmla="*/ 4813402 w 5171846"/>
                <a:gd name="connsiteY136" fmla="*/ 263348 h 3467405"/>
                <a:gd name="connsiteX137" fmla="*/ 4820717 w 5171846"/>
                <a:gd name="connsiteY137" fmla="*/ 241402 h 3467405"/>
                <a:gd name="connsiteX138" fmla="*/ 4842662 w 5171846"/>
                <a:gd name="connsiteY138" fmla="*/ 226772 h 3467405"/>
                <a:gd name="connsiteX139" fmla="*/ 4857293 w 5171846"/>
                <a:gd name="connsiteY139" fmla="*/ 212141 h 3467405"/>
                <a:gd name="connsiteX140" fmla="*/ 4879238 w 5171846"/>
                <a:gd name="connsiteY140" fmla="*/ 197511 h 3467405"/>
                <a:gd name="connsiteX141" fmla="*/ 4893869 w 5171846"/>
                <a:gd name="connsiteY141" fmla="*/ 182880 h 3467405"/>
                <a:gd name="connsiteX142" fmla="*/ 4930445 w 5171846"/>
                <a:gd name="connsiteY142" fmla="*/ 153620 h 3467405"/>
                <a:gd name="connsiteX143" fmla="*/ 4959706 w 5171846"/>
                <a:gd name="connsiteY143" fmla="*/ 95098 h 3467405"/>
                <a:gd name="connsiteX144" fmla="*/ 4974336 w 5171846"/>
                <a:gd name="connsiteY144" fmla="*/ 73152 h 3467405"/>
                <a:gd name="connsiteX145" fmla="*/ 5018227 w 5171846"/>
                <a:gd name="connsiteY145" fmla="*/ 43892 h 3467405"/>
                <a:gd name="connsiteX146" fmla="*/ 5062118 w 5171846"/>
                <a:gd name="connsiteY146" fmla="*/ 29261 h 3467405"/>
                <a:gd name="connsiteX147" fmla="*/ 5106010 w 5171846"/>
                <a:gd name="connsiteY147" fmla="*/ 7316 h 3467405"/>
                <a:gd name="connsiteX148" fmla="*/ 5171846 w 5171846"/>
                <a:gd name="connsiteY148" fmla="*/ 0 h 3467405"/>
                <a:gd name="connsiteX0" fmla="*/ 0 w 5171846"/>
                <a:gd name="connsiteY0" fmla="*/ 3467405 h 3467405"/>
                <a:gd name="connsiteX1" fmla="*/ 80467 w 5171846"/>
                <a:gd name="connsiteY1" fmla="*/ 3452775 h 3467405"/>
                <a:gd name="connsiteX2" fmla="*/ 95098 w 5171846"/>
                <a:gd name="connsiteY2" fmla="*/ 3438144 h 3467405"/>
                <a:gd name="connsiteX3" fmla="*/ 117043 w 5171846"/>
                <a:gd name="connsiteY3" fmla="*/ 3423514 h 3467405"/>
                <a:gd name="connsiteX4" fmla="*/ 138989 w 5171846"/>
                <a:gd name="connsiteY4" fmla="*/ 3416199 h 3467405"/>
                <a:gd name="connsiteX5" fmla="*/ 197510 w 5171846"/>
                <a:gd name="connsiteY5" fmla="*/ 3401568 h 3467405"/>
                <a:gd name="connsiteX6" fmla="*/ 219456 w 5171846"/>
                <a:gd name="connsiteY6" fmla="*/ 3394253 h 3467405"/>
                <a:gd name="connsiteX7" fmla="*/ 241402 w 5171846"/>
                <a:gd name="connsiteY7" fmla="*/ 3379623 h 3467405"/>
                <a:gd name="connsiteX8" fmla="*/ 256032 w 5171846"/>
                <a:gd name="connsiteY8" fmla="*/ 3364992 h 3467405"/>
                <a:gd name="connsiteX9" fmla="*/ 329184 w 5171846"/>
                <a:gd name="connsiteY9" fmla="*/ 3343047 h 3467405"/>
                <a:gd name="connsiteX10" fmla="*/ 351130 w 5171846"/>
                <a:gd name="connsiteY10" fmla="*/ 3335732 h 3467405"/>
                <a:gd name="connsiteX11" fmla="*/ 365760 w 5171846"/>
                <a:gd name="connsiteY11" fmla="*/ 3321101 h 3467405"/>
                <a:gd name="connsiteX12" fmla="*/ 409651 w 5171846"/>
                <a:gd name="connsiteY12" fmla="*/ 3306471 h 3467405"/>
                <a:gd name="connsiteX13" fmla="*/ 460858 w 5171846"/>
                <a:gd name="connsiteY13" fmla="*/ 3291840 h 3467405"/>
                <a:gd name="connsiteX14" fmla="*/ 482803 w 5171846"/>
                <a:gd name="connsiteY14" fmla="*/ 3284525 h 3467405"/>
                <a:gd name="connsiteX15" fmla="*/ 534010 w 5171846"/>
                <a:gd name="connsiteY15" fmla="*/ 3247949 h 3467405"/>
                <a:gd name="connsiteX16" fmla="*/ 599846 w 5171846"/>
                <a:gd name="connsiteY16" fmla="*/ 3218688 h 3467405"/>
                <a:gd name="connsiteX17" fmla="*/ 621792 w 5171846"/>
                <a:gd name="connsiteY17" fmla="*/ 3211373 h 3467405"/>
                <a:gd name="connsiteX18" fmla="*/ 643738 w 5171846"/>
                <a:gd name="connsiteY18" fmla="*/ 3204058 h 3467405"/>
                <a:gd name="connsiteX19" fmla="*/ 665683 w 5171846"/>
                <a:gd name="connsiteY19" fmla="*/ 3189428 h 3467405"/>
                <a:gd name="connsiteX20" fmla="*/ 709574 w 5171846"/>
                <a:gd name="connsiteY20" fmla="*/ 3174797 h 3467405"/>
                <a:gd name="connsiteX21" fmla="*/ 716890 w 5171846"/>
                <a:gd name="connsiteY21" fmla="*/ 3152852 h 3467405"/>
                <a:gd name="connsiteX22" fmla="*/ 753466 w 5171846"/>
                <a:gd name="connsiteY22" fmla="*/ 3123591 h 3467405"/>
                <a:gd name="connsiteX23" fmla="*/ 782726 w 5171846"/>
                <a:gd name="connsiteY23" fmla="*/ 3116276 h 3467405"/>
                <a:gd name="connsiteX24" fmla="*/ 804672 w 5171846"/>
                <a:gd name="connsiteY24" fmla="*/ 3108960 h 3467405"/>
                <a:gd name="connsiteX25" fmla="*/ 870509 w 5171846"/>
                <a:gd name="connsiteY25" fmla="*/ 3094330 h 3467405"/>
                <a:gd name="connsiteX26" fmla="*/ 892454 w 5171846"/>
                <a:gd name="connsiteY26" fmla="*/ 3079700 h 3467405"/>
                <a:gd name="connsiteX27" fmla="*/ 929030 w 5171846"/>
                <a:gd name="connsiteY27" fmla="*/ 3050439 h 3467405"/>
                <a:gd name="connsiteX28" fmla="*/ 972922 w 5171846"/>
                <a:gd name="connsiteY28" fmla="*/ 3035808 h 3467405"/>
                <a:gd name="connsiteX29" fmla="*/ 994867 w 5171846"/>
                <a:gd name="connsiteY29" fmla="*/ 3028493 h 3467405"/>
                <a:gd name="connsiteX30" fmla="*/ 1016813 w 5171846"/>
                <a:gd name="connsiteY30" fmla="*/ 3021178 h 3467405"/>
                <a:gd name="connsiteX31" fmla="*/ 1038758 w 5171846"/>
                <a:gd name="connsiteY31" fmla="*/ 3006548 h 3467405"/>
                <a:gd name="connsiteX32" fmla="*/ 1053389 w 5171846"/>
                <a:gd name="connsiteY32" fmla="*/ 2991917 h 3467405"/>
                <a:gd name="connsiteX33" fmla="*/ 1126541 w 5171846"/>
                <a:gd name="connsiteY33" fmla="*/ 2969972 h 3467405"/>
                <a:gd name="connsiteX34" fmla="*/ 1170432 w 5171846"/>
                <a:gd name="connsiteY34" fmla="*/ 2940711 h 3467405"/>
                <a:gd name="connsiteX35" fmla="*/ 1258214 w 5171846"/>
                <a:gd name="connsiteY35" fmla="*/ 2896820 h 3467405"/>
                <a:gd name="connsiteX36" fmla="*/ 1272845 w 5171846"/>
                <a:gd name="connsiteY36" fmla="*/ 2882189 h 3467405"/>
                <a:gd name="connsiteX37" fmla="*/ 1309421 w 5171846"/>
                <a:gd name="connsiteY37" fmla="*/ 2852928 h 3467405"/>
                <a:gd name="connsiteX38" fmla="*/ 1324051 w 5171846"/>
                <a:gd name="connsiteY38" fmla="*/ 2830983 h 3467405"/>
                <a:gd name="connsiteX39" fmla="*/ 1353312 w 5171846"/>
                <a:gd name="connsiteY39" fmla="*/ 2823668 h 3467405"/>
                <a:gd name="connsiteX40" fmla="*/ 1375258 w 5171846"/>
                <a:gd name="connsiteY40" fmla="*/ 2816352 h 3467405"/>
                <a:gd name="connsiteX41" fmla="*/ 1426464 w 5171846"/>
                <a:gd name="connsiteY41" fmla="*/ 2772461 h 3467405"/>
                <a:gd name="connsiteX42" fmla="*/ 1448410 w 5171846"/>
                <a:gd name="connsiteY42" fmla="*/ 2765146 h 3467405"/>
                <a:gd name="connsiteX43" fmla="*/ 1492301 w 5171846"/>
                <a:gd name="connsiteY43" fmla="*/ 2757831 h 3467405"/>
                <a:gd name="connsiteX44" fmla="*/ 1536192 w 5171846"/>
                <a:gd name="connsiteY44" fmla="*/ 2743200 h 3467405"/>
                <a:gd name="connsiteX45" fmla="*/ 1550822 w 5171846"/>
                <a:gd name="connsiteY45" fmla="*/ 2721255 h 3467405"/>
                <a:gd name="connsiteX46" fmla="*/ 1558138 w 5171846"/>
                <a:gd name="connsiteY46" fmla="*/ 2699309 h 3467405"/>
                <a:gd name="connsiteX47" fmla="*/ 1580083 w 5171846"/>
                <a:gd name="connsiteY47" fmla="*/ 2684679 h 3467405"/>
                <a:gd name="connsiteX48" fmla="*/ 1594714 w 5171846"/>
                <a:gd name="connsiteY48" fmla="*/ 2670048 h 3467405"/>
                <a:gd name="connsiteX49" fmla="*/ 1616659 w 5171846"/>
                <a:gd name="connsiteY49" fmla="*/ 2655418 h 3467405"/>
                <a:gd name="connsiteX50" fmla="*/ 1689811 w 5171846"/>
                <a:gd name="connsiteY50" fmla="*/ 2640788 h 3467405"/>
                <a:gd name="connsiteX51" fmla="*/ 1704442 w 5171846"/>
                <a:gd name="connsiteY51" fmla="*/ 2626157 h 3467405"/>
                <a:gd name="connsiteX52" fmla="*/ 1711757 w 5171846"/>
                <a:gd name="connsiteY52" fmla="*/ 2604212 h 3467405"/>
                <a:gd name="connsiteX53" fmla="*/ 1755648 w 5171846"/>
                <a:gd name="connsiteY53" fmla="*/ 2589581 h 3467405"/>
                <a:gd name="connsiteX54" fmla="*/ 1770278 w 5171846"/>
                <a:gd name="connsiteY54" fmla="*/ 2567636 h 3467405"/>
                <a:gd name="connsiteX55" fmla="*/ 1880006 w 5171846"/>
                <a:gd name="connsiteY55" fmla="*/ 2516429 h 3467405"/>
                <a:gd name="connsiteX56" fmla="*/ 1923898 w 5171846"/>
                <a:gd name="connsiteY56" fmla="*/ 2501799 h 3467405"/>
                <a:gd name="connsiteX57" fmla="*/ 1938528 w 5171846"/>
                <a:gd name="connsiteY57" fmla="*/ 2487168 h 3467405"/>
                <a:gd name="connsiteX58" fmla="*/ 1960474 w 5171846"/>
                <a:gd name="connsiteY58" fmla="*/ 2450592 h 3467405"/>
                <a:gd name="connsiteX59" fmla="*/ 2033626 w 5171846"/>
                <a:gd name="connsiteY59" fmla="*/ 2392071 h 3467405"/>
                <a:gd name="connsiteX60" fmla="*/ 2077517 w 5171846"/>
                <a:gd name="connsiteY60" fmla="*/ 2333549 h 3467405"/>
                <a:gd name="connsiteX61" fmla="*/ 2106778 w 5171846"/>
                <a:gd name="connsiteY61" fmla="*/ 2318919 h 3467405"/>
                <a:gd name="connsiteX62" fmla="*/ 2201875 w 5171846"/>
                <a:gd name="connsiteY62" fmla="*/ 2304288 h 3467405"/>
                <a:gd name="connsiteX63" fmla="*/ 2289658 w 5171846"/>
                <a:gd name="connsiteY63" fmla="*/ 2296973 h 3467405"/>
                <a:gd name="connsiteX64" fmla="*/ 2311603 w 5171846"/>
                <a:gd name="connsiteY64" fmla="*/ 2275028 h 3467405"/>
                <a:gd name="connsiteX65" fmla="*/ 2326234 w 5171846"/>
                <a:gd name="connsiteY65" fmla="*/ 2253082 h 3467405"/>
                <a:gd name="connsiteX66" fmla="*/ 2348179 w 5171846"/>
                <a:gd name="connsiteY66" fmla="*/ 2238452 h 3467405"/>
                <a:gd name="connsiteX67" fmla="*/ 2384755 w 5171846"/>
                <a:gd name="connsiteY67" fmla="*/ 2216506 h 3467405"/>
                <a:gd name="connsiteX68" fmla="*/ 2399386 w 5171846"/>
                <a:gd name="connsiteY68" fmla="*/ 2201876 h 3467405"/>
                <a:gd name="connsiteX69" fmla="*/ 2414016 w 5171846"/>
                <a:gd name="connsiteY69" fmla="*/ 2179930 h 3467405"/>
                <a:gd name="connsiteX70" fmla="*/ 2538374 w 5171846"/>
                <a:gd name="connsiteY70" fmla="*/ 2084832 h 3467405"/>
                <a:gd name="connsiteX71" fmla="*/ 2582266 w 5171846"/>
                <a:gd name="connsiteY71" fmla="*/ 2070202 h 3467405"/>
                <a:gd name="connsiteX72" fmla="*/ 2633472 w 5171846"/>
                <a:gd name="connsiteY72" fmla="*/ 2018996 h 3467405"/>
                <a:gd name="connsiteX73" fmla="*/ 2662733 w 5171846"/>
                <a:gd name="connsiteY73" fmla="*/ 1953159 h 3467405"/>
                <a:gd name="connsiteX74" fmla="*/ 2691994 w 5171846"/>
                <a:gd name="connsiteY74" fmla="*/ 1923898 h 3467405"/>
                <a:gd name="connsiteX75" fmla="*/ 2757830 w 5171846"/>
                <a:gd name="connsiteY75" fmla="*/ 1901952 h 3467405"/>
                <a:gd name="connsiteX76" fmla="*/ 2823667 w 5171846"/>
                <a:gd name="connsiteY76" fmla="*/ 1880007 h 3467405"/>
                <a:gd name="connsiteX77" fmla="*/ 2845613 w 5171846"/>
                <a:gd name="connsiteY77" fmla="*/ 1872692 h 3467405"/>
                <a:gd name="connsiteX78" fmla="*/ 2874874 w 5171846"/>
                <a:gd name="connsiteY78" fmla="*/ 1843431 h 3467405"/>
                <a:gd name="connsiteX79" fmla="*/ 2889504 w 5171846"/>
                <a:gd name="connsiteY79" fmla="*/ 1828800 h 3467405"/>
                <a:gd name="connsiteX80" fmla="*/ 2955341 w 5171846"/>
                <a:gd name="connsiteY80" fmla="*/ 1814170 h 3467405"/>
                <a:gd name="connsiteX81" fmla="*/ 2969971 w 5171846"/>
                <a:gd name="connsiteY81" fmla="*/ 1792224 h 3467405"/>
                <a:gd name="connsiteX82" fmla="*/ 2999232 w 5171846"/>
                <a:gd name="connsiteY82" fmla="*/ 1726388 h 3467405"/>
                <a:gd name="connsiteX83" fmla="*/ 3021178 w 5171846"/>
                <a:gd name="connsiteY83" fmla="*/ 1719072 h 3467405"/>
                <a:gd name="connsiteX84" fmla="*/ 3020378 w 5171846"/>
                <a:gd name="connsiteY84" fmla="*/ 1663389 h 3467405"/>
                <a:gd name="connsiteX85" fmla="*/ 3020378 w 5171846"/>
                <a:gd name="connsiteY85" fmla="*/ 1661008 h 3467405"/>
                <a:gd name="connsiteX86" fmla="*/ 3098959 w 5171846"/>
                <a:gd name="connsiteY86" fmla="*/ 1663297 h 3467405"/>
                <a:gd name="connsiteX87" fmla="*/ 3145536 w 5171846"/>
                <a:gd name="connsiteY87" fmla="*/ 1616660 h 3467405"/>
                <a:gd name="connsiteX88" fmla="*/ 3196742 w 5171846"/>
                <a:gd name="connsiteY88" fmla="*/ 1580084 h 3467405"/>
                <a:gd name="connsiteX89" fmla="*/ 3211373 w 5171846"/>
                <a:gd name="connsiteY89" fmla="*/ 1565453 h 3467405"/>
                <a:gd name="connsiteX90" fmla="*/ 3284525 w 5171846"/>
                <a:gd name="connsiteY90" fmla="*/ 1543508 h 3467405"/>
                <a:gd name="connsiteX91" fmla="*/ 3306470 w 5171846"/>
                <a:gd name="connsiteY91" fmla="*/ 1536192 h 3467405"/>
                <a:gd name="connsiteX92" fmla="*/ 3321101 w 5171846"/>
                <a:gd name="connsiteY92" fmla="*/ 1521562 h 3467405"/>
                <a:gd name="connsiteX93" fmla="*/ 3343046 w 5171846"/>
                <a:gd name="connsiteY93" fmla="*/ 1514247 h 3467405"/>
                <a:gd name="connsiteX94" fmla="*/ 3357677 w 5171846"/>
                <a:gd name="connsiteY94" fmla="*/ 1492301 h 3467405"/>
                <a:gd name="connsiteX95" fmla="*/ 3379622 w 5171846"/>
                <a:gd name="connsiteY95" fmla="*/ 1448410 h 3467405"/>
                <a:gd name="connsiteX96" fmla="*/ 3386938 w 5171846"/>
                <a:gd name="connsiteY96" fmla="*/ 1426464 h 3467405"/>
                <a:gd name="connsiteX97" fmla="*/ 3408883 w 5171846"/>
                <a:gd name="connsiteY97" fmla="*/ 1411834 h 3467405"/>
                <a:gd name="connsiteX98" fmla="*/ 3430829 w 5171846"/>
                <a:gd name="connsiteY98" fmla="*/ 1375258 h 3467405"/>
                <a:gd name="connsiteX99" fmla="*/ 3438144 w 5171846"/>
                <a:gd name="connsiteY99" fmla="*/ 1353312 h 3467405"/>
                <a:gd name="connsiteX100" fmla="*/ 3518611 w 5171846"/>
                <a:gd name="connsiteY100" fmla="*/ 1331367 h 3467405"/>
                <a:gd name="connsiteX101" fmla="*/ 3562502 w 5171846"/>
                <a:gd name="connsiteY101" fmla="*/ 1324052 h 3467405"/>
                <a:gd name="connsiteX102" fmla="*/ 3628339 w 5171846"/>
                <a:gd name="connsiteY102" fmla="*/ 1302106 h 3467405"/>
                <a:gd name="connsiteX103" fmla="*/ 3650285 w 5171846"/>
                <a:gd name="connsiteY103" fmla="*/ 1294791 h 3467405"/>
                <a:gd name="connsiteX104" fmla="*/ 3672230 w 5171846"/>
                <a:gd name="connsiteY104" fmla="*/ 1280160 h 3467405"/>
                <a:gd name="connsiteX105" fmla="*/ 3760013 w 5171846"/>
                <a:gd name="connsiteY105" fmla="*/ 1265530 h 3467405"/>
                <a:gd name="connsiteX106" fmla="*/ 3803904 w 5171846"/>
                <a:gd name="connsiteY106" fmla="*/ 1243584 h 3467405"/>
                <a:gd name="connsiteX107" fmla="*/ 3825850 w 5171846"/>
                <a:gd name="connsiteY107" fmla="*/ 1236269 h 3467405"/>
                <a:gd name="connsiteX108" fmla="*/ 3920490 w 5171846"/>
                <a:gd name="connsiteY108" fmla="*/ 1168089 h 3467405"/>
                <a:gd name="connsiteX109" fmla="*/ 3942893 w 5171846"/>
                <a:gd name="connsiteY109" fmla="*/ 1119226 h 3467405"/>
                <a:gd name="connsiteX110" fmla="*/ 4030675 w 5171846"/>
                <a:gd name="connsiteY110" fmla="*/ 1097280 h 3467405"/>
                <a:gd name="connsiteX111" fmla="*/ 4059936 w 5171846"/>
                <a:gd name="connsiteY111" fmla="*/ 1060704 h 3467405"/>
                <a:gd name="connsiteX112" fmla="*/ 4067251 w 5171846"/>
                <a:gd name="connsiteY112" fmla="*/ 1016813 h 3467405"/>
                <a:gd name="connsiteX113" fmla="*/ 4125773 w 5171846"/>
                <a:gd name="connsiteY113" fmla="*/ 965607 h 3467405"/>
                <a:gd name="connsiteX114" fmla="*/ 4155034 w 5171846"/>
                <a:gd name="connsiteY114" fmla="*/ 958292 h 3467405"/>
                <a:gd name="connsiteX115" fmla="*/ 4176979 w 5171846"/>
                <a:gd name="connsiteY115" fmla="*/ 921716 h 3467405"/>
                <a:gd name="connsiteX116" fmla="*/ 4235501 w 5171846"/>
                <a:gd name="connsiteY116" fmla="*/ 870509 h 3467405"/>
                <a:gd name="connsiteX117" fmla="*/ 4264762 w 5171846"/>
                <a:gd name="connsiteY117" fmla="*/ 804672 h 3467405"/>
                <a:gd name="connsiteX118" fmla="*/ 4279392 w 5171846"/>
                <a:gd name="connsiteY118" fmla="*/ 775412 h 3467405"/>
                <a:gd name="connsiteX119" fmla="*/ 4294022 w 5171846"/>
                <a:gd name="connsiteY119" fmla="*/ 731520 h 3467405"/>
                <a:gd name="connsiteX120" fmla="*/ 4308653 w 5171846"/>
                <a:gd name="connsiteY120" fmla="*/ 672999 h 3467405"/>
                <a:gd name="connsiteX121" fmla="*/ 4330598 w 5171846"/>
                <a:gd name="connsiteY121" fmla="*/ 658368 h 3467405"/>
                <a:gd name="connsiteX122" fmla="*/ 4345229 w 5171846"/>
                <a:gd name="connsiteY122" fmla="*/ 643738 h 3467405"/>
                <a:gd name="connsiteX123" fmla="*/ 4352544 w 5171846"/>
                <a:gd name="connsiteY123" fmla="*/ 621792 h 3467405"/>
                <a:gd name="connsiteX124" fmla="*/ 4359859 w 5171846"/>
                <a:gd name="connsiteY124" fmla="*/ 585216 h 3467405"/>
                <a:gd name="connsiteX125" fmla="*/ 4403750 w 5171846"/>
                <a:gd name="connsiteY125" fmla="*/ 570586 h 3467405"/>
                <a:gd name="connsiteX126" fmla="*/ 4520794 w 5171846"/>
                <a:gd name="connsiteY126" fmla="*/ 555956 h 3467405"/>
                <a:gd name="connsiteX127" fmla="*/ 4572000 w 5171846"/>
                <a:gd name="connsiteY127" fmla="*/ 534010 h 3467405"/>
                <a:gd name="connsiteX128" fmla="*/ 4615891 w 5171846"/>
                <a:gd name="connsiteY128" fmla="*/ 519380 h 3467405"/>
                <a:gd name="connsiteX129" fmla="*/ 4623206 w 5171846"/>
                <a:gd name="connsiteY129" fmla="*/ 460858 h 3467405"/>
                <a:gd name="connsiteX130" fmla="*/ 4637837 w 5171846"/>
                <a:gd name="connsiteY130" fmla="*/ 446228 h 3467405"/>
                <a:gd name="connsiteX131" fmla="*/ 4645152 w 5171846"/>
                <a:gd name="connsiteY131" fmla="*/ 424282 h 3467405"/>
                <a:gd name="connsiteX132" fmla="*/ 4674413 w 5171846"/>
                <a:gd name="connsiteY132" fmla="*/ 387706 h 3467405"/>
                <a:gd name="connsiteX133" fmla="*/ 4696358 w 5171846"/>
                <a:gd name="connsiteY133" fmla="*/ 343815 h 3467405"/>
                <a:gd name="connsiteX134" fmla="*/ 4710989 w 5171846"/>
                <a:gd name="connsiteY134" fmla="*/ 329184 h 3467405"/>
                <a:gd name="connsiteX135" fmla="*/ 4725619 w 5171846"/>
                <a:gd name="connsiteY135" fmla="*/ 307239 h 3467405"/>
                <a:gd name="connsiteX136" fmla="*/ 4798771 w 5171846"/>
                <a:gd name="connsiteY136" fmla="*/ 285293 h 3467405"/>
                <a:gd name="connsiteX137" fmla="*/ 4813402 w 5171846"/>
                <a:gd name="connsiteY137" fmla="*/ 263348 h 3467405"/>
                <a:gd name="connsiteX138" fmla="*/ 4820717 w 5171846"/>
                <a:gd name="connsiteY138" fmla="*/ 241402 h 3467405"/>
                <a:gd name="connsiteX139" fmla="*/ 4842662 w 5171846"/>
                <a:gd name="connsiteY139" fmla="*/ 226772 h 3467405"/>
                <a:gd name="connsiteX140" fmla="*/ 4857293 w 5171846"/>
                <a:gd name="connsiteY140" fmla="*/ 212141 h 3467405"/>
                <a:gd name="connsiteX141" fmla="*/ 4879238 w 5171846"/>
                <a:gd name="connsiteY141" fmla="*/ 197511 h 3467405"/>
                <a:gd name="connsiteX142" fmla="*/ 4893869 w 5171846"/>
                <a:gd name="connsiteY142" fmla="*/ 182880 h 3467405"/>
                <a:gd name="connsiteX143" fmla="*/ 4930445 w 5171846"/>
                <a:gd name="connsiteY143" fmla="*/ 153620 h 3467405"/>
                <a:gd name="connsiteX144" fmla="*/ 4959706 w 5171846"/>
                <a:gd name="connsiteY144" fmla="*/ 95098 h 3467405"/>
                <a:gd name="connsiteX145" fmla="*/ 4974336 w 5171846"/>
                <a:gd name="connsiteY145" fmla="*/ 73152 h 3467405"/>
                <a:gd name="connsiteX146" fmla="*/ 5018227 w 5171846"/>
                <a:gd name="connsiteY146" fmla="*/ 43892 h 3467405"/>
                <a:gd name="connsiteX147" fmla="*/ 5062118 w 5171846"/>
                <a:gd name="connsiteY147" fmla="*/ 29261 h 3467405"/>
                <a:gd name="connsiteX148" fmla="*/ 5106010 w 5171846"/>
                <a:gd name="connsiteY148" fmla="*/ 7316 h 3467405"/>
                <a:gd name="connsiteX149" fmla="*/ 5171846 w 5171846"/>
                <a:gd name="connsiteY149" fmla="*/ 0 h 346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5171846" h="3467405">
                  <a:moveTo>
                    <a:pt x="0" y="3467405"/>
                  </a:moveTo>
                  <a:cubicBezTo>
                    <a:pt x="8066" y="3466397"/>
                    <a:pt x="62662" y="3463458"/>
                    <a:pt x="80467" y="3452775"/>
                  </a:cubicBezTo>
                  <a:cubicBezTo>
                    <a:pt x="86381" y="3449226"/>
                    <a:pt x="89712" y="3442453"/>
                    <a:pt x="95098" y="3438144"/>
                  </a:cubicBezTo>
                  <a:cubicBezTo>
                    <a:pt x="101963" y="3432652"/>
                    <a:pt x="109180" y="3427446"/>
                    <a:pt x="117043" y="3423514"/>
                  </a:cubicBezTo>
                  <a:cubicBezTo>
                    <a:pt x="123940" y="3420066"/>
                    <a:pt x="131550" y="3418228"/>
                    <a:pt x="138989" y="3416199"/>
                  </a:cubicBezTo>
                  <a:cubicBezTo>
                    <a:pt x="158388" y="3410908"/>
                    <a:pt x="178434" y="3407926"/>
                    <a:pt x="197510" y="3401568"/>
                  </a:cubicBezTo>
                  <a:cubicBezTo>
                    <a:pt x="204825" y="3399130"/>
                    <a:pt x="212559" y="3397701"/>
                    <a:pt x="219456" y="3394253"/>
                  </a:cubicBezTo>
                  <a:cubicBezTo>
                    <a:pt x="227320" y="3390321"/>
                    <a:pt x="234537" y="3385115"/>
                    <a:pt x="241402" y="3379623"/>
                  </a:cubicBezTo>
                  <a:cubicBezTo>
                    <a:pt x="246788" y="3375315"/>
                    <a:pt x="249863" y="3368076"/>
                    <a:pt x="256032" y="3364992"/>
                  </a:cubicBezTo>
                  <a:cubicBezTo>
                    <a:pt x="279209" y="3353404"/>
                    <a:pt x="304684" y="3350047"/>
                    <a:pt x="329184" y="3343047"/>
                  </a:cubicBezTo>
                  <a:cubicBezTo>
                    <a:pt x="336598" y="3340929"/>
                    <a:pt x="343815" y="3338170"/>
                    <a:pt x="351130" y="3335732"/>
                  </a:cubicBezTo>
                  <a:cubicBezTo>
                    <a:pt x="356007" y="3330855"/>
                    <a:pt x="359591" y="3324185"/>
                    <a:pt x="365760" y="3321101"/>
                  </a:cubicBezTo>
                  <a:cubicBezTo>
                    <a:pt x="379554" y="3314204"/>
                    <a:pt x="395021" y="3311348"/>
                    <a:pt x="409651" y="3306471"/>
                  </a:cubicBezTo>
                  <a:cubicBezTo>
                    <a:pt x="462270" y="3288932"/>
                    <a:pt x="396559" y="3310212"/>
                    <a:pt x="460858" y="3291840"/>
                  </a:cubicBezTo>
                  <a:cubicBezTo>
                    <a:pt x="468272" y="3289722"/>
                    <a:pt x="475488" y="3286963"/>
                    <a:pt x="482803" y="3284525"/>
                  </a:cubicBezTo>
                  <a:cubicBezTo>
                    <a:pt x="517517" y="3249811"/>
                    <a:pt x="498978" y="3259626"/>
                    <a:pt x="534010" y="3247949"/>
                  </a:cubicBezTo>
                  <a:cubicBezTo>
                    <a:pt x="568786" y="3224765"/>
                    <a:pt x="547616" y="3236098"/>
                    <a:pt x="599846" y="3218688"/>
                  </a:cubicBezTo>
                  <a:lnTo>
                    <a:pt x="621792" y="3211373"/>
                  </a:lnTo>
                  <a:lnTo>
                    <a:pt x="643738" y="3204058"/>
                  </a:lnTo>
                  <a:cubicBezTo>
                    <a:pt x="651053" y="3199181"/>
                    <a:pt x="657649" y="3192999"/>
                    <a:pt x="665683" y="3189428"/>
                  </a:cubicBezTo>
                  <a:cubicBezTo>
                    <a:pt x="679776" y="3183165"/>
                    <a:pt x="709574" y="3174797"/>
                    <a:pt x="709574" y="3174797"/>
                  </a:cubicBezTo>
                  <a:cubicBezTo>
                    <a:pt x="712013" y="3167482"/>
                    <a:pt x="712923" y="3159464"/>
                    <a:pt x="716890" y="3152852"/>
                  </a:cubicBezTo>
                  <a:cubicBezTo>
                    <a:pt x="722337" y="3143774"/>
                    <a:pt x="745412" y="3127043"/>
                    <a:pt x="753466" y="3123591"/>
                  </a:cubicBezTo>
                  <a:cubicBezTo>
                    <a:pt x="762707" y="3119631"/>
                    <a:pt x="773059" y="3119038"/>
                    <a:pt x="782726" y="3116276"/>
                  </a:cubicBezTo>
                  <a:cubicBezTo>
                    <a:pt x="790140" y="3114157"/>
                    <a:pt x="797145" y="3110633"/>
                    <a:pt x="804672" y="3108960"/>
                  </a:cubicBezTo>
                  <a:cubicBezTo>
                    <a:pt x="881929" y="3091791"/>
                    <a:pt x="821100" y="3110799"/>
                    <a:pt x="870509" y="3094330"/>
                  </a:cubicBezTo>
                  <a:cubicBezTo>
                    <a:pt x="877824" y="3089453"/>
                    <a:pt x="885589" y="3085192"/>
                    <a:pt x="892454" y="3079700"/>
                  </a:cubicBezTo>
                  <a:cubicBezTo>
                    <a:pt x="911454" y="3064500"/>
                    <a:pt x="903701" y="3061696"/>
                    <a:pt x="929030" y="3050439"/>
                  </a:cubicBezTo>
                  <a:cubicBezTo>
                    <a:pt x="943123" y="3044175"/>
                    <a:pt x="958291" y="3040685"/>
                    <a:pt x="972922" y="3035808"/>
                  </a:cubicBezTo>
                  <a:lnTo>
                    <a:pt x="994867" y="3028493"/>
                  </a:lnTo>
                  <a:lnTo>
                    <a:pt x="1016813" y="3021178"/>
                  </a:lnTo>
                  <a:cubicBezTo>
                    <a:pt x="1024128" y="3016301"/>
                    <a:pt x="1031893" y="3012040"/>
                    <a:pt x="1038758" y="3006548"/>
                  </a:cubicBezTo>
                  <a:cubicBezTo>
                    <a:pt x="1044144" y="3002239"/>
                    <a:pt x="1047220" y="2995001"/>
                    <a:pt x="1053389" y="2991917"/>
                  </a:cubicBezTo>
                  <a:cubicBezTo>
                    <a:pt x="1071198" y="2983012"/>
                    <a:pt x="1105540" y="2975222"/>
                    <a:pt x="1126541" y="2969972"/>
                  </a:cubicBezTo>
                  <a:lnTo>
                    <a:pt x="1170432" y="2940711"/>
                  </a:lnTo>
                  <a:lnTo>
                    <a:pt x="1258214" y="2896820"/>
                  </a:lnTo>
                  <a:cubicBezTo>
                    <a:pt x="1263091" y="2891943"/>
                    <a:pt x="1267459" y="2886498"/>
                    <a:pt x="1272845" y="2882189"/>
                  </a:cubicBezTo>
                  <a:cubicBezTo>
                    <a:pt x="1293969" y="2865290"/>
                    <a:pt x="1293720" y="2872554"/>
                    <a:pt x="1309421" y="2852928"/>
                  </a:cubicBezTo>
                  <a:cubicBezTo>
                    <a:pt x="1314913" y="2846063"/>
                    <a:pt x="1316736" y="2835860"/>
                    <a:pt x="1324051" y="2830983"/>
                  </a:cubicBezTo>
                  <a:cubicBezTo>
                    <a:pt x="1332416" y="2825406"/>
                    <a:pt x="1343645" y="2826430"/>
                    <a:pt x="1353312" y="2823668"/>
                  </a:cubicBezTo>
                  <a:cubicBezTo>
                    <a:pt x="1360726" y="2821550"/>
                    <a:pt x="1368361" y="2819801"/>
                    <a:pt x="1375258" y="2816352"/>
                  </a:cubicBezTo>
                  <a:cubicBezTo>
                    <a:pt x="1397540" y="2805211"/>
                    <a:pt x="1408465" y="2790460"/>
                    <a:pt x="1426464" y="2772461"/>
                  </a:cubicBezTo>
                  <a:cubicBezTo>
                    <a:pt x="1431917" y="2767008"/>
                    <a:pt x="1440883" y="2766819"/>
                    <a:pt x="1448410" y="2765146"/>
                  </a:cubicBezTo>
                  <a:cubicBezTo>
                    <a:pt x="1462889" y="2761929"/>
                    <a:pt x="1477671" y="2760269"/>
                    <a:pt x="1492301" y="2757831"/>
                  </a:cubicBezTo>
                  <a:cubicBezTo>
                    <a:pt x="1506931" y="2752954"/>
                    <a:pt x="1527638" y="2756032"/>
                    <a:pt x="1536192" y="2743200"/>
                  </a:cubicBezTo>
                  <a:cubicBezTo>
                    <a:pt x="1541069" y="2735885"/>
                    <a:pt x="1546890" y="2729118"/>
                    <a:pt x="1550822" y="2721255"/>
                  </a:cubicBezTo>
                  <a:cubicBezTo>
                    <a:pt x="1554271" y="2714358"/>
                    <a:pt x="1553321" y="2705330"/>
                    <a:pt x="1558138" y="2699309"/>
                  </a:cubicBezTo>
                  <a:cubicBezTo>
                    <a:pt x="1563630" y="2692444"/>
                    <a:pt x="1573218" y="2690171"/>
                    <a:pt x="1580083" y="2684679"/>
                  </a:cubicBezTo>
                  <a:cubicBezTo>
                    <a:pt x="1585469" y="2680370"/>
                    <a:pt x="1589328" y="2674357"/>
                    <a:pt x="1594714" y="2670048"/>
                  </a:cubicBezTo>
                  <a:cubicBezTo>
                    <a:pt x="1601579" y="2664556"/>
                    <a:pt x="1608256" y="2658003"/>
                    <a:pt x="1616659" y="2655418"/>
                  </a:cubicBezTo>
                  <a:cubicBezTo>
                    <a:pt x="1640426" y="2648105"/>
                    <a:pt x="1689811" y="2640788"/>
                    <a:pt x="1689811" y="2640788"/>
                  </a:cubicBezTo>
                  <a:cubicBezTo>
                    <a:pt x="1694688" y="2635911"/>
                    <a:pt x="1700893" y="2632071"/>
                    <a:pt x="1704442" y="2626157"/>
                  </a:cubicBezTo>
                  <a:cubicBezTo>
                    <a:pt x="1708409" y="2619545"/>
                    <a:pt x="1705483" y="2608694"/>
                    <a:pt x="1711757" y="2604212"/>
                  </a:cubicBezTo>
                  <a:cubicBezTo>
                    <a:pt x="1724306" y="2595248"/>
                    <a:pt x="1755648" y="2589581"/>
                    <a:pt x="1755648" y="2589581"/>
                  </a:cubicBezTo>
                  <a:cubicBezTo>
                    <a:pt x="1760525" y="2582266"/>
                    <a:pt x="1764489" y="2574252"/>
                    <a:pt x="1770278" y="2567636"/>
                  </a:cubicBezTo>
                  <a:cubicBezTo>
                    <a:pt x="1825163" y="2504910"/>
                    <a:pt x="1788900" y="2546796"/>
                    <a:pt x="1880006" y="2516429"/>
                  </a:cubicBezTo>
                  <a:lnTo>
                    <a:pt x="1923898" y="2501799"/>
                  </a:lnTo>
                  <a:cubicBezTo>
                    <a:pt x="1928775" y="2496922"/>
                    <a:pt x="1934980" y="2493082"/>
                    <a:pt x="1938528" y="2487168"/>
                  </a:cubicBezTo>
                  <a:cubicBezTo>
                    <a:pt x="1955712" y="2458527"/>
                    <a:pt x="1933514" y="2470812"/>
                    <a:pt x="1960474" y="2450592"/>
                  </a:cubicBezTo>
                  <a:cubicBezTo>
                    <a:pt x="1986561" y="2431027"/>
                    <a:pt x="2014902" y="2420158"/>
                    <a:pt x="2033626" y="2392071"/>
                  </a:cubicBezTo>
                  <a:cubicBezTo>
                    <a:pt x="2039114" y="2383839"/>
                    <a:pt x="2061278" y="2344375"/>
                    <a:pt x="2077517" y="2333549"/>
                  </a:cubicBezTo>
                  <a:cubicBezTo>
                    <a:pt x="2086590" y="2327500"/>
                    <a:pt x="2096755" y="2323215"/>
                    <a:pt x="2106778" y="2318919"/>
                  </a:cubicBezTo>
                  <a:cubicBezTo>
                    <a:pt x="2138540" y="2305307"/>
                    <a:pt x="2163737" y="2307755"/>
                    <a:pt x="2201875" y="2304288"/>
                  </a:cubicBezTo>
                  <a:lnTo>
                    <a:pt x="2289658" y="2296973"/>
                  </a:lnTo>
                  <a:cubicBezTo>
                    <a:pt x="2296973" y="2289658"/>
                    <a:pt x="2304980" y="2282975"/>
                    <a:pt x="2311603" y="2275028"/>
                  </a:cubicBezTo>
                  <a:cubicBezTo>
                    <a:pt x="2317232" y="2268274"/>
                    <a:pt x="2320017" y="2259299"/>
                    <a:pt x="2326234" y="2253082"/>
                  </a:cubicBezTo>
                  <a:cubicBezTo>
                    <a:pt x="2332451" y="2246865"/>
                    <a:pt x="2341314" y="2243944"/>
                    <a:pt x="2348179" y="2238452"/>
                  </a:cubicBezTo>
                  <a:cubicBezTo>
                    <a:pt x="2376869" y="2215500"/>
                    <a:pt x="2346645" y="2229209"/>
                    <a:pt x="2384755" y="2216506"/>
                  </a:cubicBezTo>
                  <a:cubicBezTo>
                    <a:pt x="2389632" y="2211629"/>
                    <a:pt x="2395078" y="2207262"/>
                    <a:pt x="2399386" y="2201876"/>
                  </a:cubicBezTo>
                  <a:cubicBezTo>
                    <a:pt x="2404878" y="2195011"/>
                    <a:pt x="2406813" y="2184972"/>
                    <a:pt x="2414016" y="2179930"/>
                  </a:cubicBezTo>
                  <a:cubicBezTo>
                    <a:pt x="2437181" y="2160423"/>
                    <a:pt x="2510332" y="2103120"/>
                    <a:pt x="2538374" y="2084832"/>
                  </a:cubicBezTo>
                  <a:cubicBezTo>
                    <a:pt x="2551452" y="2076658"/>
                    <a:pt x="2582266" y="2070202"/>
                    <a:pt x="2582266" y="2070202"/>
                  </a:cubicBezTo>
                  <a:cubicBezTo>
                    <a:pt x="2615803" y="2019895"/>
                    <a:pt x="2594845" y="2031871"/>
                    <a:pt x="2633472" y="2018996"/>
                  </a:cubicBezTo>
                  <a:cubicBezTo>
                    <a:pt x="2643489" y="1988942"/>
                    <a:pt x="2643761" y="1975292"/>
                    <a:pt x="2662733" y="1953159"/>
                  </a:cubicBezTo>
                  <a:cubicBezTo>
                    <a:pt x="2671710" y="1942686"/>
                    <a:pt x="2678908" y="1928260"/>
                    <a:pt x="2691994" y="1923898"/>
                  </a:cubicBezTo>
                  <a:lnTo>
                    <a:pt x="2757830" y="1901952"/>
                  </a:lnTo>
                  <a:lnTo>
                    <a:pt x="2823667" y="1880007"/>
                  </a:lnTo>
                  <a:lnTo>
                    <a:pt x="2845613" y="1872692"/>
                  </a:lnTo>
                  <a:lnTo>
                    <a:pt x="2874874" y="1843431"/>
                  </a:lnTo>
                  <a:cubicBezTo>
                    <a:pt x="2879751" y="1838554"/>
                    <a:pt x="2882741" y="1830153"/>
                    <a:pt x="2889504" y="1828800"/>
                  </a:cubicBezTo>
                  <a:cubicBezTo>
                    <a:pt x="2935939" y="1819513"/>
                    <a:pt x="2914018" y="1824500"/>
                    <a:pt x="2955341" y="1814170"/>
                  </a:cubicBezTo>
                  <a:cubicBezTo>
                    <a:pt x="2960218" y="1806855"/>
                    <a:pt x="2966400" y="1800258"/>
                    <a:pt x="2969971" y="1792224"/>
                  </a:cubicBezTo>
                  <a:cubicBezTo>
                    <a:pt x="2976753" y="1776964"/>
                    <a:pt x="2982107" y="1740088"/>
                    <a:pt x="2999232" y="1726388"/>
                  </a:cubicBezTo>
                  <a:cubicBezTo>
                    <a:pt x="3005253" y="1721571"/>
                    <a:pt x="3014281" y="1722521"/>
                    <a:pt x="3021178" y="1719072"/>
                  </a:cubicBezTo>
                  <a:cubicBezTo>
                    <a:pt x="3020911" y="1700511"/>
                    <a:pt x="3020645" y="1681950"/>
                    <a:pt x="3020378" y="1663389"/>
                  </a:cubicBezTo>
                  <a:lnTo>
                    <a:pt x="3020378" y="1661008"/>
                  </a:lnTo>
                  <a:lnTo>
                    <a:pt x="3098959" y="1663297"/>
                  </a:lnTo>
                  <a:lnTo>
                    <a:pt x="3145536" y="1616660"/>
                  </a:lnTo>
                  <a:cubicBezTo>
                    <a:pt x="3180249" y="1581947"/>
                    <a:pt x="3161711" y="1591761"/>
                    <a:pt x="3196742" y="1580084"/>
                  </a:cubicBezTo>
                  <a:cubicBezTo>
                    <a:pt x="3201619" y="1575207"/>
                    <a:pt x="3205204" y="1568537"/>
                    <a:pt x="3211373" y="1565453"/>
                  </a:cubicBezTo>
                  <a:cubicBezTo>
                    <a:pt x="3234555" y="1553862"/>
                    <a:pt x="3260022" y="1550509"/>
                    <a:pt x="3284525" y="1543508"/>
                  </a:cubicBezTo>
                  <a:cubicBezTo>
                    <a:pt x="3291939" y="1541390"/>
                    <a:pt x="3299155" y="1538631"/>
                    <a:pt x="3306470" y="1536192"/>
                  </a:cubicBezTo>
                  <a:cubicBezTo>
                    <a:pt x="3311347" y="1531315"/>
                    <a:pt x="3315187" y="1525110"/>
                    <a:pt x="3321101" y="1521562"/>
                  </a:cubicBezTo>
                  <a:cubicBezTo>
                    <a:pt x="3327713" y="1517595"/>
                    <a:pt x="3337025" y="1519064"/>
                    <a:pt x="3343046" y="1514247"/>
                  </a:cubicBezTo>
                  <a:cubicBezTo>
                    <a:pt x="3349911" y="1508755"/>
                    <a:pt x="3352800" y="1499616"/>
                    <a:pt x="3357677" y="1492301"/>
                  </a:cubicBezTo>
                  <a:cubicBezTo>
                    <a:pt x="3376062" y="1437146"/>
                    <a:pt x="3351263" y="1505128"/>
                    <a:pt x="3379622" y="1448410"/>
                  </a:cubicBezTo>
                  <a:cubicBezTo>
                    <a:pt x="3383071" y="1441513"/>
                    <a:pt x="3382121" y="1432485"/>
                    <a:pt x="3386938" y="1426464"/>
                  </a:cubicBezTo>
                  <a:cubicBezTo>
                    <a:pt x="3392430" y="1419599"/>
                    <a:pt x="3401568" y="1416711"/>
                    <a:pt x="3408883" y="1411834"/>
                  </a:cubicBezTo>
                  <a:cubicBezTo>
                    <a:pt x="3429605" y="1349664"/>
                    <a:pt x="3400704" y="1425465"/>
                    <a:pt x="3430829" y="1375258"/>
                  </a:cubicBezTo>
                  <a:cubicBezTo>
                    <a:pt x="3434796" y="1368646"/>
                    <a:pt x="3432691" y="1358765"/>
                    <a:pt x="3438144" y="1353312"/>
                  </a:cubicBezTo>
                  <a:cubicBezTo>
                    <a:pt x="3456932" y="1334524"/>
                    <a:pt x="3497553" y="1334607"/>
                    <a:pt x="3518611" y="1331367"/>
                  </a:cubicBezTo>
                  <a:cubicBezTo>
                    <a:pt x="3533271" y="1329112"/>
                    <a:pt x="3547872" y="1326490"/>
                    <a:pt x="3562502" y="1324052"/>
                  </a:cubicBezTo>
                  <a:lnTo>
                    <a:pt x="3628339" y="1302106"/>
                  </a:lnTo>
                  <a:lnTo>
                    <a:pt x="3650285" y="1294791"/>
                  </a:lnTo>
                  <a:cubicBezTo>
                    <a:pt x="3657600" y="1289914"/>
                    <a:pt x="3664366" y="1284092"/>
                    <a:pt x="3672230" y="1280160"/>
                  </a:cubicBezTo>
                  <a:cubicBezTo>
                    <a:pt x="3696738" y="1267905"/>
                    <a:pt x="3739159" y="1267847"/>
                    <a:pt x="3760013" y="1265530"/>
                  </a:cubicBezTo>
                  <a:cubicBezTo>
                    <a:pt x="3815175" y="1247143"/>
                    <a:pt x="3747178" y="1271947"/>
                    <a:pt x="3803904" y="1243584"/>
                  </a:cubicBezTo>
                  <a:cubicBezTo>
                    <a:pt x="3810801" y="1240136"/>
                    <a:pt x="3818535" y="1238707"/>
                    <a:pt x="3825850" y="1236269"/>
                  </a:cubicBezTo>
                  <a:cubicBezTo>
                    <a:pt x="3840122" y="1223687"/>
                    <a:pt x="3900983" y="1187596"/>
                    <a:pt x="3920490" y="1168089"/>
                  </a:cubicBezTo>
                  <a:cubicBezTo>
                    <a:pt x="3939997" y="1148582"/>
                    <a:pt x="3919370" y="1131028"/>
                    <a:pt x="3942893" y="1119226"/>
                  </a:cubicBezTo>
                  <a:cubicBezTo>
                    <a:pt x="3975324" y="1097606"/>
                    <a:pt x="3987318" y="1102700"/>
                    <a:pt x="4030675" y="1097280"/>
                  </a:cubicBezTo>
                  <a:cubicBezTo>
                    <a:pt x="4040665" y="1087290"/>
                    <a:pt x="4055321" y="1074549"/>
                    <a:pt x="4059936" y="1060704"/>
                  </a:cubicBezTo>
                  <a:cubicBezTo>
                    <a:pt x="4064626" y="1046633"/>
                    <a:pt x="4060618" y="1030079"/>
                    <a:pt x="4067251" y="1016813"/>
                  </a:cubicBezTo>
                  <a:cubicBezTo>
                    <a:pt x="4072281" y="1006754"/>
                    <a:pt x="4114514" y="971236"/>
                    <a:pt x="4125773" y="965607"/>
                  </a:cubicBezTo>
                  <a:cubicBezTo>
                    <a:pt x="4134765" y="961111"/>
                    <a:pt x="4145280" y="960730"/>
                    <a:pt x="4155034" y="958292"/>
                  </a:cubicBezTo>
                  <a:cubicBezTo>
                    <a:pt x="4217595" y="895727"/>
                    <a:pt x="4119992" y="997698"/>
                    <a:pt x="4176979" y="921716"/>
                  </a:cubicBezTo>
                  <a:cubicBezTo>
                    <a:pt x="4198375" y="893188"/>
                    <a:pt x="4210119" y="887431"/>
                    <a:pt x="4235501" y="870509"/>
                  </a:cubicBezTo>
                  <a:cubicBezTo>
                    <a:pt x="4258686" y="835732"/>
                    <a:pt x="4247351" y="856904"/>
                    <a:pt x="4264762" y="804672"/>
                  </a:cubicBezTo>
                  <a:cubicBezTo>
                    <a:pt x="4268210" y="794327"/>
                    <a:pt x="4275342" y="785537"/>
                    <a:pt x="4279392" y="775412"/>
                  </a:cubicBezTo>
                  <a:cubicBezTo>
                    <a:pt x="4285119" y="761093"/>
                    <a:pt x="4289145" y="746151"/>
                    <a:pt x="4294022" y="731520"/>
                  </a:cubicBezTo>
                  <a:cubicBezTo>
                    <a:pt x="4294802" y="729181"/>
                    <a:pt x="4302398" y="680819"/>
                    <a:pt x="4308653" y="672999"/>
                  </a:cubicBezTo>
                  <a:cubicBezTo>
                    <a:pt x="4314145" y="666134"/>
                    <a:pt x="4323733" y="663860"/>
                    <a:pt x="4330598" y="658368"/>
                  </a:cubicBezTo>
                  <a:cubicBezTo>
                    <a:pt x="4335984" y="654060"/>
                    <a:pt x="4340352" y="648615"/>
                    <a:pt x="4345229" y="643738"/>
                  </a:cubicBezTo>
                  <a:cubicBezTo>
                    <a:pt x="4347667" y="636423"/>
                    <a:pt x="4350674" y="629273"/>
                    <a:pt x="4352544" y="621792"/>
                  </a:cubicBezTo>
                  <a:cubicBezTo>
                    <a:pt x="4355559" y="609730"/>
                    <a:pt x="4351067" y="594008"/>
                    <a:pt x="4359859" y="585216"/>
                  </a:cubicBezTo>
                  <a:cubicBezTo>
                    <a:pt x="4370764" y="574311"/>
                    <a:pt x="4389120" y="575463"/>
                    <a:pt x="4403750" y="570586"/>
                  </a:cubicBezTo>
                  <a:cubicBezTo>
                    <a:pt x="4455857" y="553218"/>
                    <a:pt x="4418012" y="563862"/>
                    <a:pt x="4520794" y="555956"/>
                  </a:cubicBezTo>
                  <a:cubicBezTo>
                    <a:pt x="4546619" y="530129"/>
                    <a:pt x="4524328" y="547011"/>
                    <a:pt x="4572000" y="534010"/>
                  </a:cubicBezTo>
                  <a:cubicBezTo>
                    <a:pt x="4586878" y="529952"/>
                    <a:pt x="4615891" y="519380"/>
                    <a:pt x="4615891" y="519380"/>
                  </a:cubicBezTo>
                  <a:cubicBezTo>
                    <a:pt x="4618329" y="499873"/>
                    <a:pt x="4617557" y="479688"/>
                    <a:pt x="4623206" y="460858"/>
                  </a:cubicBezTo>
                  <a:cubicBezTo>
                    <a:pt x="4625188" y="454252"/>
                    <a:pt x="4634289" y="452142"/>
                    <a:pt x="4637837" y="446228"/>
                  </a:cubicBezTo>
                  <a:cubicBezTo>
                    <a:pt x="4641804" y="439616"/>
                    <a:pt x="4641704" y="431179"/>
                    <a:pt x="4645152" y="424282"/>
                  </a:cubicBezTo>
                  <a:cubicBezTo>
                    <a:pt x="4654381" y="405823"/>
                    <a:pt x="4660803" y="401315"/>
                    <a:pt x="4674413" y="387706"/>
                  </a:cubicBezTo>
                  <a:cubicBezTo>
                    <a:pt x="4682139" y="364527"/>
                    <a:pt x="4680152" y="364073"/>
                    <a:pt x="4696358" y="343815"/>
                  </a:cubicBezTo>
                  <a:cubicBezTo>
                    <a:pt x="4700667" y="338429"/>
                    <a:pt x="4706680" y="334570"/>
                    <a:pt x="4710989" y="329184"/>
                  </a:cubicBezTo>
                  <a:cubicBezTo>
                    <a:pt x="4716481" y="322319"/>
                    <a:pt x="4718164" y="311899"/>
                    <a:pt x="4725619" y="307239"/>
                  </a:cubicBezTo>
                  <a:cubicBezTo>
                    <a:pt x="4737495" y="299816"/>
                    <a:pt x="4781638" y="289576"/>
                    <a:pt x="4798771" y="285293"/>
                  </a:cubicBezTo>
                  <a:cubicBezTo>
                    <a:pt x="4803648" y="277978"/>
                    <a:pt x="4809470" y="271212"/>
                    <a:pt x="4813402" y="263348"/>
                  </a:cubicBezTo>
                  <a:cubicBezTo>
                    <a:pt x="4816851" y="256451"/>
                    <a:pt x="4815900" y="247423"/>
                    <a:pt x="4820717" y="241402"/>
                  </a:cubicBezTo>
                  <a:cubicBezTo>
                    <a:pt x="4826209" y="234537"/>
                    <a:pt x="4835797" y="232264"/>
                    <a:pt x="4842662" y="226772"/>
                  </a:cubicBezTo>
                  <a:cubicBezTo>
                    <a:pt x="4848048" y="222463"/>
                    <a:pt x="4851907" y="216450"/>
                    <a:pt x="4857293" y="212141"/>
                  </a:cubicBezTo>
                  <a:cubicBezTo>
                    <a:pt x="4864158" y="206649"/>
                    <a:pt x="4872373" y="203003"/>
                    <a:pt x="4879238" y="197511"/>
                  </a:cubicBezTo>
                  <a:cubicBezTo>
                    <a:pt x="4884624" y="193202"/>
                    <a:pt x="4888483" y="187189"/>
                    <a:pt x="4893869" y="182880"/>
                  </a:cubicBezTo>
                  <a:cubicBezTo>
                    <a:pt x="4940016" y="145962"/>
                    <a:pt x="4895113" y="188950"/>
                    <a:pt x="4930445" y="153620"/>
                  </a:cubicBezTo>
                  <a:cubicBezTo>
                    <a:pt x="4955415" y="78708"/>
                    <a:pt x="4930521" y="131579"/>
                    <a:pt x="4959706" y="95098"/>
                  </a:cubicBezTo>
                  <a:cubicBezTo>
                    <a:pt x="4965198" y="88233"/>
                    <a:pt x="4967719" y="78941"/>
                    <a:pt x="4974336" y="73152"/>
                  </a:cubicBezTo>
                  <a:cubicBezTo>
                    <a:pt x="4987569" y="61573"/>
                    <a:pt x="5003597" y="53645"/>
                    <a:pt x="5018227" y="43892"/>
                  </a:cubicBezTo>
                  <a:cubicBezTo>
                    <a:pt x="5031059" y="35338"/>
                    <a:pt x="5062118" y="29261"/>
                    <a:pt x="5062118" y="29261"/>
                  </a:cubicBezTo>
                  <a:cubicBezTo>
                    <a:pt x="5081056" y="10324"/>
                    <a:pt x="5074143" y="12219"/>
                    <a:pt x="5106010" y="7316"/>
                  </a:cubicBezTo>
                  <a:cubicBezTo>
                    <a:pt x="5127834" y="3958"/>
                    <a:pt x="5171846" y="0"/>
                    <a:pt x="5171846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214744" y="2860243"/>
              <a:ext cx="5173608" cy="2874874"/>
            </a:xfrm>
            <a:custGeom>
              <a:avLst/>
              <a:gdLst>
                <a:gd name="connsiteX0" fmla="*/ 1762 w 5180113"/>
                <a:gd name="connsiteY0" fmla="*/ 2874874 h 2874874"/>
                <a:gd name="connsiteX1" fmla="*/ 257794 w 5180113"/>
                <a:gd name="connsiteY1" fmla="*/ 2860243 h 2874874"/>
                <a:gd name="connsiteX2" fmla="*/ 316315 w 5180113"/>
                <a:gd name="connsiteY2" fmla="*/ 2852928 h 2874874"/>
                <a:gd name="connsiteX3" fmla="*/ 433358 w 5180113"/>
                <a:gd name="connsiteY3" fmla="*/ 2845613 h 2874874"/>
                <a:gd name="connsiteX4" fmla="*/ 462619 w 5180113"/>
                <a:gd name="connsiteY4" fmla="*/ 2816352 h 2874874"/>
                <a:gd name="connsiteX5" fmla="*/ 550402 w 5180113"/>
                <a:gd name="connsiteY5" fmla="*/ 2794407 h 2874874"/>
                <a:gd name="connsiteX6" fmla="*/ 572347 w 5180113"/>
                <a:gd name="connsiteY6" fmla="*/ 2787091 h 2874874"/>
                <a:gd name="connsiteX7" fmla="*/ 630869 w 5180113"/>
                <a:gd name="connsiteY7" fmla="*/ 2772461 h 2874874"/>
                <a:gd name="connsiteX8" fmla="*/ 652814 w 5180113"/>
                <a:gd name="connsiteY8" fmla="*/ 2757831 h 2874874"/>
                <a:gd name="connsiteX9" fmla="*/ 674760 w 5180113"/>
                <a:gd name="connsiteY9" fmla="*/ 2750515 h 2874874"/>
                <a:gd name="connsiteX10" fmla="*/ 755227 w 5180113"/>
                <a:gd name="connsiteY10" fmla="*/ 2728570 h 2874874"/>
                <a:gd name="connsiteX11" fmla="*/ 806434 w 5180113"/>
                <a:gd name="connsiteY11" fmla="*/ 2699309 h 2874874"/>
                <a:gd name="connsiteX12" fmla="*/ 850325 w 5180113"/>
                <a:gd name="connsiteY12" fmla="*/ 2684679 h 2874874"/>
                <a:gd name="connsiteX13" fmla="*/ 872270 w 5180113"/>
                <a:gd name="connsiteY13" fmla="*/ 2677363 h 2874874"/>
                <a:gd name="connsiteX14" fmla="*/ 886901 w 5180113"/>
                <a:gd name="connsiteY14" fmla="*/ 2662733 h 2874874"/>
                <a:gd name="connsiteX15" fmla="*/ 916162 w 5180113"/>
                <a:gd name="connsiteY15" fmla="*/ 2655418 h 2874874"/>
                <a:gd name="connsiteX16" fmla="*/ 960053 w 5180113"/>
                <a:gd name="connsiteY16" fmla="*/ 2640787 h 2874874"/>
                <a:gd name="connsiteX17" fmla="*/ 981998 w 5180113"/>
                <a:gd name="connsiteY17" fmla="*/ 2626157 h 2874874"/>
                <a:gd name="connsiteX18" fmla="*/ 1113672 w 5180113"/>
                <a:gd name="connsiteY18" fmla="*/ 2611527 h 2874874"/>
                <a:gd name="connsiteX19" fmla="*/ 1157563 w 5180113"/>
                <a:gd name="connsiteY19" fmla="*/ 2567635 h 2874874"/>
                <a:gd name="connsiteX20" fmla="*/ 1172194 w 5180113"/>
                <a:gd name="connsiteY20" fmla="*/ 2553005 h 2874874"/>
                <a:gd name="connsiteX21" fmla="*/ 1267291 w 5180113"/>
                <a:gd name="connsiteY21" fmla="*/ 2531059 h 2874874"/>
                <a:gd name="connsiteX22" fmla="*/ 1311182 w 5180113"/>
                <a:gd name="connsiteY22" fmla="*/ 2538375 h 2874874"/>
                <a:gd name="connsiteX23" fmla="*/ 1355074 w 5180113"/>
                <a:gd name="connsiteY23" fmla="*/ 2516429 h 2874874"/>
                <a:gd name="connsiteX24" fmla="*/ 1391650 w 5180113"/>
                <a:gd name="connsiteY24" fmla="*/ 2509114 h 2874874"/>
                <a:gd name="connsiteX25" fmla="*/ 1457486 w 5180113"/>
                <a:gd name="connsiteY25" fmla="*/ 2465223 h 2874874"/>
                <a:gd name="connsiteX26" fmla="*/ 1479432 w 5180113"/>
                <a:gd name="connsiteY26" fmla="*/ 2457907 h 2874874"/>
                <a:gd name="connsiteX27" fmla="*/ 1501378 w 5180113"/>
                <a:gd name="connsiteY27" fmla="*/ 2435962 h 2874874"/>
                <a:gd name="connsiteX28" fmla="*/ 1567214 w 5180113"/>
                <a:gd name="connsiteY28" fmla="*/ 2414016 h 2874874"/>
                <a:gd name="connsiteX29" fmla="*/ 1589160 w 5180113"/>
                <a:gd name="connsiteY29" fmla="*/ 2406701 h 2874874"/>
                <a:gd name="connsiteX30" fmla="*/ 1611106 w 5180113"/>
                <a:gd name="connsiteY30" fmla="*/ 2399386 h 2874874"/>
                <a:gd name="connsiteX31" fmla="*/ 1647682 w 5180113"/>
                <a:gd name="connsiteY31" fmla="*/ 2370125 h 2874874"/>
                <a:gd name="connsiteX32" fmla="*/ 1669627 w 5180113"/>
                <a:gd name="connsiteY32" fmla="*/ 2355495 h 2874874"/>
                <a:gd name="connsiteX33" fmla="*/ 1713518 w 5180113"/>
                <a:gd name="connsiteY33" fmla="*/ 2340864 h 2874874"/>
                <a:gd name="connsiteX34" fmla="*/ 1742779 w 5180113"/>
                <a:gd name="connsiteY34" fmla="*/ 2304288 h 2874874"/>
                <a:gd name="connsiteX35" fmla="*/ 1815931 w 5180113"/>
                <a:gd name="connsiteY35" fmla="*/ 2275027 h 2874874"/>
                <a:gd name="connsiteX36" fmla="*/ 1859822 w 5180113"/>
                <a:gd name="connsiteY36" fmla="*/ 2267712 h 2874874"/>
                <a:gd name="connsiteX37" fmla="*/ 1903714 w 5180113"/>
                <a:gd name="connsiteY37" fmla="*/ 2245767 h 2874874"/>
                <a:gd name="connsiteX38" fmla="*/ 1940290 w 5180113"/>
                <a:gd name="connsiteY38" fmla="*/ 2238451 h 2874874"/>
                <a:gd name="connsiteX39" fmla="*/ 1962235 w 5180113"/>
                <a:gd name="connsiteY39" fmla="*/ 2231136 h 2874874"/>
                <a:gd name="connsiteX40" fmla="*/ 2013442 w 5180113"/>
                <a:gd name="connsiteY40" fmla="*/ 2194560 h 2874874"/>
                <a:gd name="connsiteX41" fmla="*/ 2042702 w 5180113"/>
                <a:gd name="connsiteY41" fmla="*/ 2157984 h 2874874"/>
                <a:gd name="connsiteX42" fmla="*/ 2064648 w 5180113"/>
                <a:gd name="connsiteY42" fmla="*/ 2150669 h 2874874"/>
                <a:gd name="connsiteX43" fmla="*/ 2086594 w 5180113"/>
                <a:gd name="connsiteY43" fmla="*/ 2136039 h 2874874"/>
                <a:gd name="connsiteX44" fmla="*/ 2137800 w 5180113"/>
                <a:gd name="connsiteY44" fmla="*/ 2114093 h 2874874"/>
                <a:gd name="connsiteX45" fmla="*/ 2152430 w 5180113"/>
                <a:gd name="connsiteY45" fmla="*/ 2092147 h 2874874"/>
                <a:gd name="connsiteX46" fmla="*/ 2196322 w 5180113"/>
                <a:gd name="connsiteY46" fmla="*/ 2077517 h 2874874"/>
                <a:gd name="connsiteX47" fmla="*/ 2240213 w 5180113"/>
                <a:gd name="connsiteY47" fmla="*/ 2062887 h 2874874"/>
                <a:gd name="connsiteX48" fmla="*/ 2276789 w 5180113"/>
                <a:gd name="connsiteY48" fmla="*/ 2055571 h 2874874"/>
                <a:gd name="connsiteX49" fmla="*/ 2298734 w 5180113"/>
                <a:gd name="connsiteY49" fmla="*/ 2048256 h 2874874"/>
                <a:gd name="connsiteX50" fmla="*/ 2313365 w 5180113"/>
                <a:gd name="connsiteY50" fmla="*/ 2033626 h 2874874"/>
                <a:gd name="connsiteX51" fmla="*/ 2379202 w 5180113"/>
                <a:gd name="connsiteY51" fmla="*/ 1997050 h 2874874"/>
                <a:gd name="connsiteX52" fmla="*/ 2415778 w 5180113"/>
                <a:gd name="connsiteY52" fmla="*/ 1989735 h 2874874"/>
                <a:gd name="connsiteX53" fmla="*/ 2430408 w 5180113"/>
                <a:gd name="connsiteY53" fmla="*/ 1975104 h 2874874"/>
                <a:gd name="connsiteX54" fmla="*/ 2503560 w 5180113"/>
                <a:gd name="connsiteY54" fmla="*/ 1953159 h 2874874"/>
                <a:gd name="connsiteX55" fmla="*/ 2576712 w 5180113"/>
                <a:gd name="connsiteY55" fmla="*/ 1938528 h 2874874"/>
                <a:gd name="connsiteX56" fmla="*/ 2613288 w 5180113"/>
                <a:gd name="connsiteY56" fmla="*/ 1931213 h 2874874"/>
                <a:gd name="connsiteX57" fmla="*/ 2649864 w 5180113"/>
                <a:gd name="connsiteY57" fmla="*/ 1923898 h 2874874"/>
                <a:gd name="connsiteX58" fmla="*/ 2693755 w 5180113"/>
                <a:gd name="connsiteY58" fmla="*/ 1916583 h 2874874"/>
                <a:gd name="connsiteX59" fmla="*/ 2715701 w 5180113"/>
                <a:gd name="connsiteY59" fmla="*/ 1909267 h 2874874"/>
                <a:gd name="connsiteX60" fmla="*/ 2766907 w 5180113"/>
                <a:gd name="connsiteY60" fmla="*/ 1850746 h 2874874"/>
                <a:gd name="connsiteX61" fmla="*/ 2818114 w 5180113"/>
                <a:gd name="connsiteY61" fmla="*/ 1836115 h 2874874"/>
                <a:gd name="connsiteX62" fmla="*/ 2876635 w 5180113"/>
                <a:gd name="connsiteY62" fmla="*/ 1821485 h 2874874"/>
                <a:gd name="connsiteX63" fmla="*/ 2891266 w 5180113"/>
                <a:gd name="connsiteY63" fmla="*/ 1806855 h 2874874"/>
                <a:gd name="connsiteX64" fmla="*/ 2935157 w 5180113"/>
                <a:gd name="connsiteY64" fmla="*/ 1748333 h 2874874"/>
                <a:gd name="connsiteX65" fmla="*/ 2957102 w 5180113"/>
                <a:gd name="connsiteY65" fmla="*/ 1704442 h 2874874"/>
                <a:gd name="connsiteX66" fmla="*/ 2971733 w 5180113"/>
                <a:gd name="connsiteY66" fmla="*/ 1689811 h 2874874"/>
                <a:gd name="connsiteX67" fmla="*/ 2986363 w 5180113"/>
                <a:gd name="connsiteY67" fmla="*/ 1667866 h 2874874"/>
                <a:gd name="connsiteX68" fmla="*/ 3015624 w 5180113"/>
                <a:gd name="connsiteY68" fmla="*/ 1660551 h 2874874"/>
                <a:gd name="connsiteX69" fmla="*/ 3074146 w 5180113"/>
                <a:gd name="connsiteY69" fmla="*/ 1645920 h 2874874"/>
                <a:gd name="connsiteX70" fmla="*/ 3096091 w 5180113"/>
                <a:gd name="connsiteY70" fmla="*/ 1631290 h 2874874"/>
                <a:gd name="connsiteX71" fmla="*/ 3110722 w 5180113"/>
                <a:gd name="connsiteY71" fmla="*/ 1616659 h 2874874"/>
                <a:gd name="connsiteX72" fmla="*/ 3139982 w 5180113"/>
                <a:gd name="connsiteY72" fmla="*/ 1609344 h 2874874"/>
                <a:gd name="connsiteX73" fmla="*/ 3161928 w 5180113"/>
                <a:gd name="connsiteY73" fmla="*/ 1602029 h 2874874"/>
                <a:gd name="connsiteX74" fmla="*/ 3183874 w 5180113"/>
                <a:gd name="connsiteY74" fmla="*/ 1587399 h 2874874"/>
                <a:gd name="connsiteX75" fmla="*/ 3198504 w 5180113"/>
                <a:gd name="connsiteY75" fmla="*/ 1572768 h 2874874"/>
                <a:gd name="connsiteX76" fmla="*/ 3242395 w 5180113"/>
                <a:gd name="connsiteY76" fmla="*/ 1565453 h 2874874"/>
                <a:gd name="connsiteX77" fmla="*/ 3330178 w 5180113"/>
                <a:gd name="connsiteY77" fmla="*/ 1550823 h 2874874"/>
                <a:gd name="connsiteX78" fmla="*/ 3388699 w 5180113"/>
                <a:gd name="connsiteY78" fmla="*/ 1499616 h 2874874"/>
                <a:gd name="connsiteX79" fmla="*/ 3425275 w 5180113"/>
                <a:gd name="connsiteY79" fmla="*/ 1492301 h 2874874"/>
                <a:gd name="connsiteX80" fmla="*/ 3447221 w 5180113"/>
                <a:gd name="connsiteY80" fmla="*/ 1484986 h 2874874"/>
                <a:gd name="connsiteX81" fmla="*/ 3513058 w 5180113"/>
                <a:gd name="connsiteY81" fmla="*/ 1419149 h 2874874"/>
                <a:gd name="connsiteX82" fmla="*/ 3542318 w 5180113"/>
                <a:gd name="connsiteY82" fmla="*/ 1411834 h 2874874"/>
                <a:gd name="connsiteX83" fmla="*/ 3615470 w 5180113"/>
                <a:gd name="connsiteY83" fmla="*/ 1404519 h 2874874"/>
                <a:gd name="connsiteX84" fmla="*/ 3644731 w 5180113"/>
                <a:gd name="connsiteY84" fmla="*/ 1397203 h 2874874"/>
                <a:gd name="connsiteX85" fmla="*/ 3681307 w 5180113"/>
                <a:gd name="connsiteY85" fmla="*/ 1360627 h 2874874"/>
                <a:gd name="connsiteX86" fmla="*/ 3725198 w 5180113"/>
                <a:gd name="connsiteY86" fmla="*/ 1353312 h 2874874"/>
                <a:gd name="connsiteX87" fmla="*/ 3842242 w 5180113"/>
                <a:gd name="connsiteY87" fmla="*/ 1331367 h 2874874"/>
                <a:gd name="connsiteX88" fmla="*/ 3878818 w 5180113"/>
                <a:gd name="connsiteY88" fmla="*/ 1302106 h 2874874"/>
                <a:gd name="connsiteX89" fmla="*/ 3893448 w 5180113"/>
                <a:gd name="connsiteY89" fmla="*/ 1258215 h 2874874"/>
                <a:gd name="connsiteX90" fmla="*/ 3900763 w 5180113"/>
                <a:gd name="connsiteY90" fmla="*/ 1228954 h 2874874"/>
                <a:gd name="connsiteX91" fmla="*/ 3930024 w 5180113"/>
                <a:gd name="connsiteY91" fmla="*/ 1207008 h 2874874"/>
                <a:gd name="connsiteX92" fmla="*/ 3937339 w 5180113"/>
                <a:gd name="connsiteY92" fmla="*/ 1185063 h 2874874"/>
                <a:gd name="connsiteX93" fmla="*/ 3973915 w 5180113"/>
                <a:gd name="connsiteY93" fmla="*/ 1141171 h 2874874"/>
                <a:gd name="connsiteX94" fmla="*/ 4025122 w 5180113"/>
                <a:gd name="connsiteY94" fmla="*/ 1126541 h 2874874"/>
                <a:gd name="connsiteX95" fmla="*/ 4076328 w 5180113"/>
                <a:gd name="connsiteY95" fmla="*/ 1068019 h 2874874"/>
                <a:gd name="connsiteX96" fmla="*/ 4083643 w 5180113"/>
                <a:gd name="connsiteY96" fmla="*/ 1046074 h 2874874"/>
                <a:gd name="connsiteX97" fmla="*/ 4090958 w 5180113"/>
                <a:gd name="connsiteY97" fmla="*/ 1009498 h 2874874"/>
                <a:gd name="connsiteX98" fmla="*/ 4105589 w 5180113"/>
                <a:gd name="connsiteY98" fmla="*/ 994867 h 2874874"/>
                <a:gd name="connsiteX99" fmla="*/ 4120219 w 5180113"/>
                <a:gd name="connsiteY99" fmla="*/ 972922 h 2874874"/>
                <a:gd name="connsiteX100" fmla="*/ 4127534 w 5180113"/>
                <a:gd name="connsiteY100" fmla="*/ 950976 h 2874874"/>
                <a:gd name="connsiteX101" fmla="*/ 4171426 w 5180113"/>
                <a:gd name="connsiteY101" fmla="*/ 907085 h 2874874"/>
                <a:gd name="connsiteX102" fmla="*/ 4215317 w 5180113"/>
                <a:gd name="connsiteY102" fmla="*/ 892455 h 2874874"/>
                <a:gd name="connsiteX103" fmla="*/ 4266523 w 5180113"/>
                <a:gd name="connsiteY103" fmla="*/ 848563 h 2874874"/>
                <a:gd name="connsiteX104" fmla="*/ 4303099 w 5180113"/>
                <a:gd name="connsiteY104" fmla="*/ 819303 h 2874874"/>
                <a:gd name="connsiteX105" fmla="*/ 4376251 w 5180113"/>
                <a:gd name="connsiteY105" fmla="*/ 811987 h 2874874"/>
                <a:gd name="connsiteX106" fmla="*/ 4398197 w 5180113"/>
                <a:gd name="connsiteY106" fmla="*/ 797357 h 2874874"/>
                <a:gd name="connsiteX107" fmla="*/ 4420142 w 5180113"/>
                <a:gd name="connsiteY107" fmla="*/ 790042 h 2874874"/>
                <a:gd name="connsiteX108" fmla="*/ 4434773 w 5180113"/>
                <a:gd name="connsiteY108" fmla="*/ 768096 h 2874874"/>
                <a:gd name="connsiteX109" fmla="*/ 4478664 w 5180113"/>
                <a:gd name="connsiteY109" fmla="*/ 746151 h 2874874"/>
                <a:gd name="connsiteX110" fmla="*/ 4529870 w 5180113"/>
                <a:gd name="connsiteY110" fmla="*/ 716890 h 2874874"/>
                <a:gd name="connsiteX111" fmla="*/ 4573762 w 5180113"/>
                <a:gd name="connsiteY111" fmla="*/ 702259 h 2874874"/>
                <a:gd name="connsiteX112" fmla="*/ 4595707 w 5180113"/>
                <a:gd name="connsiteY112" fmla="*/ 672999 h 2874874"/>
                <a:gd name="connsiteX113" fmla="*/ 4617653 w 5180113"/>
                <a:gd name="connsiteY113" fmla="*/ 658368 h 2874874"/>
                <a:gd name="connsiteX114" fmla="*/ 4624968 w 5180113"/>
                <a:gd name="connsiteY114" fmla="*/ 636423 h 2874874"/>
                <a:gd name="connsiteX115" fmla="*/ 4639598 w 5180113"/>
                <a:gd name="connsiteY115" fmla="*/ 621792 h 2874874"/>
                <a:gd name="connsiteX116" fmla="*/ 4683490 w 5180113"/>
                <a:gd name="connsiteY116" fmla="*/ 563271 h 2874874"/>
                <a:gd name="connsiteX117" fmla="*/ 4720066 w 5180113"/>
                <a:gd name="connsiteY117" fmla="*/ 526695 h 2874874"/>
                <a:gd name="connsiteX118" fmla="*/ 4756642 w 5180113"/>
                <a:gd name="connsiteY118" fmla="*/ 497434 h 2874874"/>
                <a:gd name="connsiteX119" fmla="*/ 4837109 w 5180113"/>
                <a:gd name="connsiteY119" fmla="*/ 475488 h 2874874"/>
                <a:gd name="connsiteX120" fmla="*/ 4859054 w 5180113"/>
                <a:gd name="connsiteY120" fmla="*/ 453543 h 2874874"/>
                <a:gd name="connsiteX121" fmla="*/ 4866370 w 5180113"/>
                <a:gd name="connsiteY121" fmla="*/ 402336 h 2874874"/>
                <a:gd name="connsiteX122" fmla="*/ 4873685 w 5180113"/>
                <a:gd name="connsiteY122" fmla="*/ 365760 h 2874874"/>
                <a:gd name="connsiteX123" fmla="*/ 4939522 w 5180113"/>
                <a:gd name="connsiteY123" fmla="*/ 321869 h 2874874"/>
                <a:gd name="connsiteX124" fmla="*/ 5027304 w 5180113"/>
                <a:gd name="connsiteY124" fmla="*/ 314554 h 2874874"/>
                <a:gd name="connsiteX125" fmla="*/ 5041934 w 5180113"/>
                <a:gd name="connsiteY125" fmla="*/ 299923 h 2874874"/>
                <a:gd name="connsiteX126" fmla="*/ 5063880 w 5180113"/>
                <a:gd name="connsiteY126" fmla="*/ 285293 h 2874874"/>
                <a:gd name="connsiteX127" fmla="*/ 5071195 w 5180113"/>
                <a:gd name="connsiteY127" fmla="*/ 204826 h 2874874"/>
                <a:gd name="connsiteX128" fmla="*/ 5085826 w 5180113"/>
                <a:gd name="connsiteY128" fmla="*/ 175565 h 2874874"/>
                <a:gd name="connsiteX129" fmla="*/ 5093141 w 5180113"/>
                <a:gd name="connsiteY129" fmla="*/ 146304 h 2874874"/>
                <a:gd name="connsiteX130" fmla="*/ 5100456 w 5180113"/>
                <a:gd name="connsiteY130" fmla="*/ 109728 h 2874874"/>
                <a:gd name="connsiteX131" fmla="*/ 5151662 w 5180113"/>
                <a:gd name="connsiteY131" fmla="*/ 87783 h 2874874"/>
                <a:gd name="connsiteX132" fmla="*/ 5173608 w 5180113"/>
                <a:gd name="connsiteY132" fmla="*/ 80467 h 2874874"/>
                <a:gd name="connsiteX133" fmla="*/ 5173608 w 5180113"/>
                <a:gd name="connsiteY133" fmla="*/ 0 h 2874874"/>
                <a:gd name="connsiteX0" fmla="*/ 1762 w 5180113"/>
                <a:gd name="connsiteY0" fmla="*/ 2874874 h 2874874"/>
                <a:gd name="connsiteX1" fmla="*/ 257794 w 5180113"/>
                <a:gd name="connsiteY1" fmla="*/ 2860243 h 2874874"/>
                <a:gd name="connsiteX2" fmla="*/ 316315 w 5180113"/>
                <a:gd name="connsiteY2" fmla="*/ 2852928 h 2874874"/>
                <a:gd name="connsiteX3" fmla="*/ 433358 w 5180113"/>
                <a:gd name="connsiteY3" fmla="*/ 2845613 h 2874874"/>
                <a:gd name="connsiteX4" fmla="*/ 462619 w 5180113"/>
                <a:gd name="connsiteY4" fmla="*/ 2816352 h 2874874"/>
                <a:gd name="connsiteX5" fmla="*/ 550402 w 5180113"/>
                <a:gd name="connsiteY5" fmla="*/ 2794407 h 2874874"/>
                <a:gd name="connsiteX6" fmla="*/ 572347 w 5180113"/>
                <a:gd name="connsiteY6" fmla="*/ 2787091 h 2874874"/>
                <a:gd name="connsiteX7" fmla="*/ 630869 w 5180113"/>
                <a:gd name="connsiteY7" fmla="*/ 2772461 h 2874874"/>
                <a:gd name="connsiteX8" fmla="*/ 652814 w 5180113"/>
                <a:gd name="connsiteY8" fmla="*/ 2757831 h 2874874"/>
                <a:gd name="connsiteX9" fmla="*/ 674760 w 5180113"/>
                <a:gd name="connsiteY9" fmla="*/ 2750515 h 2874874"/>
                <a:gd name="connsiteX10" fmla="*/ 755227 w 5180113"/>
                <a:gd name="connsiteY10" fmla="*/ 2728570 h 2874874"/>
                <a:gd name="connsiteX11" fmla="*/ 806434 w 5180113"/>
                <a:gd name="connsiteY11" fmla="*/ 2699309 h 2874874"/>
                <a:gd name="connsiteX12" fmla="*/ 850325 w 5180113"/>
                <a:gd name="connsiteY12" fmla="*/ 2684679 h 2874874"/>
                <a:gd name="connsiteX13" fmla="*/ 872270 w 5180113"/>
                <a:gd name="connsiteY13" fmla="*/ 2677363 h 2874874"/>
                <a:gd name="connsiteX14" fmla="*/ 886901 w 5180113"/>
                <a:gd name="connsiteY14" fmla="*/ 2662733 h 2874874"/>
                <a:gd name="connsiteX15" fmla="*/ 916162 w 5180113"/>
                <a:gd name="connsiteY15" fmla="*/ 2655418 h 2874874"/>
                <a:gd name="connsiteX16" fmla="*/ 960053 w 5180113"/>
                <a:gd name="connsiteY16" fmla="*/ 2640787 h 2874874"/>
                <a:gd name="connsiteX17" fmla="*/ 981998 w 5180113"/>
                <a:gd name="connsiteY17" fmla="*/ 2626157 h 2874874"/>
                <a:gd name="connsiteX18" fmla="*/ 1113672 w 5180113"/>
                <a:gd name="connsiteY18" fmla="*/ 2611527 h 2874874"/>
                <a:gd name="connsiteX19" fmla="*/ 1157563 w 5180113"/>
                <a:gd name="connsiteY19" fmla="*/ 2567635 h 2874874"/>
                <a:gd name="connsiteX20" fmla="*/ 1172194 w 5180113"/>
                <a:gd name="connsiteY20" fmla="*/ 2553005 h 2874874"/>
                <a:gd name="connsiteX21" fmla="*/ 1267291 w 5180113"/>
                <a:gd name="connsiteY21" fmla="*/ 2531059 h 2874874"/>
                <a:gd name="connsiteX22" fmla="*/ 1311182 w 5180113"/>
                <a:gd name="connsiteY22" fmla="*/ 2538375 h 2874874"/>
                <a:gd name="connsiteX23" fmla="*/ 1355074 w 5180113"/>
                <a:gd name="connsiteY23" fmla="*/ 2516429 h 2874874"/>
                <a:gd name="connsiteX24" fmla="*/ 1391650 w 5180113"/>
                <a:gd name="connsiteY24" fmla="*/ 2509114 h 2874874"/>
                <a:gd name="connsiteX25" fmla="*/ 1457486 w 5180113"/>
                <a:gd name="connsiteY25" fmla="*/ 2465223 h 2874874"/>
                <a:gd name="connsiteX26" fmla="*/ 1479432 w 5180113"/>
                <a:gd name="connsiteY26" fmla="*/ 2457907 h 2874874"/>
                <a:gd name="connsiteX27" fmla="*/ 1501378 w 5180113"/>
                <a:gd name="connsiteY27" fmla="*/ 2435962 h 2874874"/>
                <a:gd name="connsiteX28" fmla="*/ 1567214 w 5180113"/>
                <a:gd name="connsiteY28" fmla="*/ 2414016 h 2874874"/>
                <a:gd name="connsiteX29" fmla="*/ 1589160 w 5180113"/>
                <a:gd name="connsiteY29" fmla="*/ 2406701 h 2874874"/>
                <a:gd name="connsiteX30" fmla="*/ 1611106 w 5180113"/>
                <a:gd name="connsiteY30" fmla="*/ 2399386 h 2874874"/>
                <a:gd name="connsiteX31" fmla="*/ 1647682 w 5180113"/>
                <a:gd name="connsiteY31" fmla="*/ 2370125 h 2874874"/>
                <a:gd name="connsiteX32" fmla="*/ 1669627 w 5180113"/>
                <a:gd name="connsiteY32" fmla="*/ 2355495 h 2874874"/>
                <a:gd name="connsiteX33" fmla="*/ 1713518 w 5180113"/>
                <a:gd name="connsiteY33" fmla="*/ 2340864 h 2874874"/>
                <a:gd name="connsiteX34" fmla="*/ 1742779 w 5180113"/>
                <a:gd name="connsiteY34" fmla="*/ 2304288 h 2874874"/>
                <a:gd name="connsiteX35" fmla="*/ 1815931 w 5180113"/>
                <a:gd name="connsiteY35" fmla="*/ 2275027 h 2874874"/>
                <a:gd name="connsiteX36" fmla="*/ 1859822 w 5180113"/>
                <a:gd name="connsiteY36" fmla="*/ 2267712 h 2874874"/>
                <a:gd name="connsiteX37" fmla="*/ 1903714 w 5180113"/>
                <a:gd name="connsiteY37" fmla="*/ 2245767 h 2874874"/>
                <a:gd name="connsiteX38" fmla="*/ 1940290 w 5180113"/>
                <a:gd name="connsiteY38" fmla="*/ 2238451 h 2874874"/>
                <a:gd name="connsiteX39" fmla="*/ 1962235 w 5180113"/>
                <a:gd name="connsiteY39" fmla="*/ 2231136 h 2874874"/>
                <a:gd name="connsiteX40" fmla="*/ 2013442 w 5180113"/>
                <a:gd name="connsiteY40" fmla="*/ 2194560 h 2874874"/>
                <a:gd name="connsiteX41" fmla="*/ 2042702 w 5180113"/>
                <a:gd name="connsiteY41" fmla="*/ 2157984 h 2874874"/>
                <a:gd name="connsiteX42" fmla="*/ 2064648 w 5180113"/>
                <a:gd name="connsiteY42" fmla="*/ 2150669 h 2874874"/>
                <a:gd name="connsiteX43" fmla="*/ 2086594 w 5180113"/>
                <a:gd name="connsiteY43" fmla="*/ 2136039 h 2874874"/>
                <a:gd name="connsiteX44" fmla="*/ 2137800 w 5180113"/>
                <a:gd name="connsiteY44" fmla="*/ 2114093 h 2874874"/>
                <a:gd name="connsiteX45" fmla="*/ 2152430 w 5180113"/>
                <a:gd name="connsiteY45" fmla="*/ 2092147 h 2874874"/>
                <a:gd name="connsiteX46" fmla="*/ 2196322 w 5180113"/>
                <a:gd name="connsiteY46" fmla="*/ 2077517 h 2874874"/>
                <a:gd name="connsiteX47" fmla="*/ 2240213 w 5180113"/>
                <a:gd name="connsiteY47" fmla="*/ 2062887 h 2874874"/>
                <a:gd name="connsiteX48" fmla="*/ 2276789 w 5180113"/>
                <a:gd name="connsiteY48" fmla="*/ 2055571 h 2874874"/>
                <a:gd name="connsiteX49" fmla="*/ 2298734 w 5180113"/>
                <a:gd name="connsiteY49" fmla="*/ 2048256 h 2874874"/>
                <a:gd name="connsiteX50" fmla="*/ 2313365 w 5180113"/>
                <a:gd name="connsiteY50" fmla="*/ 2033626 h 2874874"/>
                <a:gd name="connsiteX51" fmla="*/ 2379202 w 5180113"/>
                <a:gd name="connsiteY51" fmla="*/ 1997050 h 2874874"/>
                <a:gd name="connsiteX52" fmla="*/ 2415778 w 5180113"/>
                <a:gd name="connsiteY52" fmla="*/ 1989735 h 2874874"/>
                <a:gd name="connsiteX53" fmla="*/ 2430408 w 5180113"/>
                <a:gd name="connsiteY53" fmla="*/ 1975104 h 2874874"/>
                <a:gd name="connsiteX54" fmla="*/ 2503560 w 5180113"/>
                <a:gd name="connsiteY54" fmla="*/ 1953159 h 2874874"/>
                <a:gd name="connsiteX55" fmla="*/ 2576712 w 5180113"/>
                <a:gd name="connsiteY55" fmla="*/ 1938528 h 2874874"/>
                <a:gd name="connsiteX56" fmla="*/ 2613288 w 5180113"/>
                <a:gd name="connsiteY56" fmla="*/ 1931213 h 2874874"/>
                <a:gd name="connsiteX57" fmla="*/ 2649864 w 5180113"/>
                <a:gd name="connsiteY57" fmla="*/ 1923898 h 2874874"/>
                <a:gd name="connsiteX58" fmla="*/ 2693755 w 5180113"/>
                <a:gd name="connsiteY58" fmla="*/ 1916583 h 2874874"/>
                <a:gd name="connsiteX59" fmla="*/ 2715701 w 5180113"/>
                <a:gd name="connsiteY59" fmla="*/ 1909267 h 2874874"/>
                <a:gd name="connsiteX60" fmla="*/ 2766907 w 5180113"/>
                <a:gd name="connsiteY60" fmla="*/ 1850746 h 2874874"/>
                <a:gd name="connsiteX61" fmla="*/ 2818114 w 5180113"/>
                <a:gd name="connsiteY61" fmla="*/ 1836115 h 2874874"/>
                <a:gd name="connsiteX62" fmla="*/ 2876635 w 5180113"/>
                <a:gd name="connsiteY62" fmla="*/ 1821485 h 2874874"/>
                <a:gd name="connsiteX63" fmla="*/ 2891266 w 5180113"/>
                <a:gd name="connsiteY63" fmla="*/ 1806855 h 2874874"/>
                <a:gd name="connsiteX64" fmla="*/ 2935157 w 5180113"/>
                <a:gd name="connsiteY64" fmla="*/ 1748333 h 2874874"/>
                <a:gd name="connsiteX65" fmla="*/ 2957102 w 5180113"/>
                <a:gd name="connsiteY65" fmla="*/ 1704442 h 2874874"/>
                <a:gd name="connsiteX66" fmla="*/ 2971733 w 5180113"/>
                <a:gd name="connsiteY66" fmla="*/ 1689811 h 2874874"/>
                <a:gd name="connsiteX67" fmla="*/ 2986363 w 5180113"/>
                <a:gd name="connsiteY67" fmla="*/ 1667866 h 2874874"/>
                <a:gd name="connsiteX68" fmla="*/ 3015624 w 5180113"/>
                <a:gd name="connsiteY68" fmla="*/ 1660551 h 2874874"/>
                <a:gd name="connsiteX69" fmla="*/ 3074146 w 5180113"/>
                <a:gd name="connsiteY69" fmla="*/ 1645920 h 2874874"/>
                <a:gd name="connsiteX70" fmla="*/ 3096091 w 5180113"/>
                <a:gd name="connsiteY70" fmla="*/ 1631290 h 2874874"/>
                <a:gd name="connsiteX71" fmla="*/ 3110722 w 5180113"/>
                <a:gd name="connsiteY71" fmla="*/ 1616659 h 2874874"/>
                <a:gd name="connsiteX72" fmla="*/ 3139982 w 5180113"/>
                <a:gd name="connsiteY72" fmla="*/ 1609344 h 2874874"/>
                <a:gd name="connsiteX73" fmla="*/ 3161928 w 5180113"/>
                <a:gd name="connsiteY73" fmla="*/ 1602029 h 2874874"/>
                <a:gd name="connsiteX74" fmla="*/ 3183874 w 5180113"/>
                <a:gd name="connsiteY74" fmla="*/ 1587399 h 2874874"/>
                <a:gd name="connsiteX75" fmla="*/ 3198504 w 5180113"/>
                <a:gd name="connsiteY75" fmla="*/ 1572768 h 2874874"/>
                <a:gd name="connsiteX76" fmla="*/ 3242395 w 5180113"/>
                <a:gd name="connsiteY76" fmla="*/ 1565453 h 2874874"/>
                <a:gd name="connsiteX77" fmla="*/ 3330178 w 5180113"/>
                <a:gd name="connsiteY77" fmla="*/ 1550823 h 2874874"/>
                <a:gd name="connsiteX78" fmla="*/ 3388699 w 5180113"/>
                <a:gd name="connsiteY78" fmla="*/ 1499616 h 2874874"/>
                <a:gd name="connsiteX79" fmla="*/ 3425275 w 5180113"/>
                <a:gd name="connsiteY79" fmla="*/ 1492301 h 2874874"/>
                <a:gd name="connsiteX80" fmla="*/ 3447221 w 5180113"/>
                <a:gd name="connsiteY80" fmla="*/ 1484986 h 2874874"/>
                <a:gd name="connsiteX81" fmla="*/ 3513058 w 5180113"/>
                <a:gd name="connsiteY81" fmla="*/ 1419149 h 2874874"/>
                <a:gd name="connsiteX82" fmla="*/ 3542318 w 5180113"/>
                <a:gd name="connsiteY82" fmla="*/ 1411834 h 2874874"/>
                <a:gd name="connsiteX83" fmla="*/ 3615470 w 5180113"/>
                <a:gd name="connsiteY83" fmla="*/ 1404519 h 2874874"/>
                <a:gd name="connsiteX84" fmla="*/ 3644731 w 5180113"/>
                <a:gd name="connsiteY84" fmla="*/ 1397203 h 2874874"/>
                <a:gd name="connsiteX85" fmla="*/ 3681307 w 5180113"/>
                <a:gd name="connsiteY85" fmla="*/ 1360627 h 2874874"/>
                <a:gd name="connsiteX86" fmla="*/ 3725198 w 5180113"/>
                <a:gd name="connsiteY86" fmla="*/ 1353312 h 2874874"/>
                <a:gd name="connsiteX87" fmla="*/ 3842242 w 5180113"/>
                <a:gd name="connsiteY87" fmla="*/ 1331367 h 2874874"/>
                <a:gd name="connsiteX88" fmla="*/ 3878818 w 5180113"/>
                <a:gd name="connsiteY88" fmla="*/ 1302106 h 2874874"/>
                <a:gd name="connsiteX89" fmla="*/ 3893448 w 5180113"/>
                <a:gd name="connsiteY89" fmla="*/ 1258215 h 2874874"/>
                <a:gd name="connsiteX90" fmla="*/ 3900763 w 5180113"/>
                <a:gd name="connsiteY90" fmla="*/ 1228954 h 2874874"/>
                <a:gd name="connsiteX91" fmla="*/ 3930024 w 5180113"/>
                <a:gd name="connsiteY91" fmla="*/ 1207008 h 2874874"/>
                <a:gd name="connsiteX92" fmla="*/ 3937339 w 5180113"/>
                <a:gd name="connsiteY92" fmla="*/ 1185063 h 2874874"/>
                <a:gd name="connsiteX93" fmla="*/ 3973915 w 5180113"/>
                <a:gd name="connsiteY93" fmla="*/ 1141171 h 2874874"/>
                <a:gd name="connsiteX94" fmla="*/ 4025122 w 5180113"/>
                <a:gd name="connsiteY94" fmla="*/ 1126541 h 2874874"/>
                <a:gd name="connsiteX95" fmla="*/ 4076328 w 5180113"/>
                <a:gd name="connsiteY95" fmla="*/ 1068019 h 2874874"/>
                <a:gd name="connsiteX96" fmla="*/ 4083643 w 5180113"/>
                <a:gd name="connsiteY96" fmla="*/ 1046074 h 2874874"/>
                <a:gd name="connsiteX97" fmla="*/ 4090958 w 5180113"/>
                <a:gd name="connsiteY97" fmla="*/ 1009498 h 2874874"/>
                <a:gd name="connsiteX98" fmla="*/ 4105589 w 5180113"/>
                <a:gd name="connsiteY98" fmla="*/ 994867 h 2874874"/>
                <a:gd name="connsiteX99" fmla="*/ 4120219 w 5180113"/>
                <a:gd name="connsiteY99" fmla="*/ 972922 h 2874874"/>
                <a:gd name="connsiteX100" fmla="*/ 4127534 w 5180113"/>
                <a:gd name="connsiteY100" fmla="*/ 950976 h 2874874"/>
                <a:gd name="connsiteX101" fmla="*/ 4171426 w 5180113"/>
                <a:gd name="connsiteY101" fmla="*/ 907085 h 2874874"/>
                <a:gd name="connsiteX102" fmla="*/ 4215317 w 5180113"/>
                <a:gd name="connsiteY102" fmla="*/ 892455 h 2874874"/>
                <a:gd name="connsiteX103" fmla="*/ 4266523 w 5180113"/>
                <a:gd name="connsiteY103" fmla="*/ 848563 h 2874874"/>
                <a:gd name="connsiteX104" fmla="*/ 4303099 w 5180113"/>
                <a:gd name="connsiteY104" fmla="*/ 819303 h 2874874"/>
                <a:gd name="connsiteX105" fmla="*/ 4376251 w 5180113"/>
                <a:gd name="connsiteY105" fmla="*/ 811987 h 2874874"/>
                <a:gd name="connsiteX106" fmla="*/ 4398197 w 5180113"/>
                <a:gd name="connsiteY106" fmla="*/ 797357 h 2874874"/>
                <a:gd name="connsiteX107" fmla="*/ 4420142 w 5180113"/>
                <a:gd name="connsiteY107" fmla="*/ 790042 h 2874874"/>
                <a:gd name="connsiteX108" fmla="*/ 4434773 w 5180113"/>
                <a:gd name="connsiteY108" fmla="*/ 768096 h 2874874"/>
                <a:gd name="connsiteX109" fmla="*/ 4478664 w 5180113"/>
                <a:gd name="connsiteY109" fmla="*/ 746151 h 2874874"/>
                <a:gd name="connsiteX110" fmla="*/ 4529870 w 5180113"/>
                <a:gd name="connsiteY110" fmla="*/ 716890 h 2874874"/>
                <a:gd name="connsiteX111" fmla="*/ 4573762 w 5180113"/>
                <a:gd name="connsiteY111" fmla="*/ 702259 h 2874874"/>
                <a:gd name="connsiteX112" fmla="*/ 4595707 w 5180113"/>
                <a:gd name="connsiteY112" fmla="*/ 672999 h 2874874"/>
                <a:gd name="connsiteX113" fmla="*/ 4617653 w 5180113"/>
                <a:gd name="connsiteY113" fmla="*/ 658368 h 2874874"/>
                <a:gd name="connsiteX114" fmla="*/ 4624968 w 5180113"/>
                <a:gd name="connsiteY114" fmla="*/ 636423 h 2874874"/>
                <a:gd name="connsiteX115" fmla="*/ 4639598 w 5180113"/>
                <a:gd name="connsiteY115" fmla="*/ 621792 h 2874874"/>
                <a:gd name="connsiteX116" fmla="*/ 4683490 w 5180113"/>
                <a:gd name="connsiteY116" fmla="*/ 563271 h 2874874"/>
                <a:gd name="connsiteX117" fmla="*/ 4720066 w 5180113"/>
                <a:gd name="connsiteY117" fmla="*/ 526695 h 2874874"/>
                <a:gd name="connsiteX118" fmla="*/ 4756642 w 5180113"/>
                <a:gd name="connsiteY118" fmla="*/ 497434 h 2874874"/>
                <a:gd name="connsiteX119" fmla="*/ 4837109 w 5180113"/>
                <a:gd name="connsiteY119" fmla="*/ 475488 h 2874874"/>
                <a:gd name="connsiteX120" fmla="*/ 4859054 w 5180113"/>
                <a:gd name="connsiteY120" fmla="*/ 453543 h 2874874"/>
                <a:gd name="connsiteX121" fmla="*/ 4866370 w 5180113"/>
                <a:gd name="connsiteY121" fmla="*/ 402336 h 2874874"/>
                <a:gd name="connsiteX122" fmla="*/ 4873685 w 5180113"/>
                <a:gd name="connsiteY122" fmla="*/ 365760 h 2874874"/>
                <a:gd name="connsiteX123" fmla="*/ 4939522 w 5180113"/>
                <a:gd name="connsiteY123" fmla="*/ 321869 h 2874874"/>
                <a:gd name="connsiteX124" fmla="*/ 5027304 w 5180113"/>
                <a:gd name="connsiteY124" fmla="*/ 314554 h 2874874"/>
                <a:gd name="connsiteX125" fmla="*/ 5041934 w 5180113"/>
                <a:gd name="connsiteY125" fmla="*/ 299923 h 2874874"/>
                <a:gd name="connsiteX126" fmla="*/ 5063880 w 5180113"/>
                <a:gd name="connsiteY126" fmla="*/ 285293 h 2874874"/>
                <a:gd name="connsiteX127" fmla="*/ 5071195 w 5180113"/>
                <a:gd name="connsiteY127" fmla="*/ 204826 h 2874874"/>
                <a:gd name="connsiteX128" fmla="*/ 5085826 w 5180113"/>
                <a:gd name="connsiteY128" fmla="*/ 175565 h 2874874"/>
                <a:gd name="connsiteX129" fmla="*/ 5093141 w 5180113"/>
                <a:gd name="connsiteY129" fmla="*/ 146304 h 2874874"/>
                <a:gd name="connsiteX130" fmla="*/ 5100456 w 5180113"/>
                <a:gd name="connsiteY130" fmla="*/ 109728 h 2874874"/>
                <a:gd name="connsiteX131" fmla="*/ 5173608 w 5180113"/>
                <a:gd name="connsiteY131" fmla="*/ 80467 h 2874874"/>
                <a:gd name="connsiteX132" fmla="*/ 5173608 w 5180113"/>
                <a:gd name="connsiteY132" fmla="*/ 0 h 2874874"/>
                <a:gd name="connsiteX0" fmla="*/ 1762 w 5173608"/>
                <a:gd name="connsiteY0" fmla="*/ 2874874 h 2874874"/>
                <a:gd name="connsiteX1" fmla="*/ 257794 w 5173608"/>
                <a:gd name="connsiteY1" fmla="*/ 2860243 h 2874874"/>
                <a:gd name="connsiteX2" fmla="*/ 316315 w 5173608"/>
                <a:gd name="connsiteY2" fmla="*/ 2852928 h 2874874"/>
                <a:gd name="connsiteX3" fmla="*/ 433358 w 5173608"/>
                <a:gd name="connsiteY3" fmla="*/ 2845613 h 2874874"/>
                <a:gd name="connsiteX4" fmla="*/ 462619 w 5173608"/>
                <a:gd name="connsiteY4" fmla="*/ 2816352 h 2874874"/>
                <a:gd name="connsiteX5" fmla="*/ 550402 w 5173608"/>
                <a:gd name="connsiteY5" fmla="*/ 2794407 h 2874874"/>
                <a:gd name="connsiteX6" fmla="*/ 572347 w 5173608"/>
                <a:gd name="connsiteY6" fmla="*/ 2787091 h 2874874"/>
                <a:gd name="connsiteX7" fmla="*/ 630869 w 5173608"/>
                <a:gd name="connsiteY7" fmla="*/ 2772461 h 2874874"/>
                <a:gd name="connsiteX8" fmla="*/ 652814 w 5173608"/>
                <a:gd name="connsiteY8" fmla="*/ 2757831 h 2874874"/>
                <a:gd name="connsiteX9" fmla="*/ 674760 w 5173608"/>
                <a:gd name="connsiteY9" fmla="*/ 2750515 h 2874874"/>
                <a:gd name="connsiteX10" fmla="*/ 755227 w 5173608"/>
                <a:gd name="connsiteY10" fmla="*/ 2728570 h 2874874"/>
                <a:gd name="connsiteX11" fmla="*/ 806434 w 5173608"/>
                <a:gd name="connsiteY11" fmla="*/ 2699309 h 2874874"/>
                <a:gd name="connsiteX12" fmla="*/ 850325 w 5173608"/>
                <a:gd name="connsiteY12" fmla="*/ 2684679 h 2874874"/>
                <a:gd name="connsiteX13" fmla="*/ 872270 w 5173608"/>
                <a:gd name="connsiteY13" fmla="*/ 2677363 h 2874874"/>
                <a:gd name="connsiteX14" fmla="*/ 886901 w 5173608"/>
                <a:gd name="connsiteY14" fmla="*/ 2662733 h 2874874"/>
                <a:gd name="connsiteX15" fmla="*/ 916162 w 5173608"/>
                <a:gd name="connsiteY15" fmla="*/ 2655418 h 2874874"/>
                <a:gd name="connsiteX16" fmla="*/ 960053 w 5173608"/>
                <a:gd name="connsiteY16" fmla="*/ 2640787 h 2874874"/>
                <a:gd name="connsiteX17" fmla="*/ 981998 w 5173608"/>
                <a:gd name="connsiteY17" fmla="*/ 2626157 h 2874874"/>
                <a:gd name="connsiteX18" fmla="*/ 1113672 w 5173608"/>
                <a:gd name="connsiteY18" fmla="*/ 2611527 h 2874874"/>
                <a:gd name="connsiteX19" fmla="*/ 1157563 w 5173608"/>
                <a:gd name="connsiteY19" fmla="*/ 2567635 h 2874874"/>
                <a:gd name="connsiteX20" fmla="*/ 1172194 w 5173608"/>
                <a:gd name="connsiteY20" fmla="*/ 2553005 h 2874874"/>
                <a:gd name="connsiteX21" fmla="*/ 1267291 w 5173608"/>
                <a:gd name="connsiteY21" fmla="*/ 2531059 h 2874874"/>
                <a:gd name="connsiteX22" fmla="*/ 1311182 w 5173608"/>
                <a:gd name="connsiteY22" fmla="*/ 2538375 h 2874874"/>
                <a:gd name="connsiteX23" fmla="*/ 1355074 w 5173608"/>
                <a:gd name="connsiteY23" fmla="*/ 2516429 h 2874874"/>
                <a:gd name="connsiteX24" fmla="*/ 1391650 w 5173608"/>
                <a:gd name="connsiteY24" fmla="*/ 2509114 h 2874874"/>
                <a:gd name="connsiteX25" fmla="*/ 1457486 w 5173608"/>
                <a:gd name="connsiteY25" fmla="*/ 2465223 h 2874874"/>
                <a:gd name="connsiteX26" fmla="*/ 1479432 w 5173608"/>
                <a:gd name="connsiteY26" fmla="*/ 2457907 h 2874874"/>
                <a:gd name="connsiteX27" fmla="*/ 1501378 w 5173608"/>
                <a:gd name="connsiteY27" fmla="*/ 2435962 h 2874874"/>
                <a:gd name="connsiteX28" fmla="*/ 1567214 w 5173608"/>
                <a:gd name="connsiteY28" fmla="*/ 2414016 h 2874874"/>
                <a:gd name="connsiteX29" fmla="*/ 1589160 w 5173608"/>
                <a:gd name="connsiteY29" fmla="*/ 2406701 h 2874874"/>
                <a:gd name="connsiteX30" fmla="*/ 1611106 w 5173608"/>
                <a:gd name="connsiteY30" fmla="*/ 2399386 h 2874874"/>
                <a:gd name="connsiteX31" fmla="*/ 1647682 w 5173608"/>
                <a:gd name="connsiteY31" fmla="*/ 2370125 h 2874874"/>
                <a:gd name="connsiteX32" fmla="*/ 1669627 w 5173608"/>
                <a:gd name="connsiteY32" fmla="*/ 2355495 h 2874874"/>
                <a:gd name="connsiteX33" fmla="*/ 1713518 w 5173608"/>
                <a:gd name="connsiteY33" fmla="*/ 2340864 h 2874874"/>
                <a:gd name="connsiteX34" fmla="*/ 1742779 w 5173608"/>
                <a:gd name="connsiteY34" fmla="*/ 2304288 h 2874874"/>
                <a:gd name="connsiteX35" fmla="*/ 1815931 w 5173608"/>
                <a:gd name="connsiteY35" fmla="*/ 2275027 h 2874874"/>
                <a:gd name="connsiteX36" fmla="*/ 1859822 w 5173608"/>
                <a:gd name="connsiteY36" fmla="*/ 2267712 h 2874874"/>
                <a:gd name="connsiteX37" fmla="*/ 1903714 w 5173608"/>
                <a:gd name="connsiteY37" fmla="*/ 2245767 h 2874874"/>
                <a:gd name="connsiteX38" fmla="*/ 1940290 w 5173608"/>
                <a:gd name="connsiteY38" fmla="*/ 2238451 h 2874874"/>
                <a:gd name="connsiteX39" fmla="*/ 1962235 w 5173608"/>
                <a:gd name="connsiteY39" fmla="*/ 2231136 h 2874874"/>
                <a:gd name="connsiteX40" fmla="*/ 2013442 w 5173608"/>
                <a:gd name="connsiteY40" fmla="*/ 2194560 h 2874874"/>
                <a:gd name="connsiteX41" fmla="*/ 2042702 w 5173608"/>
                <a:gd name="connsiteY41" fmla="*/ 2157984 h 2874874"/>
                <a:gd name="connsiteX42" fmla="*/ 2064648 w 5173608"/>
                <a:gd name="connsiteY42" fmla="*/ 2150669 h 2874874"/>
                <a:gd name="connsiteX43" fmla="*/ 2086594 w 5173608"/>
                <a:gd name="connsiteY43" fmla="*/ 2136039 h 2874874"/>
                <a:gd name="connsiteX44" fmla="*/ 2137800 w 5173608"/>
                <a:gd name="connsiteY44" fmla="*/ 2114093 h 2874874"/>
                <a:gd name="connsiteX45" fmla="*/ 2152430 w 5173608"/>
                <a:gd name="connsiteY45" fmla="*/ 2092147 h 2874874"/>
                <a:gd name="connsiteX46" fmla="*/ 2196322 w 5173608"/>
                <a:gd name="connsiteY46" fmla="*/ 2077517 h 2874874"/>
                <a:gd name="connsiteX47" fmla="*/ 2240213 w 5173608"/>
                <a:gd name="connsiteY47" fmla="*/ 2062887 h 2874874"/>
                <a:gd name="connsiteX48" fmla="*/ 2276789 w 5173608"/>
                <a:gd name="connsiteY48" fmla="*/ 2055571 h 2874874"/>
                <a:gd name="connsiteX49" fmla="*/ 2298734 w 5173608"/>
                <a:gd name="connsiteY49" fmla="*/ 2048256 h 2874874"/>
                <a:gd name="connsiteX50" fmla="*/ 2313365 w 5173608"/>
                <a:gd name="connsiteY50" fmla="*/ 2033626 h 2874874"/>
                <a:gd name="connsiteX51" fmla="*/ 2379202 w 5173608"/>
                <a:gd name="connsiteY51" fmla="*/ 1997050 h 2874874"/>
                <a:gd name="connsiteX52" fmla="*/ 2415778 w 5173608"/>
                <a:gd name="connsiteY52" fmla="*/ 1989735 h 2874874"/>
                <a:gd name="connsiteX53" fmla="*/ 2430408 w 5173608"/>
                <a:gd name="connsiteY53" fmla="*/ 1975104 h 2874874"/>
                <a:gd name="connsiteX54" fmla="*/ 2503560 w 5173608"/>
                <a:gd name="connsiteY54" fmla="*/ 1953159 h 2874874"/>
                <a:gd name="connsiteX55" fmla="*/ 2576712 w 5173608"/>
                <a:gd name="connsiteY55" fmla="*/ 1938528 h 2874874"/>
                <a:gd name="connsiteX56" fmla="*/ 2613288 w 5173608"/>
                <a:gd name="connsiteY56" fmla="*/ 1931213 h 2874874"/>
                <a:gd name="connsiteX57" fmla="*/ 2649864 w 5173608"/>
                <a:gd name="connsiteY57" fmla="*/ 1923898 h 2874874"/>
                <a:gd name="connsiteX58" fmla="*/ 2693755 w 5173608"/>
                <a:gd name="connsiteY58" fmla="*/ 1916583 h 2874874"/>
                <a:gd name="connsiteX59" fmla="*/ 2715701 w 5173608"/>
                <a:gd name="connsiteY59" fmla="*/ 1909267 h 2874874"/>
                <a:gd name="connsiteX60" fmla="*/ 2766907 w 5173608"/>
                <a:gd name="connsiteY60" fmla="*/ 1850746 h 2874874"/>
                <a:gd name="connsiteX61" fmla="*/ 2818114 w 5173608"/>
                <a:gd name="connsiteY61" fmla="*/ 1836115 h 2874874"/>
                <a:gd name="connsiteX62" fmla="*/ 2876635 w 5173608"/>
                <a:gd name="connsiteY62" fmla="*/ 1821485 h 2874874"/>
                <a:gd name="connsiteX63" fmla="*/ 2891266 w 5173608"/>
                <a:gd name="connsiteY63" fmla="*/ 1806855 h 2874874"/>
                <a:gd name="connsiteX64" fmla="*/ 2935157 w 5173608"/>
                <a:gd name="connsiteY64" fmla="*/ 1748333 h 2874874"/>
                <a:gd name="connsiteX65" fmla="*/ 2957102 w 5173608"/>
                <a:gd name="connsiteY65" fmla="*/ 1704442 h 2874874"/>
                <a:gd name="connsiteX66" fmla="*/ 2971733 w 5173608"/>
                <a:gd name="connsiteY66" fmla="*/ 1689811 h 2874874"/>
                <a:gd name="connsiteX67" fmla="*/ 2986363 w 5173608"/>
                <a:gd name="connsiteY67" fmla="*/ 1667866 h 2874874"/>
                <a:gd name="connsiteX68" fmla="*/ 3015624 w 5173608"/>
                <a:gd name="connsiteY68" fmla="*/ 1660551 h 2874874"/>
                <a:gd name="connsiteX69" fmla="*/ 3074146 w 5173608"/>
                <a:gd name="connsiteY69" fmla="*/ 1645920 h 2874874"/>
                <a:gd name="connsiteX70" fmla="*/ 3096091 w 5173608"/>
                <a:gd name="connsiteY70" fmla="*/ 1631290 h 2874874"/>
                <a:gd name="connsiteX71" fmla="*/ 3110722 w 5173608"/>
                <a:gd name="connsiteY71" fmla="*/ 1616659 h 2874874"/>
                <a:gd name="connsiteX72" fmla="*/ 3139982 w 5173608"/>
                <a:gd name="connsiteY72" fmla="*/ 1609344 h 2874874"/>
                <a:gd name="connsiteX73" fmla="*/ 3161928 w 5173608"/>
                <a:gd name="connsiteY73" fmla="*/ 1602029 h 2874874"/>
                <a:gd name="connsiteX74" fmla="*/ 3183874 w 5173608"/>
                <a:gd name="connsiteY74" fmla="*/ 1587399 h 2874874"/>
                <a:gd name="connsiteX75" fmla="*/ 3198504 w 5173608"/>
                <a:gd name="connsiteY75" fmla="*/ 1572768 h 2874874"/>
                <a:gd name="connsiteX76" fmla="*/ 3242395 w 5173608"/>
                <a:gd name="connsiteY76" fmla="*/ 1565453 h 2874874"/>
                <a:gd name="connsiteX77" fmla="*/ 3330178 w 5173608"/>
                <a:gd name="connsiteY77" fmla="*/ 1550823 h 2874874"/>
                <a:gd name="connsiteX78" fmla="*/ 3388699 w 5173608"/>
                <a:gd name="connsiteY78" fmla="*/ 1499616 h 2874874"/>
                <a:gd name="connsiteX79" fmla="*/ 3425275 w 5173608"/>
                <a:gd name="connsiteY79" fmla="*/ 1492301 h 2874874"/>
                <a:gd name="connsiteX80" fmla="*/ 3447221 w 5173608"/>
                <a:gd name="connsiteY80" fmla="*/ 1484986 h 2874874"/>
                <a:gd name="connsiteX81" fmla="*/ 3513058 w 5173608"/>
                <a:gd name="connsiteY81" fmla="*/ 1419149 h 2874874"/>
                <a:gd name="connsiteX82" fmla="*/ 3542318 w 5173608"/>
                <a:gd name="connsiteY82" fmla="*/ 1411834 h 2874874"/>
                <a:gd name="connsiteX83" fmla="*/ 3615470 w 5173608"/>
                <a:gd name="connsiteY83" fmla="*/ 1404519 h 2874874"/>
                <a:gd name="connsiteX84" fmla="*/ 3644731 w 5173608"/>
                <a:gd name="connsiteY84" fmla="*/ 1397203 h 2874874"/>
                <a:gd name="connsiteX85" fmla="*/ 3681307 w 5173608"/>
                <a:gd name="connsiteY85" fmla="*/ 1360627 h 2874874"/>
                <a:gd name="connsiteX86" fmla="*/ 3725198 w 5173608"/>
                <a:gd name="connsiteY86" fmla="*/ 1353312 h 2874874"/>
                <a:gd name="connsiteX87" fmla="*/ 3842242 w 5173608"/>
                <a:gd name="connsiteY87" fmla="*/ 1331367 h 2874874"/>
                <a:gd name="connsiteX88" fmla="*/ 3878818 w 5173608"/>
                <a:gd name="connsiteY88" fmla="*/ 1302106 h 2874874"/>
                <a:gd name="connsiteX89" fmla="*/ 3893448 w 5173608"/>
                <a:gd name="connsiteY89" fmla="*/ 1258215 h 2874874"/>
                <a:gd name="connsiteX90" fmla="*/ 3900763 w 5173608"/>
                <a:gd name="connsiteY90" fmla="*/ 1228954 h 2874874"/>
                <a:gd name="connsiteX91" fmla="*/ 3930024 w 5173608"/>
                <a:gd name="connsiteY91" fmla="*/ 1207008 h 2874874"/>
                <a:gd name="connsiteX92" fmla="*/ 3937339 w 5173608"/>
                <a:gd name="connsiteY92" fmla="*/ 1185063 h 2874874"/>
                <a:gd name="connsiteX93" fmla="*/ 3973915 w 5173608"/>
                <a:gd name="connsiteY93" fmla="*/ 1141171 h 2874874"/>
                <a:gd name="connsiteX94" fmla="*/ 4025122 w 5173608"/>
                <a:gd name="connsiteY94" fmla="*/ 1126541 h 2874874"/>
                <a:gd name="connsiteX95" fmla="*/ 4076328 w 5173608"/>
                <a:gd name="connsiteY95" fmla="*/ 1068019 h 2874874"/>
                <a:gd name="connsiteX96" fmla="*/ 4083643 w 5173608"/>
                <a:gd name="connsiteY96" fmla="*/ 1046074 h 2874874"/>
                <a:gd name="connsiteX97" fmla="*/ 4090958 w 5173608"/>
                <a:gd name="connsiteY97" fmla="*/ 1009498 h 2874874"/>
                <a:gd name="connsiteX98" fmla="*/ 4105589 w 5173608"/>
                <a:gd name="connsiteY98" fmla="*/ 994867 h 2874874"/>
                <a:gd name="connsiteX99" fmla="*/ 4120219 w 5173608"/>
                <a:gd name="connsiteY99" fmla="*/ 972922 h 2874874"/>
                <a:gd name="connsiteX100" fmla="*/ 4127534 w 5173608"/>
                <a:gd name="connsiteY100" fmla="*/ 950976 h 2874874"/>
                <a:gd name="connsiteX101" fmla="*/ 4171426 w 5173608"/>
                <a:gd name="connsiteY101" fmla="*/ 907085 h 2874874"/>
                <a:gd name="connsiteX102" fmla="*/ 4215317 w 5173608"/>
                <a:gd name="connsiteY102" fmla="*/ 892455 h 2874874"/>
                <a:gd name="connsiteX103" fmla="*/ 4266523 w 5173608"/>
                <a:gd name="connsiteY103" fmla="*/ 848563 h 2874874"/>
                <a:gd name="connsiteX104" fmla="*/ 4303099 w 5173608"/>
                <a:gd name="connsiteY104" fmla="*/ 819303 h 2874874"/>
                <a:gd name="connsiteX105" fmla="*/ 4376251 w 5173608"/>
                <a:gd name="connsiteY105" fmla="*/ 811987 h 2874874"/>
                <a:gd name="connsiteX106" fmla="*/ 4398197 w 5173608"/>
                <a:gd name="connsiteY106" fmla="*/ 797357 h 2874874"/>
                <a:gd name="connsiteX107" fmla="*/ 4420142 w 5173608"/>
                <a:gd name="connsiteY107" fmla="*/ 790042 h 2874874"/>
                <a:gd name="connsiteX108" fmla="*/ 4434773 w 5173608"/>
                <a:gd name="connsiteY108" fmla="*/ 768096 h 2874874"/>
                <a:gd name="connsiteX109" fmla="*/ 4478664 w 5173608"/>
                <a:gd name="connsiteY109" fmla="*/ 746151 h 2874874"/>
                <a:gd name="connsiteX110" fmla="*/ 4529870 w 5173608"/>
                <a:gd name="connsiteY110" fmla="*/ 716890 h 2874874"/>
                <a:gd name="connsiteX111" fmla="*/ 4573762 w 5173608"/>
                <a:gd name="connsiteY111" fmla="*/ 702259 h 2874874"/>
                <a:gd name="connsiteX112" fmla="*/ 4595707 w 5173608"/>
                <a:gd name="connsiteY112" fmla="*/ 672999 h 2874874"/>
                <a:gd name="connsiteX113" fmla="*/ 4617653 w 5173608"/>
                <a:gd name="connsiteY113" fmla="*/ 658368 h 2874874"/>
                <a:gd name="connsiteX114" fmla="*/ 4624968 w 5173608"/>
                <a:gd name="connsiteY114" fmla="*/ 636423 h 2874874"/>
                <a:gd name="connsiteX115" fmla="*/ 4639598 w 5173608"/>
                <a:gd name="connsiteY115" fmla="*/ 621792 h 2874874"/>
                <a:gd name="connsiteX116" fmla="*/ 4683490 w 5173608"/>
                <a:gd name="connsiteY116" fmla="*/ 563271 h 2874874"/>
                <a:gd name="connsiteX117" fmla="*/ 4720066 w 5173608"/>
                <a:gd name="connsiteY117" fmla="*/ 526695 h 2874874"/>
                <a:gd name="connsiteX118" fmla="*/ 4756642 w 5173608"/>
                <a:gd name="connsiteY118" fmla="*/ 497434 h 2874874"/>
                <a:gd name="connsiteX119" fmla="*/ 4837109 w 5173608"/>
                <a:gd name="connsiteY119" fmla="*/ 475488 h 2874874"/>
                <a:gd name="connsiteX120" fmla="*/ 4859054 w 5173608"/>
                <a:gd name="connsiteY120" fmla="*/ 453543 h 2874874"/>
                <a:gd name="connsiteX121" fmla="*/ 4866370 w 5173608"/>
                <a:gd name="connsiteY121" fmla="*/ 402336 h 2874874"/>
                <a:gd name="connsiteX122" fmla="*/ 4873685 w 5173608"/>
                <a:gd name="connsiteY122" fmla="*/ 365760 h 2874874"/>
                <a:gd name="connsiteX123" fmla="*/ 4939522 w 5173608"/>
                <a:gd name="connsiteY123" fmla="*/ 321869 h 2874874"/>
                <a:gd name="connsiteX124" fmla="*/ 5027304 w 5173608"/>
                <a:gd name="connsiteY124" fmla="*/ 314554 h 2874874"/>
                <a:gd name="connsiteX125" fmla="*/ 5041934 w 5173608"/>
                <a:gd name="connsiteY125" fmla="*/ 299923 h 2874874"/>
                <a:gd name="connsiteX126" fmla="*/ 5063880 w 5173608"/>
                <a:gd name="connsiteY126" fmla="*/ 285293 h 2874874"/>
                <a:gd name="connsiteX127" fmla="*/ 5071195 w 5173608"/>
                <a:gd name="connsiteY127" fmla="*/ 204826 h 2874874"/>
                <a:gd name="connsiteX128" fmla="*/ 5085826 w 5173608"/>
                <a:gd name="connsiteY128" fmla="*/ 175565 h 2874874"/>
                <a:gd name="connsiteX129" fmla="*/ 5093141 w 5173608"/>
                <a:gd name="connsiteY129" fmla="*/ 146304 h 2874874"/>
                <a:gd name="connsiteX130" fmla="*/ 5100456 w 5173608"/>
                <a:gd name="connsiteY130" fmla="*/ 109728 h 2874874"/>
                <a:gd name="connsiteX131" fmla="*/ 5173608 w 5173608"/>
                <a:gd name="connsiteY131" fmla="*/ 0 h 2874874"/>
                <a:gd name="connsiteX0" fmla="*/ 1762 w 5175743"/>
                <a:gd name="connsiteY0" fmla="*/ 2874874 h 2874874"/>
                <a:gd name="connsiteX1" fmla="*/ 257794 w 5175743"/>
                <a:gd name="connsiteY1" fmla="*/ 2860243 h 2874874"/>
                <a:gd name="connsiteX2" fmla="*/ 316315 w 5175743"/>
                <a:gd name="connsiteY2" fmla="*/ 2852928 h 2874874"/>
                <a:gd name="connsiteX3" fmla="*/ 433358 w 5175743"/>
                <a:gd name="connsiteY3" fmla="*/ 2845613 h 2874874"/>
                <a:gd name="connsiteX4" fmla="*/ 462619 w 5175743"/>
                <a:gd name="connsiteY4" fmla="*/ 2816352 h 2874874"/>
                <a:gd name="connsiteX5" fmla="*/ 550402 w 5175743"/>
                <a:gd name="connsiteY5" fmla="*/ 2794407 h 2874874"/>
                <a:gd name="connsiteX6" fmla="*/ 572347 w 5175743"/>
                <a:gd name="connsiteY6" fmla="*/ 2787091 h 2874874"/>
                <a:gd name="connsiteX7" fmla="*/ 630869 w 5175743"/>
                <a:gd name="connsiteY7" fmla="*/ 2772461 h 2874874"/>
                <a:gd name="connsiteX8" fmla="*/ 652814 w 5175743"/>
                <a:gd name="connsiteY8" fmla="*/ 2757831 h 2874874"/>
                <a:gd name="connsiteX9" fmla="*/ 674760 w 5175743"/>
                <a:gd name="connsiteY9" fmla="*/ 2750515 h 2874874"/>
                <a:gd name="connsiteX10" fmla="*/ 755227 w 5175743"/>
                <a:gd name="connsiteY10" fmla="*/ 2728570 h 2874874"/>
                <a:gd name="connsiteX11" fmla="*/ 806434 w 5175743"/>
                <a:gd name="connsiteY11" fmla="*/ 2699309 h 2874874"/>
                <a:gd name="connsiteX12" fmla="*/ 850325 w 5175743"/>
                <a:gd name="connsiteY12" fmla="*/ 2684679 h 2874874"/>
                <a:gd name="connsiteX13" fmla="*/ 872270 w 5175743"/>
                <a:gd name="connsiteY13" fmla="*/ 2677363 h 2874874"/>
                <a:gd name="connsiteX14" fmla="*/ 886901 w 5175743"/>
                <a:gd name="connsiteY14" fmla="*/ 2662733 h 2874874"/>
                <a:gd name="connsiteX15" fmla="*/ 916162 w 5175743"/>
                <a:gd name="connsiteY15" fmla="*/ 2655418 h 2874874"/>
                <a:gd name="connsiteX16" fmla="*/ 960053 w 5175743"/>
                <a:gd name="connsiteY16" fmla="*/ 2640787 h 2874874"/>
                <a:gd name="connsiteX17" fmla="*/ 981998 w 5175743"/>
                <a:gd name="connsiteY17" fmla="*/ 2626157 h 2874874"/>
                <a:gd name="connsiteX18" fmla="*/ 1113672 w 5175743"/>
                <a:gd name="connsiteY18" fmla="*/ 2611527 h 2874874"/>
                <a:gd name="connsiteX19" fmla="*/ 1157563 w 5175743"/>
                <a:gd name="connsiteY19" fmla="*/ 2567635 h 2874874"/>
                <a:gd name="connsiteX20" fmla="*/ 1172194 w 5175743"/>
                <a:gd name="connsiteY20" fmla="*/ 2553005 h 2874874"/>
                <a:gd name="connsiteX21" fmla="*/ 1267291 w 5175743"/>
                <a:gd name="connsiteY21" fmla="*/ 2531059 h 2874874"/>
                <a:gd name="connsiteX22" fmla="*/ 1311182 w 5175743"/>
                <a:gd name="connsiteY22" fmla="*/ 2538375 h 2874874"/>
                <a:gd name="connsiteX23" fmla="*/ 1355074 w 5175743"/>
                <a:gd name="connsiteY23" fmla="*/ 2516429 h 2874874"/>
                <a:gd name="connsiteX24" fmla="*/ 1391650 w 5175743"/>
                <a:gd name="connsiteY24" fmla="*/ 2509114 h 2874874"/>
                <a:gd name="connsiteX25" fmla="*/ 1457486 w 5175743"/>
                <a:gd name="connsiteY25" fmla="*/ 2465223 h 2874874"/>
                <a:gd name="connsiteX26" fmla="*/ 1479432 w 5175743"/>
                <a:gd name="connsiteY26" fmla="*/ 2457907 h 2874874"/>
                <a:gd name="connsiteX27" fmla="*/ 1501378 w 5175743"/>
                <a:gd name="connsiteY27" fmla="*/ 2435962 h 2874874"/>
                <a:gd name="connsiteX28" fmla="*/ 1567214 w 5175743"/>
                <a:gd name="connsiteY28" fmla="*/ 2414016 h 2874874"/>
                <a:gd name="connsiteX29" fmla="*/ 1589160 w 5175743"/>
                <a:gd name="connsiteY29" fmla="*/ 2406701 h 2874874"/>
                <a:gd name="connsiteX30" fmla="*/ 1611106 w 5175743"/>
                <a:gd name="connsiteY30" fmla="*/ 2399386 h 2874874"/>
                <a:gd name="connsiteX31" fmla="*/ 1647682 w 5175743"/>
                <a:gd name="connsiteY31" fmla="*/ 2370125 h 2874874"/>
                <a:gd name="connsiteX32" fmla="*/ 1669627 w 5175743"/>
                <a:gd name="connsiteY32" fmla="*/ 2355495 h 2874874"/>
                <a:gd name="connsiteX33" fmla="*/ 1713518 w 5175743"/>
                <a:gd name="connsiteY33" fmla="*/ 2340864 h 2874874"/>
                <a:gd name="connsiteX34" fmla="*/ 1742779 w 5175743"/>
                <a:gd name="connsiteY34" fmla="*/ 2304288 h 2874874"/>
                <a:gd name="connsiteX35" fmla="*/ 1815931 w 5175743"/>
                <a:gd name="connsiteY35" fmla="*/ 2275027 h 2874874"/>
                <a:gd name="connsiteX36" fmla="*/ 1859822 w 5175743"/>
                <a:gd name="connsiteY36" fmla="*/ 2267712 h 2874874"/>
                <a:gd name="connsiteX37" fmla="*/ 1903714 w 5175743"/>
                <a:gd name="connsiteY37" fmla="*/ 2245767 h 2874874"/>
                <a:gd name="connsiteX38" fmla="*/ 1940290 w 5175743"/>
                <a:gd name="connsiteY38" fmla="*/ 2238451 h 2874874"/>
                <a:gd name="connsiteX39" fmla="*/ 1962235 w 5175743"/>
                <a:gd name="connsiteY39" fmla="*/ 2231136 h 2874874"/>
                <a:gd name="connsiteX40" fmla="*/ 2013442 w 5175743"/>
                <a:gd name="connsiteY40" fmla="*/ 2194560 h 2874874"/>
                <a:gd name="connsiteX41" fmla="*/ 2042702 w 5175743"/>
                <a:gd name="connsiteY41" fmla="*/ 2157984 h 2874874"/>
                <a:gd name="connsiteX42" fmla="*/ 2064648 w 5175743"/>
                <a:gd name="connsiteY42" fmla="*/ 2150669 h 2874874"/>
                <a:gd name="connsiteX43" fmla="*/ 2086594 w 5175743"/>
                <a:gd name="connsiteY43" fmla="*/ 2136039 h 2874874"/>
                <a:gd name="connsiteX44" fmla="*/ 2137800 w 5175743"/>
                <a:gd name="connsiteY44" fmla="*/ 2114093 h 2874874"/>
                <a:gd name="connsiteX45" fmla="*/ 2152430 w 5175743"/>
                <a:gd name="connsiteY45" fmla="*/ 2092147 h 2874874"/>
                <a:gd name="connsiteX46" fmla="*/ 2196322 w 5175743"/>
                <a:gd name="connsiteY46" fmla="*/ 2077517 h 2874874"/>
                <a:gd name="connsiteX47" fmla="*/ 2240213 w 5175743"/>
                <a:gd name="connsiteY47" fmla="*/ 2062887 h 2874874"/>
                <a:gd name="connsiteX48" fmla="*/ 2276789 w 5175743"/>
                <a:gd name="connsiteY48" fmla="*/ 2055571 h 2874874"/>
                <a:gd name="connsiteX49" fmla="*/ 2298734 w 5175743"/>
                <a:gd name="connsiteY49" fmla="*/ 2048256 h 2874874"/>
                <a:gd name="connsiteX50" fmla="*/ 2313365 w 5175743"/>
                <a:gd name="connsiteY50" fmla="*/ 2033626 h 2874874"/>
                <a:gd name="connsiteX51" fmla="*/ 2379202 w 5175743"/>
                <a:gd name="connsiteY51" fmla="*/ 1997050 h 2874874"/>
                <a:gd name="connsiteX52" fmla="*/ 2415778 w 5175743"/>
                <a:gd name="connsiteY52" fmla="*/ 1989735 h 2874874"/>
                <a:gd name="connsiteX53" fmla="*/ 2430408 w 5175743"/>
                <a:gd name="connsiteY53" fmla="*/ 1975104 h 2874874"/>
                <a:gd name="connsiteX54" fmla="*/ 2503560 w 5175743"/>
                <a:gd name="connsiteY54" fmla="*/ 1953159 h 2874874"/>
                <a:gd name="connsiteX55" fmla="*/ 2576712 w 5175743"/>
                <a:gd name="connsiteY55" fmla="*/ 1938528 h 2874874"/>
                <a:gd name="connsiteX56" fmla="*/ 2613288 w 5175743"/>
                <a:gd name="connsiteY56" fmla="*/ 1931213 h 2874874"/>
                <a:gd name="connsiteX57" fmla="*/ 2649864 w 5175743"/>
                <a:gd name="connsiteY57" fmla="*/ 1923898 h 2874874"/>
                <a:gd name="connsiteX58" fmla="*/ 2693755 w 5175743"/>
                <a:gd name="connsiteY58" fmla="*/ 1916583 h 2874874"/>
                <a:gd name="connsiteX59" fmla="*/ 2715701 w 5175743"/>
                <a:gd name="connsiteY59" fmla="*/ 1909267 h 2874874"/>
                <a:gd name="connsiteX60" fmla="*/ 2766907 w 5175743"/>
                <a:gd name="connsiteY60" fmla="*/ 1850746 h 2874874"/>
                <a:gd name="connsiteX61" fmla="*/ 2818114 w 5175743"/>
                <a:gd name="connsiteY61" fmla="*/ 1836115 h 2874874"/>
                <a:gd name="connsiteX62" fmla="*/ 2876635 w 5175743"/>
                <a:gd name="connsiteY62" fmla="*/ 1821485 h 2874874"/>
                <a:gd name="connsiteX63" fmla="*/ 2891266 w 5175743"/>
                <a:gd name="connsiteY63" fmla="*/ 1806855 h 2874874"/>
                <a:gd name="connsiteX64" fmla="*/ 2935157 w 5175743"/>
                <a:gd name="connsiteY64" fmla="*/ 1748333 h 2874874"/>
                <a:gd name="connsiteX65" fmla="*/ 2957102 w 5175743"/>
                <a:gd name="connsiteY65" fmla="*/ 1704442 h 2874874"/>
                <a:gd name="connsiteX66" fmla="*/ 2971733 w 5175743"/>
                <a:gd name="connsiteY66" fmla="*/ 1689811 h 2874874"/>
                <a:gd name="connsiteX67" fmla="*/ 2986363 w 5175743"/>
                <a:gd name="connsiteY67" fmla="*/ 1667866 h 2874874"/>
                <a:gd name="connsiteX68" fmla="*/ 3015624 w 5175743"/>
                <a:gd name="connsiteY68" fmla="*/ 1660551 h 2874874"/>
                <a:gd name="connsiteX69" fmla="*/ 3074146 w 5175743"/>
                <a:gd name="connsiteY69" fmla="*/ 1645920 h 2874874"/>
                <a:gd name="connsiteX70" fmla="*/ 3096091 w 5175743"/>
                <a:gd name="connsiteY70" fmla="*/ 1631290 h 2874874"/>
                <a:gd name="connsiteX71" fmla="*/ 3110722 w 5175743"/>
                <a:gd name="connsiteY71" fmla="*/ 1616659 h 2874874"/>
                <a:gd name="connsiteX72" fmla="*/ 3139982 w 5175743"/>
                <a:gd name="connsiteY72" fmla="*/ 1609344 h 2874874"/>
                <a:gd name="connsiteX73" fmla="*/ 3161928 w 5175743"/>
                <a:gd name="connsiteY73" fmla="*/ 1602029 h 2874874"/>
                <a:gd name="connsiteX74" fmla="*/ 3183874 w 5175743"/>
                <a:gd name="connsiteY74" fmla="*/ 1587399 h 2874874"/>
                <a:gd name="connsiteX75" fmla="*/ 3198504 w 5175743"/>
                <a:gd name="connsiteY75" fmla="*/ 1572768 h 2874874"/>
                <a:gd name="connsiteX76" fmla="*/ 3242395 w 5175743"/>
                <a:gd name="connsiteY76" fmla="*/ 1565453 h 2874874"/>
                <a:gd name="connsiteX77" fmla="*/ 3330178 w 5175743"/>
                <a:gd name="connsiteY77" fmla="*/ 1550823 h 2874874"/>
                <a:gd name="connsiteX78" fmla="*/ 3388699 w 5175743"/>
                <a:gd name="connsiteY78" fmla="*/ 1499616 h 2874874"/>
                <a:gd name="connsiteX79" fmla="*/ 3425275 w 5175743"/>
                <a:gd name="connsiteY79" fmla="*/ 1492301 h 2874874"/>
                <a:gd name="connsiteX80" fmla="*/ 3447221 w 5175743"/>
                <a:gd name="connsiteY80" fmla="*/ 1484986 h 2874874"/>
                <a:gd name="connsiteX81" fmla="*/ 3513058 w 5175743"/>
                <a:gd name="connsiteY81" fmla="*/ 1419149 h 2874874"/>
                <a:gd name="connsiteX82" fmla="*/ 3542318 w 5175743"/>
                <a:gd name="connsiteY82" fmla="*/ 1411834 h 2874874"/>
                <a:gd name="connsiteX83" fmla="*/ 3615470 w 5175743"/>
                <a:gd name="connsiteY83" fmla="*/ 1404519 h 2874874"/>
                <a:gd name="connsiteX84" fmla="*/ 3644731 w 5175743"/>
                <a:gd name="connsiteY84" fmla="*/ 1397203 h 2874874"/>
                <a:gd name="connsiteX85" fmla="*/ 3681307 w 5175743"/>
                <a:gd name="connsiteY85" fmla="*/ 1360627 h 2874874"/>
                <a:gd name="connsiteX86" fmla="*/ 3725198 w 5175743"/>
                <a:gd name="connsiteY86" fmla="*/ 1353312 h 2874874"/>
                <a:gd name="connsiteX87" fmla="*/ 3842242 w 5175743"/>
                <a:gd name="connsiteY87" fmla="*/ 1331367 h 2874874"/>
                <a:gd name="connsiteX88" fmla="*/ 3878818 w 5175743"/>
                <a:gd name="connsiteY88" fmla="*/ 1302106 h 2874874"/>
                <a:gd name="connsiteX89" fmla="*/ 3893448 w 5175743"/>
                <a:gd name="connsiteY89" fmla="*/ 1258215 h 2874874"/>
                <a:gd name="connsiteX90" fmla="*/ 3900763 w 5175743"/>
                <a:gd name="connsiteY90" fmla="*/ 1228954 h 2874874"/>
                <a:gd name="connsiteX91" fmla="*/ 3930024 w 5175743"/>
                <a:gd name="connsiteY91" fmla="*/ 1207008 h 2874874"/>
                <a:gd name="connsiteX92" fmla="*/ 3937339 w 5175743"/>
                <a:gd name="connsiteY92" fmla="*/ 1185063 h 2874874"/>
                <a:gd name="connsiteX93" fmla="*/ 3973915 w 5175743"/>
                <a:gd name="connsiteY93" fmla="*/ 1141171 h 2874874"/>
                <a:gd name="connsiteX94" fmla="*/ 4025122 w 5175743"/>
                <a:gd name="connsiteY94" fmla="*/ 1126541 h 2874874"/>
                <a:gd name="connsiteX95" fmla="*/ 4076328 w 5175743"/>
                <a:gd name="connsiteY95" fmla="*/ 1068019 h 2874874"/>
                <a:gd name="connsiteX96" fmla="*/ 4083643 w 5175743"/>
                <a:gd name="connsiteY96" fmla="*/ 1046074 h 2874874"/>
                <a:gd name="connsiteX97" fmla="*/ 4090958 w 5175743"/>
                <a:gd name="connsiteY97" fmla="*/ 1009498 h 2874874"/>
                <a:gd name="connsiteX98" fmla="*/ 4105589 w 5175743"/>
                <a:gd name="connsiteY98" fmla="*/ 994867 h 2874874"/>
                <a:gd name="connsiteX99" fmla="*/ 4120219 w 5175743"/>
                <a:gd name="connsiteY99" fmla="*/ 972922 h 2874874"/>
                <a:gd name="connsiteX100" fmla="*/ 4127534 w 5175743"/>
                <a:gd name="connsiteY100" fmla="*/ 950976 h 2874874"/>
                <a:gd name="connsiteX101" fmla="*/ 4171426 w 5175743"/>
                <a:gd name="connsiteY101" fmla="*/ 907085 h 2874874"/>
                <a:gd name="connsiteX102" fmla="*/ 4215317 w 5175743"/>
                <a:gd name="connsiteY102" fmla="*/ 892455 h 2874874"/>
                <a:gd name="connsiteX103" fmla="*/ 4266523 w 5175743"/>
                <a:gd name="connsiteY103" fmla="*/ 848563 h 2874874"/>
                <a:gd name="connsiteX104" fmla="*/ 4303099 w 5175743"/>
                <a:gd name="connsiteY104" fmla="*/ 819303 h 2874874"/>
                <a:gd name="connsiteX105" fmla="*/ 4376251 w 5175743"/>
                <a:gd name="connsiteY105" fmla="*/ 811987 h 2874874"/>
                <a:gd name="connsiteX106" fmla="*/ 4398197 w 5175743"/>
                <a:gd name="connsiteY106" fmla="*/ 797357 h 2874874"/>
                <a:gd name="connsiteX107" fmla="*/ 4420142 w 5175743"/>
                <a:gd name="connsiteY107" fmla="*/ 790042 h 2874874"/>
                <a:gd name="connsiteX108" fmla="*/ 4434773 w 5175743"/>
                <a:gd name="connsiteY108" fmla="*/ 768096 h 2874874"/>
                <a:gd name="connsiteX109" fmla="*/ 4478664 w 5175743"/>
                <a:gd name="connsiteY109" fmla="*/ 746151 h 2874874"/>
                <a:gd name="connsiteX110" fmla="*/ 4529870 w 5175743"/>
                <a:gd name="connsiteY110" fmla="*/ 716890 h 2874874"/>
                <a:gd name="connsiteX111" fmla="*/ 4573762 w 5175743"/>
                <a:gd name="connsiteY111" fmla="*/ 702259 h 2874874"/>
                <a:gd name="connsiteX112" fmla="*/ 4595707 w 5175743"/>
                <a:gd name="connsiteY112" fmla="*/ 672999 h 2874874"/>
                <a:gd name="connsiteX113" fmla="*/ 4617653 w 5175743"/>
                <a:gd name="connsiteY113" fmla="*/ 658368 h 2874874"/>
                <a:gd name="connsiteX114" fmla="*/ 4624968 w 5175743"/>
                <a:gd name="connsiteY114" fmla="*/ 636423 h 2874874"/>
                <a:gd name="connsiteX115" fmla="*/ 4639598 w 5175743"/>
                <a:gd name="connsiteY115" fmla="*/ 621792 h 2874874"/>
                <a:gd name="connsiteX116" fmla="*/ 4683490 w 5175743"/>
                <a:gd name="connsiteY116" fmla="*/ 563271 h 2874874"/>
                <a:gd name="connsiteX117" fmla="*/ 4720066 w 5175743"/>
                <a:gd name="connsiteY117" fmla="*/ 526695 h 2874874"/>
                <a:gd name="connsiteX118" fmla="*/ 4756642 w 5175743"/>
                <a:gd name="connsiteY118" fmla="*/ 497434 h 2874874"/>
                <a:gd name="connsiteX119" fmla="*/ 4837109 w 5175743"/>
                <a:gd name="connsiteY119" fmla="*/ 475488 h 2874874"/>
                <a:gd name="connsiteX120" fmla="*/ 4859054 w 5175743"/>
                <a:gd name="connsiteY120" fmla="*/ 453543 h 2874874"/>
                <a:gd name="connsiteX121" fmla="*/ 4866370 w 5175743"/>
                <a:gd name="connsiteY121" fmla="*/ 402336 h 2874874"/>
                <a:gd name="connsiteX122" fmla="*/ 4873685 w 5175743"/>
                <a:gd name="connsiteY122" fmla="*/ 365760 h 2874874"/>
                <a:gd name="connsiteX123" fmla="*/ 4939522 w 5175743"/>
                <a:gd name="connsiteY123" fmla="*/ 321869 h 2874874"/>
                <a:gd name="connsiteX124" fmla="*/ 5027304 w 5175743"/>
                <a:gd name="connsiteY124" fmla="*/ 314554 h 2874874"/>
                <a:gd name="connsiteX125" fmla="*/ 5041934 w 5175743"/>
                <a:gd name="connsiteY125" fmla="*/ 299923 h 2874874"/>
                <a:gd name="connsiteX126" fmla="*/ 5063880 w 5175743"/>
                <a:gd name="connsiteY126" fmla="*/ 285293 h 2874874"/>
                <a:gd name="connsiteX127" fmla="*/ 5071195 w 5175743"/>
                <a:gd name="connsiteY127" fmla="*/ 204826 h 2874874"/>
                <a:gd name="connsiteX128" fmla="*/ 5085826 w 5175743"/>
                <a:gd name="connsiteY128" fmla="*/ 175565 h 2874874"/>
                <a:gd name="connsiteX129" fmla="*/ 5093141 w 5175743"/>
                <a:gd name="connsiteY129" fmla="*/ 146304 h 2874874"/>
                <a:gd name="connsiteX130" fmla="*/ 5100456 w 5175743"/>
                <a:gd name="connsiteY130" fmla="*/ 109728 h 2874874"/>
                <a:gd name="connsiteX131" fmla="*/ 5163551 w 5175743"/>
                <a:gd name="connsiteY131" fmla="*/ 106795 h 2874874"/>
                <a:gd name="connsiteX132" fmla="*/ 5173608 w 5175743"/>
                <a:gd name="connsiteY132" fmla="*/ 0 h 2874874"/>
                <a:gd name="connsiteX0" fmla="*/ 1762 w 5175743"/>
                <a:gd name="connsiteY0" fmla="*/ 2874874 h 2874874"/>
                <a:gd name="connsiteX1" fmla="*/ 257794 w 5175743"/>
                <a:gd name="connsiteY1" fmla="*/ 2860243 h 2874874"/>
                <a:gd name="connsiteX2" fmla="*/ 316315 w 5175743"/>
                <a:gd name="connsiteY2" fmla="*/ 2852928 h 2874874"/>
                <a:gd name="connsiteX3" fmla="*/ 433358 w 5175743"/>
                <a:gd name="connsiteY3" fmla="*/ 2845613 h 2874874"/>
                <a:gd name="connsiteX4" fmla="*/ 462619 w 5175743"/>
                <a:gd name="connsiteY4" fmla="*/ 2816352 h 2874874"/>
                <a:gd name="connsiteX5" fmla="*/ 550402 w 5175743"/>
                <a:gd name="connsiteY5" fmla="*/ 2794407 h 2874874"/>
                <a:gd name="connsiteX6" fmla="*/ 572347 w 5175743"/>
                <a:gd name="connsiteY6" fmla="*/ 2787091 h 2874874"/>
                <a:gd name="connsiteX7" fmla="*/ 630869 w 5175743"/>
                <a:gd name="connsiteY7" fmla="*/ 2772461 h 2874874"/>
                <a:gd name="connsiteX8" fmla="*/ 652814 w 5175743"/>
                <a:gd name="connsiteY8" fmla="*/ 2757831 h 2874874"/>
                <a:gd name="connsiteX9" fmla="*/ 674760 w 5175743"/>
                <a:gd name="connsiteY9" fmla="*/ 2750515 h 2874874"/>
                <a:gd name="connsiteX10" fmla="*/ 755227 w 5175743"/>
                <a:gd name="connsiteY10" fmla="*/ 2728570 h 2874874"/>
                <a:gd name="connsiteX11" fmla="*/ 806434 w 5175743"/>
                <a:gd name="connsiteY11" fmla="*/ 2699309 h 2874874"/>
                <a:gd name="connsiteX12" fmla="*/ 850325 w 5175743"/>
                <a:gd name="connsiteY12" fmla="*/ 2684679 h 2874874"/>
                <a:gd name="connsiteX13" fmla="*/ 872270 w 5175743"/>
                <a:gd name="connsiteY13" fmla="*/ 2677363 h 2874874"/>
                <a:gd name="connsiteX14" fmla="*/ 886901 w 5175743"/>
                <a:gd name="connsiteY14" fmla="*/ 2662733 h 2874874"/>
                <a:gd name="connsiteX15" fmla="*/ 916162 w 5175743"/>
                <a:gd name="connsiteY15" fmla="*/ 2655418 h 2874874"/>
                <a:gd name="connsiteX16" fmla="*/ 960053 w 5175743"/>
                <a:gd name="connsiteY16" fmla="*/ 2640787 h 2874874"/>
                <a:gd name="connsiteX17" fmla="*/ 981998 w 5175743"/>
                <a:gd name="connsiteY17" fmla="*/ 2626157 h 2874874"/>
                <a:gd name="connsiteX18" fmla="*/ 1113672 w 5175743"/>
                <a:gd name="connsiteY18" fmla="*/ 2611527 h 2874874"/>
                <a:gd name="connsiteX19" fmla="*/ 1157563 w 5175743"/>
                <a:gd name="connsiteY19" fmla="*/ 2567635 h 2874874"/>
                <a:gd name="connsiteX20" fmla="*/ 1172194 w 5175743"/>
                <a:gd name="connsiteY20" fmla="*/ 2553005 h 2874874"/>
                <a:gd name="connsiteX21" fmla="*/ 1267291 w 5175743"/>
                <a:gd name="connsiteY21" fmla="*/ 2531059 h 2874874"/>
                <a:gd name="connsiteX22" fmla="*/ 1311182 w 5175743"/>
                <a:gd name="connsiteY22" fmla="*/ 2538375 h 2874874"/>
                <a:gd name="connsiteX23" fmla="*/ 1355074 w 5175743"/>
                <a:gd name="connsiteY23" fmla="*/ 2516429 h 2874874"/>
                <a:gd name="connsiteX24" fmla="*/ 1391650 w 5175743"/>
                <a:gd name="connsiteY24" fmla="*/ 2509114 h 2874874"/>
                <a:gd name="connsiteX25" fmla="*/ 1457486 w 5175743"/>
                <a:gd name="connsiteY25" fmla="*/ 2465223 h 2874874"/>
                <a:gd name="connsiteX26" fmla="*/ 1479432 w 5175743"/>
                <a:gd name="connsiteY26" fmla="*/ 2457907 h 2874874"/>
                <a:gd name="connsiteX27" fmla="*/ 1501378 w 5175743"/>
                <a:gd name="connsiteY27" fmla="*/ 2435962 h 2874874"/>
                <a:gd name="connsiteX28" fmla="*/ 1567214 w 5175743"/>
                <a:gd name="connsiteY28" fmla="*/ 2414016 h 2874874"/>
                <a:gd name="connsiteX29" fmla="*/ 1589160 w 5175743"/>
                <a:gd name="connsiteY29" fmla="*/ 2406701 h 2874874"/>
                <a:gd name="connsiteX30" fmla="*/ 1611106 w 5175743"/>
                <a:gd name="connsiteY30" fmla="*/ 2399386 h 2874874"/>
                <a:gd name="connsiteX31" fmla="*/ 1647682 w 5175743"/>
                <a:gd name="connsiteY31" fmla="*/ 2370125 h 2874874"/>
                <a:gd name="connsiteX32" fmla="*/ 1669627 w 5175743"/>
                <a:gd name="connsiteY32" fmla="*/ 2355495 h 2874874"/>
                <a:gd name="connsiteX33" fmla="*/ 1713518 w 5175743"/>
                <a:gd name="connsiteY33" fmla="*/ 2340864 h 2874874"/>
                <a:gd name="connsiteX34" fmla="*/ 1742779 w 5175743"/>
                <a:gd name="connsiteY34" fmla="*/ 2304288 h 2874874"/>
                <a:gd name="connsiteX35" fmla="*/ 1815931 w 5175743"/>
                <a:gd name="connsiteY35" fmla="*/ 2275027 h 2874874"/>
                <a:gd name="connsiteX36" fmla="*/ 1859822 w 5175743"/>
                <a:gd name="connsiteY36" fmla="*/ 2267712 h 2874874"/>
                <a:gd name="connsiteX37" fmla="*/ 1903714 w 5175743"/>
                <a:gd name="connsiteY37" fmla="*/ 2245767 h 2874874"/>
                <a:gd name="connsiteX38" fmla="*/ 1940290 w 5175743"/>
                <a:gd name="connsiteY38" fmla="*/ 2238451 h 2874874"/>
                <a:gd name="connsiteX39" fmla="*/ 1962235 w 5175743"/>
                <a:gd name="connsiteY39" fmla="*/ 2231136 h 2874874"/>
                <a:gd name="connsiteX40" fmla="*/ 2013442 w 5175743"/>
                <a:gd name="connsiteY40" fmla="*/ 2194560 h 2874874"/>
                <a:gd name="connsiteX41" fmla="*/ 2042702 w 5175743"/>
                <a:gd name="connsiteY41" fmla="*/ 2157984 h 2874874"/>
                <a:gd name="connsiteX42" fmla="*/ 2064648 w 5175743"/>
                <a:gd name="connsiteY42" fmla="*/ 2150669 h 2874874"/>
                <a:gd name="connsiteX43" fmla="*/ 2086594 w 5175743"/>
                <a:gd name="connsiteY43" fmla="*/ 2136039 h 2874874"/>
                <a:gd name="connsiteX44" fmla="*/ 2137800 w 5175743"/>
                <a:gd name="connsiteY44" fmla="*/ 2114093 h 2874874"/>
                <a:gd name="connsiteX45" fmla="*/ 2152430 w 5175743"/>
                <a:gd name="connsiteY45" fmla="*/ 2092147 h 2874874"/>
                <a:gd name="connsiteX46" fmla="*/ 2196322 w 5175743"/>
                <a:gd name="connsiteY46" fmla="*/ 2077517 h 2874874"/>
                <a:gd name="connsiteX47" fmla="*/ 2240213 w 5175743"/>
                <a:gd name="connsiteY47" fmla="*/ 2062887 h 2874874"/>
                <a:gd name="connsiteX48" fmla="*/ 2276789 w 5175743"/>
                <a:gd name="connsiteY48" fmla="*/ 2055571 h 2874874"/>
                <a:gd name="connsiteX49" fmla="*/ 2298734 w 5175743"/>
                <a:gd name="connsiteY49" fmla="*/ 2048256 h 2874874"/>
                <a:gd name="connsiteX50" fmla="*/ 2313365 w 5175743"/>
                <a:gd name="connsiteY50" fmla="*/ 2033626 h 2874874"/>
                <a:gd name="connsiteX51" fmla="*/ 2379202 w 5175743"/>
                <a:gd name="connsiteY51" fmla="*/ 1997050 h 2874874"/>
                <a:gd name="connsiteX52" fmla="*/ 2415778 w 5175743"/>
                <a:gd name="connsiteY52" fmla="*/ 1989735 h 2874874"/>
                <a:gd name="connsiteX53" fmla="*/ 2430408 w 5175743"/>
                <a:gd name="connsiteY53" fmla="*/ 1975104 h 2874874"/>
                <a:gd name="connsiteX54" fmla="*/ 2503560 w 5175743"/>
                <a:gd name="connsiteY54" fmla="*/ 1953159 h 2874874"/>
                <a:gd name="connsiteX55" fmla="*/ 2576712 w 5175743"/>
                <a:gd name="connsiteY55" fmla="*/ 1938528 h 2874874"/>
                <a:gd name="connsiteX56" fmla="*/ 2613288 w 5175743"/>
                <a:gd name="connsiteY56" fmla="*/ 1931213 h 2874874"/>
                <a:gd name="connsiteX57" fmla="*/ 2649864 w 5175743"/>
                <a:gd name="connsiteY57" fmla="*/ 1923898 h 2874874"/>
                <a:gd name="connsiteX58" fmla="*/ 2693755 w 5175743"/>
                <a:gd name="connsiteY58" fmla="*/ 1916583 h 2874874"/>
                <a:gd name="connsiteX59" fmla="*/ 2715701 w 5175743"/>
                <a:gd name="connsiteY59" fmla="*/ 1909267 h 2874874"/>
                <a:gd name="connsiteX60" fmla="*/ 2766907 w 5175743"/>
                <a:gd name="connsiteY60" fmla="*/ 1850746 h 2874874"/>
                <a:gd name="connsiteX61" fmla="*/ 2818114 w 5175743"/>
                <a:gd name="connsiteY61" fmla="*/ 1836115 h 2874874"/>
                <a:gd name="connsiteX62" fmla="*/ 2876635 w 5175743"/>
                <a:gd name="connsiteY62" fmla="*/ 1821485 h 2874874"/>
                <a:gd name="connsiteX63" fmla="*/ 2891266 w 5175743"/>
                <a:gd name="connsiteY63" fmla="*/ 1806855 h 2874874"/>
                <a:gd name="connsiteX64" fmla="*/ 2935157 w 5175743"/>
                <a:gd name="connsiteY64" fmla="*/ 1748333 h 2874874"/>
                <a:gd name="connsiteX65" fmla="*/ 2957102 w 5175743"/>
                <a:gd name="connsiteY65" fmla="*/ 1704442 h 2874874"/>
                <a:gd name="connsiteX66" fmla="*/ 2971733 w 5175743"/>
                <a:gd name="connsiteY66" fmla="*/ 1689811 h 2874874"/>
                <a:gd name="connsiteX67" fmla="*/ 2986363 w 5175743"/>
                <a:gd name="connsiteY67" fmla="*/ 1667866 h 2874874"/>
                <a:gd name="connsiteX68" fmla="*/ 3015624 w 5175743"/>
                <a:gd name="connsiteY68" fmla="*/ 1660551 h 2874874"/>
                <a:gd name="connsiteX69" fmla="*/ 3074146 w 5175743"/>
                <a:gd name="connsiteY69" fmla="*/ 1645920 h 2874874"/>
                <a:gd name="connsiteX70" fmla="*/ 3096091 w 5175743"/>
                <a:gd name="connsiteY70" fmla="*/ 1631290 h 2874874"/>
                <a:gd name="connsiteX71" fmla="*/ 3110722 w 5175743"/>
                <a:gd name="connsiteY71" fmla="*/ 1616659 h 2874874"/>
                <a:gd name="connsiteX72" fmla="*/ 3139982 w 5175743"/>
                <a:gd name="connsiteY72" fmla="*/ 1609344 h 2874874"/>
                <a:gd name="connsiteX73" fmla="*/ 3161928 w 5175743"/>
                <a:gd name="connsiteY73" fmla="*/ 1602029 h 2874874"/>
                <a:gd name="connsiteX74" fmla="*/ 3183874 w 5175743"/>
                <a:gd name="connsiteY74" fmla="*/ 1587399 h 2874874"/>
                <a:gd name="connsiteX75" fmla="*/ 3198504 w 5175743"/>
                <a:gd name="connsiteY75" fmla="*/ 1572768 h 2874874"/>
                <a:gd name="connsiteX76" fmla="*/ 3242395 w 5175743"/>
                <a:gd name="connsiteY76" fmla="*/ 1565453 h 2874874"/>
                <a:gd name="connsiteX77" fmla="*/ 3330178 w 5175743"/>
                <a:gd name="connsiteY77" fmla="*/ 1550823 h 2874874"/>
                <a:gd name="connsiteX78" fmla="*/ 3388699 w 5175743"/>
                <a:gd name="connsiteY78" fmla="*/ 1499616 h 2874874"/>
                <a:gd name="connsiteX79" fmla="*/ 3425275 w 5175743"/>
                <a:gd name="connsiteY79" fmla="*/ 1492301 h 2874874"/>
                <a:gd name="connsiteX80" fmla="*/ 3447221 w 5175743"/>
                <a:gd name="connsiteY80" fmla="*/ 1484986 h 2874874"/>
                <a:gd name="connsiteX81" fmla="*/ 3513058 w 5175743"/>
                <a:gd name="connsiteY81" fmla="*/ 1419149 h 2874874"/>
                <a:gd name="connsiteX82" fmla="*/ 3542318 w 5175743"/>
                <a:gd name="connsiteY82" fmla="*/ 1411834 h 2874874"/>
                <a:gd name="connsiteX83" fmla="*/ 3615470 w 5175743"/>
                <a:gd name="connsiteY83" fmla="*/ 1404519 h 2874874"/>
                <a:gd name="connsiteX84" fmla="*/ 3644731 w 5175743"/>
                <a:gd name="connsiteY84" fmla="*/ 1397203 h 2874874"/>
                <a:gd name="connsiteX85" fmla="*/ 3681307 w 5175743"/>
                <a:gd name="connsiteY85" fmla="*/ 1360627 h 2874874"/>
                <a:gd name="connsiteX86" fmla="*/ 3725198 w 5175743"/>
                <a:gd name="connsiteY86" fmla="*/ 1353312 h 2874874"/>
                <a:gd name="connsiteX87" fmla="*/ 3842242 w 5175743"/>
                <a:gd name="connsiteY87" fmla="*/ 1331367 h 2874874"/>
                <a:gd name="connsiteX88" fmla="*/ 3878818 w 5175743"/>
                <a:gd name="connsiteY88" fmla="*/ 1302106 h 2874874"/>
                <a:gd name="connsiteX89" fmla="*/ 3893448 w 5175743"/>
                <a:gd name="connsiteY89" fmla="*/ 1258215 h 2874874"/>
                <a:gd name="connsiteX90" fmla="*/ 3900763 w 5175743"/>
                <a:gd name="connsiteY90" fmla="*/ 1228954 h 2874874"/>
                <a:gd name="connsiteX91" fmla="*/ 3930024 w 5175743"/>
                <a:gd name="connsiteY91" fmla="*/ 1207008 h 2874874"/>
                <a:gd name="connsiteX92" fmla="*/ 3937339 w 5175743"/>
                <a:gd name="connsiteY92" fmla="*/ 1185063 h 2874874"/>
                <a:gd name="connsiteX93" fmla="*/ 3973915 w 5175743"/>
                <a:gd name="connsiteY93" fmla="*/ 1141171 h 2874874"/>
                <a:gd name="connsiteX94" fmla="*/ 4025122 w 5175743"/>
                <a:gd name="connsiteY94" fmla="*/ 1126541 h 2874874"/>
                <a:gd name="connsiteX95" fmla="*/ 4076328 w 5175743"/>
                <a:gd name="connsiteY95" fmla="*/ 1068019 h 2874874"/>
                <a:gd name="connsiteX96" fmla="*/ 4083643 w 5175743"/>
                <a:gd name="connsiteY96" fmla="*/ 1046074 h 2874874"/>
                <a:gd name="connsiteX97" fmla="*/ 4090958 w 5175743"/>
                <a:gd name="connsiteY97" fmla="*/ 1009498 h 2874874"/>
                <a:gd name="connsiteX98" fmla="*/ 4105589 w 5175743"/>
                <a:gd name="connsiteY98" fmla="*/ 994867 h 2874874"/>
                <a:gd name="connsiteX99" fmla="*/ 4120219 w 5175743"/>
                <a:gd name="connsiteY99" fmla="*/ 972922 h 2874874"/>
                <a:gd name="connsiteX100" fmla="*/ 4127534 w 5175743"/>
                <a:gd name="connsiteY100" fmla="*/ 950976 h 2874874"/>
                <a:gd name="connsiteX101" fmla="*/ 4171426 w 5175743"/>
                <a:gd name="connsiteY101" fmla="*/ 907085 h 2874874"/>
                <a:gd name="connsiteX102" fmla="*/ 4215317 w 5175743"/>
                <a:gd name="connsiteY102" fmla="*/ 892455 h 2874874"/>
                <a:gd name="connsiteX103" fmla="*/ 4266523 w 5175743"/>
                <a:gd name="connsiteY103" fmla="*/ 848563 h 2874874"/>
                <a:gd name="connsiteX104" fmla="*/ 4303099 w 5175743"/>
                <a:gd name="connsiteY104" fmla="*/ 819303 h 2874874"/>
                <a:gd name="connsiteX105" fmla="*/ 4376251 w 5175743"/>
                <a:gd name="connsiteY105" fmla="*/ 811987 h 2874874"/>
                <a:gd name="connsiteX106" fmla="*/ 4398197 w 5175743"/>
                <a:gd name="connsiteY106" fmla="*/ 797357 h 2874874"/>
                <a:gd name="connsiteX107" fmla="*/ 4420142 w 5175743"/>
                <a:gd name="connsiteY107" fmla="*/ 790042 h 2874874"/>
                <a:gd name="connsiteX108" fmla="*/ 4434773 w 5175743"/>
                <a:gd name="connsiteY108" fmla="*/ 768096 h 2874874"/>
                <a:gd name="connsiteX109" fmla="*/ 4478664 w 5175743"/>
                <a:gd name="connsiteY109" fmla="*/ 746151 h 2874874"/>
                <a:gd name="connsiteX110" fmla="*/ 4529870 w 5175743"/>
                <a:gd name="connsiteY110" fmla="*/ 716890 h 2874874"/>
                <a:gd name="connsiteX111" fmla="*/ 4573762 w 5175743"/>
                <a:gd name="connsiteY111" fmla="*/ 702259 h 2874874"/>
                <a:gd name="connsiteX112" fmla="*/ 4595707 w 5175743"/>
                <a:gd name="connsiteY112" fmla="*/ 672999 h 2874874"/>
                <a:gd name="connsiteX113" fmla="*/ 4617653 w 5175743"/>
                <a:gd name="connsiteY113" fmla="*/ 658368 h 2874874"/>
                <a:gd name="connsiteX114" fmla="*/ 4624968 w 5175743"/>
                <a:gd name="connsiteY114" fmla="*/ 636423 h 2874874"/>
                <a:gd name="connsiteX115" fmla="*/ 4639598 w 5175743"/>
                <a:gd name="connsiteY115" fmla="*/ 621792 h 2874874"/>
                <a:gd name="connsiteX116" fmla="*/ 4683490 w 5175743"/>
                <a:gd name="connsiteY116" fmla="*/ 563271 h 2874874"/>
                <a:gd name="connsiteX117" fmla="*/ 4720066 w 5175743"/>
                <a:gd name="connsiteY117" fmla="*/ 526695 h 2874874"/>
                <a:gd name="connsiteX118" fmla="*/ 4756642 w 5175743"/>
                <a:gd name="connsiteY118" fmla="*/ 497434 h 2874874"/>
                <a:gd name="connsiteX119" fmla="*/ 4837109 w 5175743"/>
                <a:gd name="connsiteY119" fmla="*/ 475488 h 2874874"/>
                <a:gd name="connsiteX120" fmla="*/ 4859054 w 5175743"/>
                <a:gd name="connsiteY120" fmla="*/ 453543 h 2874874"/>
                <a:gd name="connsiteX121" fmla="*/ 4866370 w 5175743"/>
                <a:gd name="connsiteY121" fmla="*/ 402336 h 2874874"/>
                <a:gd name="connsiteX122" fmla="*/ 4873685 w 5175743"/>
                <a:gd name="connsiteY122" fmla="*/ 365760 h 2874874"/>
                <a:gd name="connsiteX123" fmla="*/ 4939522 w 5175743"/>
                <a:gd name="connsiteY123" fmla="*/ 321869 h 2874874"/>
                <a:gd name="connsiteX124" fmla="*/ 5027304 w 5175743"/>
                <a:gd name="connsiteY124" fmla="*/ 314554 h 2874874"/>
                <a:gd name="connsiteX125" fmla="*/ 5041934 w 5175743"/>
                <a:gd name="connsiteY125" fmla="*/ 299923 h 2874874"/>
                <a:gd name="connsiteX126" fmla="*/ 5063880 w 5175743"/>
                <a:gd name="connsiteY126" fmla="*/ 285293 h 2874874"/>
                <a:gd name="connsiteX127" fmla="*/ 5071195 w 5175743"/>
                <a:gd name="connsiteY127" fmla="*/ 204826 h 2874874"/>
                <a:gd name="connsiteX128" fmla="*/ 5085826 w 5175743"/>
                <a:gd name="connsiteY128" fmla="*/ 175565 h 2874874"/>
                <a:gd name="connsiteX129" fmla="*/ 5093141 w 5175743"/>
                <a:gd name="connsiteY129" fmla="*/ 146304 h 2874874"/>
                <a:gd name="connsiteX130" fmla="*/ 5100456 w 5175743"/>
                <a:gd name="connsiteY130" fmla="*/ 109728 h 2874874"/>
                <a:gd name="connsiteX131" fmla="*/ 5163551 w 5175743"/>
                <a:gd name="connsiteY131" fmla="*/ 106795 h 2874874"/>
                <a:gd name="connsiteX132" fmla="*/ 5173608 w 5175743"/>
                <a:gd name="connsiteY132" fmla="*/ 0 h 2874874"/>
                <a:gd name="connsiteX0" fmla="*/ 1762 w 5173608"/>
                <a:gd name="connsiteY0" fmla="*/ 2874874 h 2874874"/>
                <a:gd name="connsiteX1" fmla="*/ 257794 w 5173608"/>
                <a:gd name="connsiteY1" fmla="*/ 2860243 h 2874874"/>
                <a:gd name="connsiteX2" fmla="*/ 316315 w 5173608"/>
                <a:gd name="connsiteY2" fmla="*/ 2852928 h 2874874"/>
                <a:gd name="connsiteX3" fmla="*/ 433358 w 5173608"/>
                <a:gd name="connsiteY3" fmla="*/ 2845613 h 2874874"/>
                <a:gd name="connsiteX4" fmla="*/ 462619 w 5173608"/>
                <a:gd name="connsiteY4" fmla="*/ 2816352 h 2874874"/>
                <a:gd name="connsiteX5" fmla="*/ 550402 w 5173608"/>
                <a:gd name="connsiteY5" fmla="*/ 2794407 h 2874874"/>
                <a:gd name="connsiteX6" fmla="*/ 572347 w 5173608"/>
                <a:gd name="connsiteY6" fmla="*/ 2787091 h 2874874"/>
                <a:gd name="connsiteX7" fmla="*/ 630869 w 5173608"/>
                <a:gd name="connsiteY7" fmla="*/ 2772461 h 2874874"/>
                <a:gd name="connsiteX8" fmla="*/ 652814 w 5173608"/>
                <a:gd name="connsiteY8" fmla="*/ 2757831 h 2874874"/>
                <a:gd name="connsiteX9" fmla="*/ 674760 w 5173608"/>
                <a:gd name="connsiteY9" fmla="*/ 2750515 h 2874874"/>
                <a:gd name="connsiteX10" fmla="*/ 755227 w 5173608"/>
                <a:gd name="connsiteY10" fmla="*/ 2728570 h 2874874"/>
                <a:gd name="connsiteX11" fmla="*/ 806434 w 5173608"/>
                <a:gd name="connsiteY11" fmla="*/ 2699309 h 2874874"/>
                <a:gd name="connsiteX12" fmla="*/ 850325 w 5173608"/>
                <a:gd name="connsiteY12" fmla="*/ 2684679 h 2874874"/>
                <a:gd name="connsiteX13" fmla="*/ 872270 w 5173608"/>
                <a:gd name="connsiteY13" fmla="*/ 2677363 h 2874874"/>
                <a:gd name="connsiteX14" fmla="*/ 886901 w 5173608"/>
                <a:gd name="connsiteY14" fmla="*/ 2662733 h 2874874"/>
                <a:gd name="connsiteX15" fmla="*/ 916162 w 5173608"/>
                <a:gd name="connsiteY15" fmla="*/ 2655418 h 2874874"/>
                <a:gd name="connsiteX16" fmla="*/ 960053 w 5173608"/>
                <a:gd name="connsiteY16" fmla="*/ 2640787 h 2874874"/>
                <a:gd name="connsiteX17" fmla="*/ 981998 w 5173608"/>
                <a:gd name="connsiteY17" fmla="*/ 2626157 h 2874874"/>
                <a:gd name="connsiteX18" fmla="*/ 1113672 w 5173608"/>
                <a:gd name="connsiteY18" fmla="*/ 2611527 h 2874874"/>
                <a:gd name="connsiteX19" fmla="*/ 1157563 w 5173608"/>
                <a:gd name="connsiteY19" fmla="*/ 2567635 h 2874874"/>
                <a:gd name="connsiteX20" fmla="*/ 1172194 w 5173608"/>
                <a:gd name="connsiteY20" fmla="*/ 2553005 h 2874874"/>
                <a:gd name="connsiteX21" fmla="*/ 1267291 w 5173608"/>
                <a:gd name="connsiteY21" fmla="*/ 2531059 h 2874874"/>
                <a:gd name="connsiteX22" fmla="*/ 1311182 w 5173608"/>
                <a:gd name="connsiteY22" fmla="*/ 2538375 h 2874874"/>
                <a:gd name="connsiteX23" fmla="*/ 1355074 w 5173608"/>
                <a:gd name="connsiteY23" fmla="*/ 2516429 h 2874874"/>
                <a:gd name="connsiteX24" fmla="*/ 1391650 w 5173608"/>
                <a:gd name="connsiteY24" fmla="*/ 2509114 h 2874874"/>
                <a:gd name="connsiteX25" fmla="*/ 1457486 w 5173608"/>
                <a:gd name="connsiteY25" fmla="*/ 2465223 h 2874874"/>
                <a:gd name="connsiteX26" fmla="*/ 1479432 w 5173608"/>
                <a:gd name="connsiteY26" fmla="*/ 2457907 h 2874874"/>
                <a:gd name="connsiteX27" fmla="*/ 1501378 w 5173608"/>
                <a:gd name="connsiteY27" fmla="*/ 2435962 h 2874874"/>
                <a:gd name="connsiteX28" fmla="*/ 1567214 w 5173608"/>
                <a:gd name="connsiteY28" fmla="*/ 2414016 h 2874874"/>
                <a:gd name="connsiteX29" fmla="*/ 1589160 w 5173608"/>
                <a:gd name="connsiteY29" fmla="*/ 2406701 h 2874874"/>
                <a:gd name="connsiteX30" fmla="*/ 1611106 w 5173608"/>
                <a:gd name="connsiteY30" fmla="*/ 2399386 h 2874874"/>
                <a:gd name="connsiteX31" fmla="*/ 1647682 w 5173608"/>
                <a:gd name="connsiteY31" fmla="*/ 2370125 h 2874874"/>
                <a:gd name="connsiteX32" fmla="*/ 1669627 w 5173608"/>
                <a:gd name="connsiteY32" fmla="*/ 2355495 h 2874874"/>
                <a:gd name="connsiteX33" fmla="*/ 1713518 w 5173608"/>
                <a:gd name="connsiteY33" fmla="*/ 2340864 h 2874874"/>
                <a:gd name="connsiteX34" fmla="*/ 1742779 w 5173608"/>
                <a:gd name="connsiteY34" fmla="*/ 2304288 h 2874874"/>
                <a:gd name="connsiteX35" fmla="*/ 1815931 w 5173608"/>
                <a:gd name="connsiteY35" fmla="*/ 2275027 h 2874874"/>
                <a:gd name="connsiteX36" fmla="*/ 1859822 w 5173608"/>
                <a:gd name="connsiteY36" fmla="*/ 2267712 h 2874874"/>
                <a:gd name="connsiteX37" fmla="*/ 1903714 w 5173608"/>
                <a:gd name="connsiteY37" fmla="*/ 2245767 h 2874874"/>
                <a:gd name="connsiteX38" fmla="*/ 1940290 w 5173608"/>
                <a:gd name="connsiteY38" fmla="*/ 2238451 h 2874874"/>
                <a:gd name="connsiteX39" fmla="*/ 1962235 w 5173608"/>
                <a:gd name="connsiteY39" fmla="*/ 2231136 h 2874874"/>
                <a:gd name="connsiteX40" fmla="*/ 2013442 w 5173608"/>
                <a:gd name="connsiteY40" fmla="*/ 2194560 h 2874874"/>
                <a:gd name="connsiteX41" fmla="*/ 2042702 w 5173608"/>
                <a:gd name="connsiteY41" fmla="*/ 2157984 h 2874874"/>
                <a:gd name="connsiteX42" fmla="*/ 2064648 w 5173608"/>
                <a:gd name="connsiteY42" fmla="*/ 2150669 h 2874874"/>
                <a:gd name="connsiteX43" fmla="*/ 2086594 w 5173608"/>
                <a:gd name="connsiteY43" fmla="*/ 2136039 h 2874874"/>
                <a:gd name="connsiteX44" fmla="*/ 2137800 w 5173608"/>
                <a:gd name="connsiteY44" fmla="*/ 2114093 h 2874874"/>
                <a:gd name="connsiteX45" fmla="*/ 2152430 w 5173608"/>
                <a:gd name="connsiteY45" fmla="*/ 2092147 h 2874874"/>
                <a:gd name="connsiteX46" fmla="*/ 2196322 w 5173608"/>
                <a:gd name="connsiteY46" fmla="*/ 2077517 h 2874874"/>
                <a:gd name="connsiteX47" fmla="*/ 2240213 w 5173608"/>
                <a:gd name="connsiteY47" fmla="*/ 2062887 h 2874874"/>
                <a:gd name="connsiteX48" fmla="*/ 2276789 w 5173608"/>
                <a:gd name="connsiteY48" fmla="*/ 2055571 h 2874874"/>
                <a:gd name="connsiteX49" fmla="*/ 2298734 w 5173608"/>
                <a:gd name="connsiteY49" fmla="*/ 2048256 h 2874874"/>
                <a:gd name="connsiteX50" fmla="*/ 2313365 w 5173608"/>
                <a:gd name="connsiteY50" fmla="*/ 2033626 h 2874874"/>
                <a:gd name="connsiteX51" fmla="*/ 2379202 w 5173608"/>
                <a:gd name="connsiteY51" fmla="*/ 1997050 h 2874874"/>
                <a:gd name="connsiteX52" fmla="*/ 2415778 w 5173608"/>
                <a:gd name="connsiteY52" fmla="*/ 1989735 h 2874874"/>
                <a:gd name="connsiteX53" fmla="*/ 2430408 w 5173608"/>
                <a:gd name="connsiteY53" fmla="*/ 1975104 h 2874874"/>
                <a:gd name="connsiteX54" fmla="*/ 2503560 w 5173608"/>
                <a:gd name="connsiteY54" fmla="*/ 1953159 h 2874874"/>
                <a:gd name="connsiteX55" fmla="*/ 2576712 w 5173608"/>
                <a:gd name="connsiteY55" fmla="*/ 1938528 h 2874874"/>
                <a:gd name="connsiteX56" fmla="*/ 2613288 w 5173608"/>
                <a:gd name="connsiteY56" fmla="*/ 1931213 h 2874874"/>
                <a:gd name="connsiteX57" fmla="*/ 2649864 w 5173608"/>
                <a:gd name="connsiteY57" fmla="*/ 1923898 h 2874874"/>
                <a:gd name="connsiteX58" fmla="*/ 2693755 w 5173608"/>
                <a:gd name="connsiteY58" fmla="*/ 1916583 h 2874874"/>
                <a:gd name="connsiteX59" fmla="*/ 2715701 w 5173608"/>
                <a:gd name="connsiteY59" fmla="*/ 1909267 h 2874874"/>
                <a:gd name="connsiteX60" fmla="*/ 2766907 w 5173608"/>
                <a:gd name="connsiteY60" fmla="*/ 1850746 h 2874874"/>
                <a:gd name="connsiteX61" fmla="*/ 2818114 w 5173608"/>
                <a:gd name="connsiteY61" fmla="*/ 1836115 h 2874874"/>
                <a:gd name="connsiteX62" fmla="*/ 2876635 w 5173608"/>
                <a:gd name="connsiteY62" fmla="*/ 1821485 h 2874874"/>
                <a:gd name="connsiteX63" fmla="*/ 2891266 w 5173608"/>
                <a:gd name="connsiteY63" fmla="*/ 1806855 h 2874874"/>
                <a:gd name="connsiteX64" fmla="*/ 2935157 w 5173608"/>
                <a:gd name="connsiteY64" fmla="*/ 1748333 h 2874874"/>
                <a:gd name="connsiteX65" fmla="*/ 2957102 w 5173608"/>
                <a:gd name="connsiteY65" fmla="*/ 1704442 h 2874874"/>
                <a:gd name="connsiteX66" fmla="*/ 2971733 w 5173608"/>
                <a:gd name="connsiteY66" fmla="*/ 1689811 h 2874874"/>
                <a:gd name="connsiteX67" fmla="*/ 2986363 w 5173608"/>
                <a:gd name="connsiteY67" fmla="*/ 1667866 h 2874874"/>
                <a:gd name="connsiteX68" fmla="*/ 3015624 w 5173608"/>
                <a:gd name="connsiteY68" fmla="*/ 1660551 h 2874874"/>
                <a:gd name="connsiteX69" fmla="*/ 3074146 w 5173608"/>
                <a:gd name="connsiteY69" fmla="*/ 1645920 h 2874874"/>
                <a:gd name="connsiteX70" fmla="*/ 3096091 w 5173608"/>
                <a:gd name="connsiteY70" fmla="*/ 1631290 h 2874874"/>
                <a:gd name="connsiteX71" fmla="*/ 3110722 w 5173608"/>
                <a:gd name="connsiteY71" fmla="*/ 1616659 h 2874874"/>
                <a:gd name="connsiteX72" fmla="*/ 3139982 w 5173608"/>
                <a:gd name="connsiteY72" fmla="*/ 1609344 h 2874874"/>
                <a:gd name="connsiteX73" fmla="*/ 3161928 w 5173608"/>
                <a:gd name="connsiteY73" fmla="*/ 1602029 h 2874874"/>
                <a:gd name="connsiteX74" fmla="*/ 3183874 w 5173608"/>
                <a:gd name="connsiteY74" fmla="*/ 1587399 h 2874874"/>
                <a:gd name="connsiteX75" fmla="*/ 3198504 w 5173608"/>
                <a:gd name="connsiteY75" fmla="*/ 1572768 h 2874874"/>
                <a:gd name="connsiteX76" fmla="*/ 3242395 w 5173608"/>
                <a:gd name="connsiteY76" fmla="*/ 1565453 h 2874874"/>
                <a:gd name="connsiteX77" fmla="*/ 3330178 w 5173608"/>
                <a:gd name="connsiteY77" fmla="*/ 1550823 h 2874874"/>
                <a:gd name="connsiteX78" fmla="*/ 3388699 w 5173608"/>
                <a:gd name="connsiteY78" fmla="*/ 1499616 h 2874874"/>
                <a:gd name="connsiteX79" fmla="*/ 3425275 w 5173608"/>
                <a:gd name="connsiteY79" fmla="*/ 1492301 h 2874874"/>
                <a:gd name="connsiteX80" fmla="*/ 3447221 w 5173608"/>
                <a:gd name="connsiteY80" fmla="*/ 1484986 h 2874874"/>
                <a:gd name="connsiteX81" fmla="*/ 3513058 w 5173608"/>
                <a:gd name="connsiteY81" fmla="*/ 1419149 h 2874874"/>
                <a:gd name="connsiteX82" fmla="*/ 3542318 w 5173608"/>
                <a:gd name="connsiteY82" fmla="*/ 1411834 h 2874874"/>
                <a:gd name="connsiteX83" fmla="*/ 3615470 w 5173608"/>
                <a:gd name="connsiteY83" fmla="*/ 1404519 h 2874874"/>
                <a:gd name="connsiteX84" fmla="*/ 3644731 w 5173608"/>
                <a:gd name="connsiteY84" fmla="*/ 1397203 h 2874874"/>
                <a:gd name="connsiteX85" fmla="*/ 3681307 w 5173608"/>
                <a:gd name="connsiteY85" fmla="*/ 1360627 h 2874874"/>
                <a:gd name="connsiteX86" fmla="*/ 3725198 w 5173608"/>
                <a:gd name="connsiteY86" fmla="*/ 1353312 h 2874874"/>
                <a:gd name="connsiteX87" fmla="*/ 3842242 w 5173608"/>
                <a:gd name="connsiteY87" fmla="*/ 1331367 h 2874874"/>
                <a:gd name="connsiteX88" fmla="*/ 3878818 w 5173608"/>
                <a:gd name="connsiteY88" fmla="*/ 1302106 h 2874874"/>
                <a:gd name="connsiteX89" fmla="*/ 3893448 w 5173608"/>
                <a:gd name="connsiteY89" fmla="*/ 1258215 h 2874874"/>
                <a:gd name="connsiteX90" fmla="*/ 3900763 w 5173608"/>
                <a:gd name="connsiteY90" fmla="*/ 1228954 h 2874874"/>
                <a:gd name="connsiteX91" fmla="*/ 3930024 w 5173608"/>
                <a:gd name="connsiteY91" fmla="*/ 1207008 h 2874874"/>
                <a:gd name="connsiteX92" fmla="*/ 3937339 w 5173608"/>
                <a:gd name="connsiteY92" fmla="*/ 1185063 h 2874874"/>
                <a:gd name="connsiteX93" fmla="*/ 3973915 w 5173608"/>
                <a:gd name="connsiteY93" fmla="*/ 1141171 h 2874874"/>
                <a:gd name="connsiteX94" fmla="*/ 4025122 w 5173608"/>
                <a:gd name="connsiteY94" fmla="*/ 1126541 h 2874874"/>
                <a:gd name="connsiteX95" fmla="*/ 4076328 w 5173608"/>
                <a:gd name="connsiteY95" fmla="*/ 1068019 h 2874874"/>
                <a:gd name="connsiteX96" fmla="*/ 4083643 w 5173608"/>
                <a:gd name="connsiteY96" fmla="*/ 1046074 h 2874874"/>
                <a:gd name="connsiteX97" fmla="*/ 4090958 w 5173608"/>
                <a:gd name="connsiteY97" fmla="*/ 1009498 h 2874874"/>
                <a:gd name="connsiteX98" fmla="*/ 4105589 w 5173608"/>
                <a:gd name="connsiteY98" fmla="*/ 994867 h 2874874"/>
                <a:gd name="connsiteX99" fmla="*/ 4120219 w 5173608"/>
                <a:gd name="connsiteY99" fmla="*/ 972922 h 2874874"/>
                <a:gd name="connsiteX100" fmla="*/ 4127534 w 5173608"/>
                <a:gd name="connsiteY100" fmla="*/ 950976 h 2874874"/>
                <a:gd name="connsiteX101" fmla="*/ 4171426 w 5173608"/>
                <a:gd name="connsiteY101" fmla="*/ 907085 h 2874874"/>
                <a:gd name="connsiteX102" fmla="*/ 4215317 w 5173608"/>
                <a:gd name="connsiteY102" fmla="*/ 892455 h 2874874"/>
                <a:gd name="connsiteX103" fmla="*/ 4266523 w 5173608"/>
                <a:gd name="connsiteY103" fmla="*/ 848563 h 2874874"/>
                <a:gd name="connsiteX104" fmla="*/ 4303099 w 5173608"/>
                <a:gd name="connsiteY104" fmla="*/ 819303 h 2874874"/>
                <a:gd name="connsiteX105" fmla="*/ 4376251 w 5173608"/>
                <a:gd name="connsiteY105" fmla="*/ 811987 h 2874874"/>
                <a:gd name="connsiteX106" fmla="*/ 4398197 w 5173608"/>
                <a:gd name="connsiteY106" fmla="*/ 797357 h 2874874"/>
                <a:gd name="connsiteX107" fmla="*/ 4420142 w 5173608"/>
                <a:gd name="connsiteY107" fmla="*/ 790042 h 2874874"/>
                <a:gd name="connsiteX108" fmla="*/ 4434773 w 5173608"/>
                <a:gd name="connsiteY108" fmla="*/ 768096 h 2874874"/>
                <a:gd name="connsiteX109" fmla="*/ 4478664 w 5173608"/>
                <a:gd name="connsiteY109" fmla="*/ 746151 h 2874874"/>
                <a:gd name="connsiteX110" fmla="*/ 4529870 w 5173608"/>
                <a:gd name="connsiteY110" fmla="*/ 716890 h 2874874"/>
                <a:gd name="connsiteX111" fmla="*/ 4573762 w 5173608"/>
                <a:gd name="connsiteY111" fmla="*/ 702259 h 2874874"/>
                <a:gd name="connsiteX112" fmla="*/ 4595707 w 5173608"/>
                <a:gd name="connsiteY112" fmla="*/ 672999 h 2874874"/>
                <a:gd name="connsiteX113" fmla="*/ 4617653 w 5173608"/>
                <a:gd name="connsiteY113" fmla="*/ 658368 h 2874874"/>
                <a:gd name="connsiteX114" fmla="*/ 4624968 w 5173608"/>
                <a:gd name="connsiteY114" fmla="*/ 636423 h 2874874"/>
                <a:gd name="connsiteX115" fmla="*/ 4639598 w 5173608"/>
                <a:gd name="connsiteY115" fmla="*/ 621792 h 2874874"/>
                <a:gd name="connsiteX116" fmla="*/ 4683490 w 5173608"/>
                <a:gd name="connsiteY116" fmla="*/ 563271 h 2874874"/>
                <a:gd name="connsiteX117" fmla="*/ 4720066 w 5173608"/>
                <a:gd name="connsiteY117" fmla="*/ 526695 h 2874874"/>
                <a:gd name="connsiteX118" fmla="*/ 4756642 w 5173608"/>
                <a:gd name="connsiteY118" fmla="*/ 497434 h 2874874"/>
                <a:gd name="connsiteX119" fmla="*/ 4837109 w 5173608"/>
                <a:gd name="connsiteY119" fmla="*/ 475488 h 2874874"/>
                <a:gd name="connsiteX120" fmla="*/ 4859054 w 5173608"/>
                <a:gd name="connsiteY120" fmla="*/ 453543 h 2874874"/>
                <a:gd name="connsiteX121" fmla="*/ 4866370 w 5173608"/>
                <a:gd name="connsiteY121" fmla="*/ 402336 h 2874874"/>
                <a:gd name="connsiteX122" fmla="*/ 4873685 w 5173608"/>
                <a:gd name="connsiteY122" fmla="*/ 365760 h 2874874"/>
                <a:gd name="connsiteX123" fmla="*/ 4939522 w 5173608"/>
                <a:gd name="connsiteY123" fmla="*/ 321869 h 2874874"/>
                <a:gd name="connsiteX124" fmla="*/ 5027304 w 5173608"/>
                <a:gd name="connsiteY124" fmla="*/ 314554 h 2874874"/>
                <a:gd name="connsiteX125" fmla="*/ 5041934 w 5173608"/>
                <a:gd name="connsiteY125" fmla="*/ 299923 h 2874874"/>
                <a:gd name="connsiteX126" fmla="*/ 5063880 w 5173608"/>
                <a:gd name="connsiteY126" fmla="*/ 285293 h 2874874"/>
                <a:gd name="connsiteX127" fmla="*/ 5071195 w 5173608"/>
                <a:gd name="connsiteY127" fmla="*/ 204826 h 2874874"/>
                <a:gd name="connsiteX128" fmla="*/ 5085826 w 5173608"/>
                <a:gd name="connsiteY128" fmla="*/ 175565 h 2874874"/>
                <a:gd name="connsiteX129" fmla="*/ 5093141 w 5173608"/>
                <a:gd name="connsiteY129" fmla="*/ 146304 h 2874874"/>
                <a:gd name="connsiteX130" fmla="*/ 5100456 w 5173608"/>
                <a:gd name="connsiteY130" fmla="*/ 109728 h 2874874"/>
                <a:gd name="connsiteX131" fmla="*/ 5163551 w 5173608"/>
                <a:gd name="connsiteY131" fmla="*/ 106795 h 2874874"/>
                <a:gd name="connsiteX132" fmla="*/ 5173608 w 5173608"/>
                <a:gd name="connsiteY132" fmla="*/ 0 h 287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5173608" h="2874874">
                  <a:moveTo>
                    <a:pt x="1762" y="2874874"/>
                  </a:moveTo>
                  <a:cubicBezTo>
                    <a:pt x="99348" y="2842345"/>
                    <a:pt x="0" y="2873133"/>
                    <a:pt x="257794" y="2860243"/>
                  </a:cubicBezTo>
                  <a:cubicBezTo>
                    <a:pt x="277428" y="2859261"/>
                    <a:pt x="296724" y="2854561"/>
                    <a:pt x="316315" y="2852928"/>
                  </a:cubicBezTo>
                  <a:cubicBezTo>
                    <a:pt x="355270" y="2849682"/>
                    <a:pt x="394344" y="2848051"/>
                    <a:pt x="433358" y="2845613"/>
                  </a:cubicBezTo>
                  <a:lnTo>
                    <a:pt x="462619" y="2816352"/>
                  </a:lnTo>
                  <a:cubicBezTo>
                    <a:pt x="474211" y="2804760"/>
                    <a:pt x="535896" y="2796824"/>
                    <a:pt x="550402" y="2794407"/>
                  </a:cubicBezTo>
                  <a:cubicBezTo>
                    <a:pt x="557717" y="2791968"/>
                    <a:pt x="564908" y="2789120"/>
                    <a:pt x="572347" y="2787091"/>
                  </a:cubicBezTo>
                  <a:cubicBezTo>
                    <a:pt x="591746" y="2781800"/>
                    <a:pt x="630869" y="2772461"/>
                    <a:pt x="630869" y="2772461"/>
                  </a:cubicBezTo>
                  <a:cubicBezTo>
                    <a:pt x="638184" y="2767584"/>
                    <a:pt x="644951" y="2761763"/>
                    <a:pt x="652814" y="2757831"/>
                  </a:cubicBezTo>
                  <a:cubicBezTo>
                    <a:pt x="659711" y="2754382"/>
                    <a:pt x="667321" y="2752544"/>
                    <a:pt x="674760" y="2750515"/>
                  </a:cubicBezTo>
                  <a:cubicBezTo>
                    <a:pt x="765526" y="2725760"/>
                    <a:pt x="704710" y="2745409"/>
                    <a:pt x="755227" y="2728570"/>
                  </a:cubicBezTo>
                  <a:cubicBezTo>
                    <a:pt x="775024" y="2715372"/>
                    <a:pt x="783229" y="2708591"/>
                    <a:pt x="806434" y="2699309"/>
                  </a:cubicBezTo>
                  <a:cubicBezTo>
                    <a:pt x="820753" y="2693582"/>
                    <a:pt x="835695" y="2689556"/>
                    <a:pt x="850325" y="2684679"/>
                  </a:cubicBezTo>
                  <a:lnTo>
                    <a:pt x="872270" y="2677363"/>
                  </a:lnTo>
                  <a:cubicBezTo>
                    <a:pt x="877147" y="2672486"/>
                    <a:pt x="880732" y="2665817"/>
                    <a:pt x="886901" y="2662733"/>
                  </a:cubicBezTo>
                  <a:cubicBezTo>
                    <a:pt x="895894" y="2658237"/>
                    <a:pt x="906532" y="2658307"/>
                    <a:pt x="916162" y="2655418"/>
                  </a:cubicBezTo>
                  <a:cubicBezTo>
                    <a:pt x="930933" y="2650987"/>
                    <a:pt x="945423" y="2645664"/>
                    <a:pt x="960053" y="2640787"/>
                  </a:cubicBezTo>
                  <a:cubicBezTo>
                    <a:pt x="968393" y="2638007"/>
                    <a:pt x="974135" y="2630089"/>
                    <a:pt x="981998" y="2626157"/>
                  </a:cubicBezTo>
                  <a:cubicBezTo>
                    <a:pt x="1016903" y="2608705"/>
                    <a:pt x="1099967" y="2612441"/>
                    <a:pt x="1113672" y="2611527"/>
                  </a:cubicBezTo>
                  <a:lnTo>
                    <a:pt x="1157563" y="2567635"/>
                  </a:lnTo>
                  <a:cubicBezTo>
                    <a:pt x="1162440" y="2562758"/>
                    <a:pt x="1165651" y="2555186"/>
                    <a:pt x="1172194" y="2553005"/>
                  </a:cubicBezTo>
                  <a:cubicBezTo>
                    <a:pt x="1232442" y="2532923"/>
                    <a:pt x="1200818" y="2540556"/>
                    <a:pt x="1267291" y="2531059"/>
                  </a:cubicBezTo>
                  <a:cubicBezTo>
                    <a:pt x="1281921" y="2533498"/>
                    <a:pt x="1296350" y="2538375"/>
                    <a:pt x="1311182" y="2538375"/>
                  </a:cubicBezTo>
                  <a:cubicBezTo>
                    <a:pt x="1333891" y="2538375"/>
                    <a:pt x="1335351" y="2523825"/>
                    <a:pt x="1355074" y="2516429"/>
                  </a:cubicBezTo>
                  <a:cubicBezTo>
                    <a:pt x="1366716" y="2512063"/>
                    <a:pt x="1379458" y="2511552"/>
                    <a:pt x="1391650" y="2509114"/>
                  </a:cubicBezTo>
                  <a:cubicBezTo>
                    <a:pt x="1439280" y="2461484"/>
                    <a:pt x="1409198" y="2479020"/>
                    <a:pt x="1457486" y="2465223"/>
                  </a:cubicBezTo>
                  <a:cubicBezTo>
                    <a:pt x="1464900" y="2463104"/>
                    <a:pt x="1472117" y="2460346"/>
                    <a:pt x="1479432" y="2457907"/>
                  </a:cubicBezTo>
                  <a:cubicBezTo>
                    <a:pt x="1486747" y="2450592"/>
                    <a:pt x="1492335" y="2440986"/>
                    <a:pt x="1501378" y="2435962"/>
                  </a:cubicBezTo>
                  <a:cubicBezTo>
                    <a:pt x="1501381" y="2435960"/>
                    <a:pt x="1556240" y="2417674"/>
                    <a:pt x="1567214" y="2414016"/>
                  </a:cubicBezTo>
                  <a:lnTo>
                    <a:pt x="1589160" y="2406701"/>
                  </a:lnTo>
                  <a:lnTo>
                    <a:pt x="1611106" y="2399386"/>
                  </a:lnTo>
                  <a:cubicBezTo>
                    <a:pt x="1635768" y="2362391"/>
                    <a:pt x="1612348" y="2387792"/>
                    <a:pt x="1647682" y="2370125"/>
                  </a:cubicBezTo>
                  <a:cubicBezTo>
                    <a:pt x="1655545" y="2366193"/>
                    <a:pt x="1661593" y="2359066"/>
                    <a:pt x="1669627" y="2355495"/>
                  </a:cubicBezTo>
                  <a:cubicBezTo>
                    <a:pt x="1683720" y="2349232"/>
                    <a:pt x="1713518" y="2340864"/>
                    <a:pt x="1713518" y="2340864"/>
                  </a:cubicBezTo>
                  <a:cubicBezTo>
                    <a:pt x="1721342" y="2329129"/>
                    <a:pt x="1730274" y="2312625"/>
                    <a:pt x="1742779" y="2304288"/>
                  </a:cubicBezTo>
                  <a:cubicBezTo>
                    <a:pt x="1764303" y="2289939"/>
                    <a:pt x="1792144" y="2282956"/>
                    <a:pt x="1815931" y="2275027"/>
                  </a:cubicBezTo>
                  <a:cubicBezTo>
                    <a:pt x="1830002" y="2270336"/>
                    <a:pt x="1845343" y="2270929"/>
                    <a:pt x="1859822" y="2267712"/>
                  </a:cubicBezTo>
                  <a:cubicBezTo>
                    <a:pt x="1915566" y="2255325"/>
                    <a:pt x="1846327" y="2267287"/>
                    <a:pt x="1903714" y="2245767"/>
                  </a:cubicBezTo>
                  <a:cubicBezTo>
                    <a:pt x="1915356" y="2241401"/>
                    <a:pt x="1928228" y="2241467"/>
                    <a:pt x="1940290" y="2238451"/>
                  </a:cubicBezTo>
                  <a:cubicBezTo>
                    <a:pt x="1947770" y="2236581"/>
                    <a:pt x="1954920" y="2233574"/>
                    <a:pt x="1962235" y="2231136"/>
                  </a:cubicBezTo>
                  <a:cubicBezTo>
                    <a:pt x="1996949" y="2196422"/>
                    <a:pt x="1978410" y="2206237"/>
                    <a:pt x="2013442" y="2194560"/>
                  </a:cubicBezTo>
                  <a:cubicBezTo>
                    <a:pt x="2020086" y="2184595"/>
                    <a:pt x="2031122" y="2164932"/>
                    <a:pt x="2042702" y="2157984"/>
                  </a:cubicBezTo>
                  <a:cubicBezTo>
                    <a:pt x="2049314" y="2154017"/>
                    <a:pt x="2057751" y="2154117"/>
                    <a:pt x="2064648" y="2150669"/>
                  </a:cubicBezTo>
                  <a:cubicBezTo>
                    <a:pt x="2072512" y="2146737"/>
                    <a:pt x="2078961" y="2140401"/>
                    <a:pt x="2086594" y="2136039"/>
                  </a:cubicBezTo>
                  <a:cubicBezTo>
                    <a:pt x="2111909" y="2121573"/>
                    <a:pt x="2113176" y="2122301"/>
                    <a:pt x="2137800" y="2114093"/>
                  </a:cubicBezTo>
                  <a:cubicBezTo>
                    <a:pt x="2142677" y="2106778"/>
                    <a:pt x="2144975" y="2096807"/>
                    <a:pt x="2152430" y="2092147"/>
                  </a:cubicBezTo>
                  <a:cubicBezTo>
                    <a:pt x="2165508" y="2083973"/>
                    <a:pt x="2181691" y="2082394"/>
                    <a:pt x="2196322" y="2077517"/>
                  </a:cubicBezTo>
                  <a:lnTo>
                    <a:pt x="2240213" y="2062887"/>
                  </a:lnTo>
                  <a:cubicBezTo>
                    <a:pt x="2252009" y="2058955"/>
                    <a:pt x="2264727" y="2058587"/>
                    <a:pt x="2276789" y="2055571"/>
                  </a:cubicBezTo>
                  <a:cubicBezTo>
                    <a:pt x="2284269" y="2053701"/>
                    <a:pt x="2291419" y="2050694"/>
                    <a:pt x="2298734" y="2048256"/>
                  </a:cubicBezTo>
                  <a:cubicBezTo>
                    <a:pt x="2303611" y="2043379"/>
                    <a:pt x="2307847" y="2037764"/>
                    <a:pt x="2313365" y="2033626"/>
                  </a:cubicBezTo>
                  <a:cubicBezTo>
                    <a:pt x="2340610" y="2013193"/>
                    <a:pt x="2350688" y="2004178"/>
                    <a:pt x="2379202" y="1997050"/>
                  </a:cubicBezTo>
                  <a:cubicBezTo>
                    <a:pt x="2391264" y="1994035"/>
                    <a:pt x="2403586" y="1992173"/>
                    <a:pt x="2415778" y="1989735"/>
                  </a:cubicBezTo>
                  <a:cubicBezTo>
                    <a:pt x="2420655" y="1984858"/>
                    <a:pt x="2424239" y="1978188"/>
                    <a:pt x="2430408" y="1975104"/>
                  </a:cubicBezTo>
                  <a:cubicBezTo>
                    <a:pt x="2444191" y="1968212"/>
                    <a:pt x="2485184" y="1957097"/>
                    <a:pt x="2503560" y="1953159"/>
                  </a:cubicBezTo>
                  <a:cubicBezTo>
                    <a:pt x="2527875" y="1947949"/>
                    <a:pt x="2552328" y="1943405"/>
                    <a:pt x="2576712" y="1938528"/>
                  </a:cubicBezTo>
                  <a:lnTo>
                    <a:pt x="2613288" y="1931213"/>
                  </a:lnTo>
                  <a:cubicBezTo>
                    <a:pt x="2625480" y="1928775"/>
                    <a:pt x="2637600" y="1925942"/>
                    <a:pt x="2649864" y="1923898"/>
                  </a:cubicBezTo>
                  <a:lnTo>
                    <a:pt x="2693755" y="1916583"/>
                  </a:lnTo>
                  <a:cubicBezTo>
                    <a:pt x="2701070" y="1914144"/>
                    <a:pt x="2709680" y="1914084"/>
                    <a:pt x="2715701" y="1909267"/>
                  </a:cubicBezTo>
                  <a:cubicBezTo>
                    <a:pt x="2745015" y="1885816"/>
                    <a:pt x="2714074" y="1868356"/>
                    <a:pt x="2766907" y="1850746"/>
                  </a:cubicBezTo>
                  <a:cubicBezTo>
                    <a:pt x="2819532" y="1833205"/>
                    <a:pt x="2753808" y="1854489"/>
                    <a:pt x="2818114" y="1836115"/>
                  </a:cubicBezTo>
                  <a:cubicBezTo>
                    <a:pt x="2870589" y="1821121"/>
                    <a:pt x="2802288" y="1836354"/>
                    <a:pt x="2876635" y="1821485"/>
                  </a:cubicBezTo>
                  <a:cubicBezTo>
                    <a:pt x="2881512" y="1816608"/>
                    <a:pt x="2887128" y="1812373"/>
                    <a:pt x="2891266" y="1806855"/>
                  </a:cubicBezTo>
                  <a:cubicBezTo>
                    <a:pt x="2940896" y="1740682"/>
                    <a:pt x="2901603" y="1781885"/>
                    <a:pt x="2935157" y="1748333"/>
                  </a:cubicBezTo>
                  <a:cubicBezTo>
                    <a:pt x="2942883" y="1725154"/>
                    <a:pt x="2940896" y="1724700"/>
                    <a:pt x="2957102" y="1704442"/>
                  </a:cubicBezTo>
                  <a:cubicBezTo>
                    <a:pt x="2961411" y="1699056"/>
                    <a:pt x="2967424" y="1695197"/>
                    <a:pt x="2971733" y="1689811"/>
                  </a:cubicBezTo>
                  <a:cubicBezTo>
                    <a:pt x="2977225" y="1682946"/>
                    <a:pt x="2979048" y="1672743"/>
                    <a:pt x="2986363" y="1667866"/>
                  </a:cubicBezTo>
                  <a:cubicBezTo>
                    <a:pt x="2994728" y="1662289"/>
                    <a:pt x="3005810" y="1662732"/>
                    <a:pt x="3015624" y="1660551"/>
                  </a:cubicBezTo>
                  <a:cubicBezTo>
                    <a:pt x="3068585" y="1648781"/>
                    <a:pt x="3034932" y="1658991"/>
                    <a:pt x="3074146" y="1645920"/>
                  </a:cubicBezTo>
                  <a:cubicBezTo>
                    <a:pt x="3081461" y="1641043"/>
                    <a:pt x="3089226" y="1636782"/>
                    <a:pt x="3096091" y="1631290"/>
                  </a:cubicBezTo>
                  <a:cubicBezTo>
                    <a:pt x="3101477" y="1626981"/>
                    <a:pt x="3104553" y="1619744"/>
                    <a:pt x="3110722" y="1616659"/>
                  </a:cubicBezTo>
                  <a:cubicBezTo>
                    <a:pt x="3119714" y="1612163"/>
                    <a:pt x="3130315" y="1612106"/>
                    <a:pt x="3139982" y="1609344"/>
                  </a:cubicBezTo>
                  <a:cubicBezTo>
                    <a:pt x="3147396" y="1607226"/>
                    <a:pt x="3155031" y="1605477"/>
                    <a:pt x="3161928" y="1602029"/>
                  </a:cubicBezTo>
                  <a:cubicBezTo>
                    <a:pt x="3169792" y="1598097"/>
                    <a:pt x="3177009" y="1592891"/>
                    <a:pt x="3183874" y="1587399"/>
                  </a:cubicBezTo>
                  <a:cubicBezTo>
                    <a:pt x="3189260" y="1583091"/>
                    <a:pt x="3192046" y="1575190"/>
                    <a:pt x="3198504" y="1572768"/>
                  </a:cubicBezTo>
                  <a:cubicBezTo>
                    <a:pt x="3212392" y="1567560"/>
                    <a:pt x="3227712" y="1567551"/>
                    <a:pt x="3242395" y="1565453"/>
                  </a:cubicBezTo>
                  <a:cubicBezTo>
                    <a:pt x="3322310" y="1554037"/>
                    <a:pt x="3276006" y="1564366"/>
                    <a:pt x="3330178" y="1550823"/>
                  </a:cubicBezTo>
                  <a:cubicBezTo>
                    <a:pt x="3339752" y="1541249"/>
                    <a:pt x="3369346" y="1506874"/>
                    <a:pt x="3388699" y="1499616"/>
                  </a:cubicBezTo>
                  <a:cubicBezTo>
                    <a:pt x="3400341" y="1495250"/>
                    <a:pt x="3413213" y="1495316"/>
                    <a:pt x="3425275" y="1492301"/>
                  </a:cubicBezTo>
                  <a:cubicBezTo>
                    <a:pt x="3432756" y="1490431"/>
                    <a:pt x="3439906" y="1487424"/>
                    <a:pt x="3447221" y="1484986"/>
                  </a:cubicBezTo>
                  <a:lnTo>
                    <a:pt x="3513058" y="1419149"/>
                  </a:lnTo>
                  <a:cubicBezTo>
                    <a:pt x="3520167" y="1412040"/>
                    <a:pt x="3532366" y="1413256"/>
                    <a:pt x="3542318" y="1411834"/>
                  </a:cubicBezTo>
                  <a:cubicBezTo>
                    <a:pt x="3566577" y="1408368"/>
                    <a:pt x="3591086" y="1406957"/>
                    <a:pt x="3615470" y="1404519"/>
                  </a:cubicBezTo>
                  <a:cubicBezTo>
                    <a:pt x="3625224" y="1402080"/>
                    <a:pt x="3636366" y="1402780"/>
                    <a:pt x="3644731" y="1397203"/>
                  </a:cubicBezTo>
                  <a:cubicBezTo>
                    <a:pt x="3683741" y="1371196"/>
                    <a:pt x="3632545" y="1376882"/>
                    <a:pt x="3681307" y="1360627"/>
                  </a:cubicBezTo>
                  <a:cubicBezTo>
                    <a:pt x="3695378" y="1355937"/>
                    <a:pt x="3710695" y="1356420"/>
                    <a:pt x="3725198" y="1353312"/>
                  </a:cubicBezTo>
                  <a:cubicBezTo>
                    <a:pt x="3833829" y="1330035"/>
                    <a:pt x="3733424" y="1344969"/>
                    <a:pt x="3842242" y="1331367"/>
                  </a:cubicBezTo>
                  <a:cubicBezTo>
                    <a:pt x="3849992" y="1326200"/>
                    <a:pt x="3873607" y="1312527"/>
                    <a:pt x="3878818" y="1302106"/>
                  </a:cubicBezTo>
                  <a:cubicBezTo>
                    <a:pt x="3885715" y="1288312"/>
                    <a:pt x="3889708" y="1273176"/>
                    <a:pt x="3893448" y="1258215"/>
                  </a:cubicBezTo>
                  <a:cubicBezTo>
                    <a:pt x="3895886" y="1248461"/>
                    <a:pt x="3894919" y="1237135"/>
                    <a:pt x="3900763" y="1228954"/>
                  </a:cubicBezTo>
                  <a:cubicBezTo>
                    <a:pt x="3907849" y="1219033"/>
                    <a:pt x="3920270" y="1214323"/>
                    <a:pt x="3930024" y="1207008"/>
                  </a:cubicBezTo>
                  <a:cubicBezTo>
                    <a:pt x="3932462" y="1199693"/>
                    <a:pt x="3933891" y="1191960"/>
                    <a:pt x="3937339" y="1185063"/>
                  </a:cubicBezTo>
                  <a:cubicBezTo>
                    <a:pt x="3944086" y="1171570"/>
                    <a:pt x="3961783" y="1149259"/>
                    <a:pt x="3973915" y="1141171"/>
                  </a:cubicBezTo>
                  <a:cubicBezTo>
                    <a:pt x="3980211" y="1136974"/>
                    <a:pt x="4021221" y="1127516"/>
                    <a:pt x="4025122" y="1126541"/>
                  </a:cubicBezTo>
                  <a:cubicBezTo>
                    <a:pt x="4044193" y="1107470"/>
                    <a:pt x="4064230" y="1092216"/>
                    <a:pt x="4076328" y="1068019"/>
                  </a:cubicBezTo>
                  <a:cubicBezTo>
                    <a:pt x="4079776" y="1061122"/>
                    <a:pt x="4081773" y="1053554"/>
                    <a:pt x="4083643" y="1046074"/>
                  </a:cubicBezTo>
                  <a:cubicBezTo>
                    <a:pt x="4086659" y="1034012"/>
                    <a:pt x="4086060" y="1020926"/>
                    <a:pt x="4090958" y="1009498"/>
                  </a:cubicBezTo>
                  <a:cubicBezTo>
                    <a:pt x="4093675" y="1003159"/>
                    <a:pt x="4101280" y="1000253"/>
                    <a:pt x="4105589" y="994867"/>
                  </a:cubicBezTo>
                  <a:cubicBezTo>
                    <a:pt x="4111081" y="988002"/>
                    <a:pt x="4115342" y="980237"/>
                    <a:pt x="4120219" y="972922"/>
                  </a:cubicBezTo>
                  <a:cubicBezTo>
                    <a:pt x="4122657" y="965607"/>
                    <a:pt x="4123052" y="957251"/>
                    <a:pt x="4127534" y="950976"/>
                  </a:cubicBezTo>
                  <a:cubicBezTo>
                    <a:pt x="4127540" y="950968"/>
                    <a:pt x="4164107" y="914403"/>
                    <a:pt x="4171426" y="907085"/>
                  </a:cubicBezTo>
                  <a:cubicBezTo>
                    <a:pt x="4182331" y="896181"/>
                    <a:pt x="4215317" y="892455"/>
                    <a:pt x="4215317" y="892455"/>
                  </a:cubicBezTo>
                  <a:cubicBezTo>
                    <a:pt x="4285743" y="822029"/>
                    <a:pt x="4210826" y="893121"/>
                    <a:pt x="4266523" y="848563"/>
                  </a:cubicBezTo>
                  <a:cubicBezTo>
                    <a:pt x="4278063" y="839331"/>
                    <a:pt x="4287281" y="822953"/>
                    <a:pt x="4303099" y="819303"/>
                  </a:cubicBezTo>
                  <a:cubicBezTo>
                    <a:pt x="4326977" y="813793"/>
                    <a:pt x="4351867" y="814426"/>
                    <a:pt x="4376251" y="811987"/>
                  </a:cubicBezTo>
                  <a:cubicBezTo>
                    <a:pt x="4383566" y="807110"/>
                    <a:pt x="4390333" y="801289"/>
                    <a:pt x="4398197" y="797357"/>
                  </a:cubicBezTo>
                  <a:cubicBezTo>
                    <a:pt x="4405094" y="793909"/>
                    <a:pt x="4414121" y="794859"/>
                    <a:pt x="4420142" y="790042"/>
                  </a:cubicBezTo>
                  <a:cubicBezTo>
                    <a:pt x="4427007" y="784550"/>
                    <a:pt x="4428556" y="774313"/>
                    <a:pt x="4434773" y="768096"/>
                  </a:cubicBezTo>
                  <a:cubicBezTo>
                    <a:pt x="4448954" y="753915"/>
                    <a:pt x="4460815" y="752100"/>
                    <a:pt x="4478664" y="746151"/>
                  </a:cubicBezTo>
                  <a:cubicBezTo>
                    <a:pt x="4498460" y="732954"/>
                    <a:pt x="4506667" y="726171"/>
                    <a:pt x="4529870" y="716890"/>
                  </a:cubicBezTo>
                  <a:cubicBezTo>
                    <a:pt x="4544189" y="711162"/>
                    <a:pt x="4573762" y="702259"/>
                    <a:pt x="4573762" y="702259"/>
                  </a:cubicBezTo>
                  <a:cubicBezTo>
                    <a:pt x="4581077" y="692506"/>
                    <a:pt x="4587086" y="681620"/>
                    <a:pt x="4595707" y="672999"/>
                  </a:cubicBezTo>
                  <a:cubicBezTo>
                    <a:pt x="4601924" y="666782"/>
                    <a:pt x="4612161" y="665233"/>
                    <a:pt x="4617653" y="658368"/>
                  </a:cubicBezTo>
                  <a:cubicBezTo>
                    <a:pt x="4622470" y="652347"/>
                    <a:pt x="4621001" y="643035"/>
                    <a:pt x="4624968" y="636423"/>
                  </a:cubicBezTo>
                  <a:cubicBezTo>
                    <a:pt x="4628516" y="630509"/>
                    <a:pt x="4634721" y="626669"/>
                    <a:pt x="4639598" y="621792"/>
                  </a:cubicBezTo>
                  <a:cubicBezTo>
                    <a:pt x="4652367" y="583489"/>
                    <a:pt x="4641461" y="605301"/>
                    <a:pt x="4683490" y="563271"/>
                  </a:cubicBezTo>
                  <a:lnTo>
                    <a:pt x="4720066" y="526695"/>
                  </a:lnTo>
                  <a:cubicBezTo>
                    <a:pt x="4732229" y="514532"/>
                    <a:pt x="4740026" y="504819"/>
                    <a:pt x="4756642" y="497434"/>
                  </a:cubicBezTo>
                  <a:cubicBezTo>
                    <a:pt x="4787020" y="483933"/>
                    <a:pt x="4805815" y="481747"/>
                    <a:pt x="4837109" y="475488"/>
                  </a:cubicBezTo>
                  <a:cubicBezTo>
                    <a:pt x="4844424" y="468173"/>
                    <a:pt x="4855212" y="463148"/>
                    <a:pt x="4859054" y="453543"/>
                  </a:cubicBezTo>
                  <a:cubicBezTo>
                    <a:pt x="4865458" y="437534"/>
                    <a:pt x="4863535" y="419344"/>
                    <a:pt x="4866370" y="402336"/>
                  </a:cubicBezTo>
                  <a:cubicBezTo>
                    <a:pt x="4868414" y="390072"/>
                    <a:pt x="4867288" y="376422"/>
                    <a:pt x="4873685" y="365760"/>
                  </a:cubicBezTo>
                  <a:cubicBezTo>
                    <a:pt x="4892085" y="335094"/>
                    <a:pt x="4908278" y="325774"/>
                    <a:pt x="4939522" y="321869"/>
                  </a:cubicBezTo>
                  <a:cubicBezTo>
                    <a:pt x="4968657" y="318227"/>
                    <a:pt x="4998043" y="316992"/>
                    <a:pt x="5027304" y="314554"/>
                  </a:cubicBezTo>
                  <a:cubicBezTo>
                    <a:pt x="5032181" y="309677"/>
                    <a:pt x="5036548" y="304231"/>
                    <a:pt x="5041934" y="299923"/>
                  </a:cubicBezTo>
                  <a:cubicBezTo>
                    <a:pt x="5048799" y="294431"/>
                    <a:pt x="5061294" y="293696"/>
                    <a:pt x="5063880" y="285293"/>
                  </a:cubicBezTo>
                  <a:cubicBezTo>
                    <a:pt x="5071801" y="259551"/>
                    <a:pt x="5065913" y="231236"/>
                    <a:pt x="5071195" y="204826"/>
                  </a:cubicBezTo>
                  <a:cubicBezTo>
                    <a:pt x="5073334" y="194133"/>
                    <a:pt x="5080949" y="185319"/>
                    <a:pt x="5085826" y="175565"/>
                  </a:cubicBezTo>
                  <a:cubicBezTo>
                    <a:pt x="5088264" y="165811"/>
                    <a:pt x="5090960" y="156118"/>
                    <a:pt x="5093141" y="146304"/>
                  </a:cubicBezTo>
                  <a:cubicBezTo>
                    <a:pt x="5095838" y="134167"/>
                    <a:pt x="5094287" y="120523"/>
                    <a:pt x="5100456" y="109728"/>
                  </a:cubicBezTo>
                  <a:lnTo>
                    <a:pt x="5163551" y="106795"/>
                  </a:lnTo>
                  <a:lnTo>
                    <a:pt x="5173608" y="0"/>
                  </a:lnTo>
                </a:path>
              </a:pathLst>
            </a:custGeom>
            <a:ln>
              <a:solidFill>
                <a:srgbClr val="33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RESULTS - 7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16200000">
            <a:off x="-180334" y="3984752"/>
            <a:ext cx="210955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600" b="1" dirty="0">
                <a:latin typeface="Arial" pitchFamily="34" charset="0"/>
                <a:cs typeface="Arial" pitchFamily="34" charset="0"/>
              </a:rPr>
              <a:t>Cumulative Incidence</a:t>
            </a: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2031541" y="6198011"/>
            <a:ext cx="19065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Years of Follow-up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90890" y="1325798"/>
            <a:ext cx="8863928" cy="81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Death </a:t>
            </a:r>
            <a:r>
              <a:rPr lang="en-CA" sz="2400" b="1" dirty="0" smtClean="0">
                <a:latin typeface="Arial" pitchFamily="34" charset="0"/>
                <a:ea typeface="+mj-ea"/>
                <a:cs typeface="Arial" pitchFamily="34" charset="0"/>
              </a:rPr>
              <a:t>/ </a:t>
            </a:r>
            <a:r>
              <a:rPr kumimoji="0" lang="en-C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CHF Hospitalization by RAFT Randomisation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07761" y="2059256"/>
            <a:ext cx="3195105" cy="3231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CA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Randomised to CRT-ICD </a:t>
            </a:r>
            <a:r>
              <a:rPr lang="en-CA" sz="15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(N=740)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 Box 48"/>
          <p:cNvSpPr txBox="1">
            <a:spLocks noChangeArrowheads="1"/>
          </p:cNvSpPr>
          <p:nvPr/>
        </p:nvSpPr>
        <p:spPr bwMode="auto">
          <a:xfrm>
            <a:off x="5801737" y="6199632"/>
            <a:ext cx="19065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Years of Follow-up</a:t>
            </a:r>
          </a:p>
        </p:txBody>
      </p:sp>
      <p:sp>
        <p:nvSpPr>
          <p:cNvPr id="229" name="Text Box 89"/>
          <p:cNvSpPr txBox="1">
            <a:spLocks noChangeArrowheads="1"/>
          </p:cNvSpPr>
          <p:nvPr/>
        </p:nvSpPr>
        <p:spPr bwMode="auto">
          <a:xfrm>
            <a:off x="1618488" y="2683568"/>
            <a:ext cx="1600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p &lt; 0.001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Text Box 89"/>
          <p:cNvSpPr txBox="1">
            <a:spLocks noChangeArrowheads="1"/>
          </p:cNvSpPr>
          <p:nvPr/>
        </p:nvSpPr>
        <p:spPr bwMode="auto">
          <a:xfrm>
            <a:off x="5413248" y="2688336"/>
            <a:ext cx="1600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p = 0.07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1364073" y="2065884"/>
            <a:ext cx="3195105" cy="3231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CA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Randomised to ICD (N=734)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89"/>
          <p:cNvSpPr txBox="1">
            <a:spLocks noChangeArrowheads="1"/>
          </p:cNvSpPr>
          <p:nvPr/>
        </p:nvSpPr>
        <p:spPr bwMode="auto">
          <a:xfrm>
            <a:off x="7347865" y="3008376"/>
            <a:ext cx="11414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50%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Box 90"/>
          <p:cNvSpPr txBox="1">
            <a:spLocks noChangeArrowheads="1"/>
          </p:cNvSpPr>
          <p:nvPr/>
        </p:nvSpPr>
        <p:spPr bwMode="auto">
          <a:xfrm>
            <a:off x="7352157" y="4757935"/>
            <a:ext cx="1428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≥ 50%</a:t>
            </a:r>
            <a:endParaRPr lang="en-US" sz="16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89"/>
          <p:cNvSpPr txBox="1">
            <a:spLocks noChangeArrowheads="1"/>
          </p:cNvSpPr>
          <p:nvPr/>
        </p:nvSpPr>
        <p:spPr bwMode="auto">
          <a:xfrm>
            <a:off x="3099715" y="3006580"/>
            <a:ext cx="11414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50%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90"/>
          <p:cNvSpPr txBox="1">
            <a:spLocks noChangeArrowheads="1"/>
          </p:cNvSpPr>
          <p:nvPr/>
        </p:nvSpPr>
        <p:spPr bwMode="auto">
          <a:xfrm>
            <a:off x="3099816" y="4754880"/>
            <a:ext cx="1428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≥ 50%</a:t>
            </a:r>
            <a:endParaRPr lang="en-US" sz="16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73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54879" y="2333788"/>
            <a:ext cx="7659730" cy="409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independent predictors of death / CHF hospitalization were:</a:t>
            </a:r>
          </a:p>
          <a:p>
            <a:pPr marL="463550" indent="-238125">
              <a:buFont typeface="Arial" pitchFamily="34" charset="0"/>
              <a:buChar char="•"/>
            </a:pPr>
            <a:endParaRPr lang="en-CA" sz="1100" b="1" dirty="0" smtClean="0">
              <a:latin typeface="Arial" pitchFamily="34" charset="0"/>
              <a:cs typeface="Arial" pitchFamily="34" charset="0"/>
            </a:endParaRPr>
          </a:p>
          <a:p>
            <a:pPr marL="463550" lvl="1" indent="-238125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beta-blockers use at &lt; 50% (not ≥ 50%) of target dosage</a:t>
            </a:r>
          </a:p>
          <a:p>
            <a:pPr marL="463550" lvl="1" indent="-238125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use of an ICD (not a CRT-ICD)</a:t>
            </a:r>
          </a:p>
          <a:p>
            <a:pPr marL="463550" lvl="1" indent="-238125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ischemic heart disease and previous CABG</a:t>
            </a:r>
          </a:p>
          <a:p>
            <a:pPr marL="463550" lvl="1" indent="-238125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peripheral vascular disease or impaired renal function</a:t>
            </a:r>
          </a:p>
          <a:p>
            <a:pPr marL="463550" lvl="1" indent="-238125"/>
            <a:r>
              <a:rPr lang="en-CA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with lower dosage these outcome were 50% more likely </a:t>
            </a:r>
          </a:p>
          <a:p>
            <a:pPr marL="231775" indent="-231775">
              <a:buFont typeface="Arial" pitchFamily="34" charset="0"/>
              <a:buChar char="•"/>
            </a:pPr>
            <a:endParaRPr lang="en-CA" sz="900" b="1" dirty="0" smtClean="0">
              <a:latin typeface="Arial" pitchFamily="34" charset="0"/>
              <a:cs typeface="Arial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there were no efficacy differences among the beta-blockers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CA" sz="9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CA" sz="2000" b="1" dirty="0" err="1" smtClean="0">
                <a:latin typeface="Arial" pitchFamily="34" charset="0"/>
                <a:cs typeface="Arial" pitchFamily="34" charset="0"/>
              </a:rPr>
              <a:t>carvedilol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 is more often used at ≥ 50% of target dosages</a:t>
            </a:r>
          </a:p>
          <a:p>
            <a:pPr marL="231775" indent="-231775">
              <a:buFont typeface="Arial" pitchFamily="34" charset="0"/>
              <a:buChar char="•"/>
            </a:pPr>
            <a:endParaRPr lang="en-CA" sz="900" b="1" dirty="0" smtClean="0">
              <a:latin typeface="Arial" pitchFamily="34" charset="0"/>
              <a:cs typeface="Arial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the superiority of higher beta-blocker dosages are less evident in CRT-ICD patients than in ICD patients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INFERENCES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78" y="1696676"/>
            <a:ext cx="77049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b="1" dirty="0" smtClean="0">
                <a:latin typeface="Arial" pitchFamily="34" charset="0"/>
                <a:cs typeface="Arial" pitchFamily="34" charset="0"/>
              </a:rPr>
              <a:t>In this subgroup analysis of CHF patients studied in RAFT: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808382" y="1470972"/>
            <a:ext cx="75023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Importance of Beta-Blockers in Patients with Heart Failure: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Resynchronization-Defibrillation for Ambulatory Heart Failure Trial (RAFT) Analysis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L. Brent Mitchell, Jean L. </a:t>
            </a: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Rouleau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Gary E. Newton, Jonathon </a:t>
            </a: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Howlett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Elizabeth </a:t>
            </a: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Yetisir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George A. Wells, Anthony S.L. Tang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DECLARATION - 1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499394" y="5462125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Beta-Blockers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492770" y="4713389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ACE-I / ARB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499398" y="3938149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Aldo Block</a:t>
            </a:r>
            <a:endParaRPr lang="en-US" sz="22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3499402" y="2520188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CRT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3218" y="1897333"/>
            <a:ext cx="835801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Declaration of Potential Conflict of Interest</a:t>
            </a:r>
            <a:endParaRPr lang="en-US" sz="22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60414" y="2752089"/>
            <a:ext cx="835801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  I have nothing to declare</a:t>
            </a:r>
            <a:endParaRPr lang="en-US" sz="22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BACKGROUND - 1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Isosceles Triangle 45"/>
          <p:cNvSpPr/>
          <p:nvPr/>
        </p:nvSpPr>
        <p:spPr>
          <a:xfrm>
            <a:off x="1749287" y="2252872"/>
            <a:ext cx="5618922" cy="38166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Isosceles Triangle 47"/>
          <p:cNvSpPr/>
          <p:nvPr/>
        </p:nvSpPr>
        <p:spPr>
          <a:xfrm>
            <a:off x="2303088" y="2254573"/>
            <a:ext cx="4495138" cy="3053301"/>
          </a:xfrm>
          <a:prstGeom prst="triangl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2872925" y="2254573"/>
            <a:ext cx="3371353" cy="2289976"/>
          </a:xfrm>
          <a:prstGeom prst="triangle">
            <a:avLst/>
          </a:pr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3442761" y="2254573"/>
            <a:ext cx="2247569" cy="152665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>
            <a:spLocks/>
          </p:cNvSpPr>
          <p:nvPr/>
        </p:nvSpPr>
        <p:spPr>
          <a:xfrm>
            <a:off x="3999354" y="2254579"/>
            <a:ext cx="1123784" cy="763325"/>
          </a:xfrm>
          <a:prstGeom prst="triangle">
            <a:avLst/>
          </a:prstGeom>
          <a:solidFill>
            <a:srgbClr val="C898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931"/>
              </a:solidFill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499394" y="5462125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Beta-Blockers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492770" y="4713389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ACE-I / ARB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499398" y="3938149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Aldo Block</a:t>
            </a:r>
            <a:endParaRPr lang="en-US" sz="22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506026" y="3176160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ICD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3499402" y="2520188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CRT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0122" y="2252872"/>
            <a:ext cx="1603513" cy="765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3218" y="1897333"/>
            <a:ext cx="835801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CHF - Proven Effective Therapies on All-Cause Mortality</a:t>
            </a:r>
            <a:endParaRPr lang="en-US" sz="22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50522" y="3047996"/>
            <a:ext cx="7707944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100" b="1" dirty="0" smtClean="0">
                <a:latin typeface="Arial" pitchFamily="34" charset="0"/>
                <a:cs typeface="Arial" pitchFamily="34" charset="0"/>
              </a:rPr>
              <a:t>  multicenter, randomized, two parallel-group, clinical trial</a:t>
            </a:r>
          </a:p>
          <a:p>
            <a:pPr>
              <a:buFont typeface="Arial" pitchFamily="34" charset="0"/>
              <a:buChar char="•"/>
            </a:pP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100" b="1" dirty="0" smtClean="0">
                <a:latin typeface="Arial" pitchFamily="34" charset="0"/>
                <a:cs typeface="Arial" pitchFamily="34" charset="0"/>
              </a:rPr>
              <a:t>  1798 patients with NYHA II/III congestive heart failure</a:t>
            </a:r>
          </a:p>
          <a:p>
            <a:pPr>
              <a:buFont typeface="Arial" pitchFamily="34" charset="0"/>
              <a:buChar char="•"/>
            </a:pP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100" b="1" dirty="0" smtClean="0">
                <a:latin typeface="Arial" pitchFamily="34" charset="0"/>
                <a:cs typeface="Arial" pitchFamily="34" charset="0"/>
              </a:rPr>
              <a:t>  receiving optimal medical therapy</a:t>
            </a:r>
          </a:p>
          <a:p>
            <a:pPr>
              <a:buFont typeface="Arial" pitchFamily="34" charset="0"/>
              <a:buChar char="•"/>
            </a:pP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100" b="1" dirty="0" smtClean="0">
                <a:latin typeface="Arial" pitchFamily="34" charset="0"/>
                <a:cs typeface="Arial" pitchFamily="34" charset="0"/>
              </a:rPr>
              <a:t>  with LVEF ≤ 0.30 and </a:t>
            </a:r>
            <a:r>
              <a:rPr lang="en-CA" sz="2100" b="1" dirty="0" err="1" smtClean="0">
                <a:latin typeface="Arial" pitchFamily="34" charset="0"/>
                <a:cs typeface="Arial" pitchFamily="34" charset="0"/>
              </a:rPr>
              <a:t>QRSd</a:t>
            </a:r>
            <a:r>
              <a:rPr lang="en-CA" sz="2100" b="1" dirty="0" smtClean="0">
                <a:latin typeface="Arial" pitchFamily="34" charset="0"/>
                <a:cs typeface="Arial" pitchFamily="34" charset="0"/>
              </a:rPr>
              <a:t> ≥ 120ms (≥ 200ms if V-paced)</a:t>
            </a:r>
          </a:p>
          <a:p>
            <a:pPr>
              <a:buFont typeface="Arial" pitchFamily="34" charset="0"/>
              <a:buChar char="•"/>
            </a:pP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100" b="1" dirty="0" smtClean="0">
                <a:latin typeface="Arial" pitchFamily="34" charset="0"/>
                <a:cs typeface="Arial" pitchFamily="34" charset="0"/>
              </a:rPr>
              <a:t>  and with an independent indication for an ICD</a:t>
            </a:r>
          </a:p>
          <a:p>
            <a:pPr>
              <a:buFont typeface="Arial" pitchFamily="34" charset="0"/>
              <a:buChar char="•"/>
            </a:pP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100" b="1" dirty="0" smtClean="0">
                <a:latin typeface="Arial" pitchFamily="34" charset="0"/>
                <a:cs typeface="Arial" pitchFamily="34" charset="0"/>
              </a:rPr>
              <a:t>  were randomized 1:1 to receive an ICD or a CRT-ICD  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30646" y="1606466"/>
            <a:ext cx="76977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esynchronization-defibrillation for </a:t>
            </a: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mbulatory heart </a:t>
            </a: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ailure </a:t>
            </a: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rial (</a:t>
            </a: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RAFT</a:t>
            </a: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BACKGROUND - 2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690890" y="1526954"/>
            <a:ext cx="8863928" cy="81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RAFT</a:t>
            </a:r>
            <a:r>
              <a:rPr kumimoji="0" lang="en-CA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Results:  Death or CHF Hospitalization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BACKGROUND - 3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19"/>
          <p:cNvSpPr>
            <a:spLocks/>
          </p:cNvSpPr>
          <p:nvPr/>
        </p:nvSpPr>
        <p:spPr bwMode="auto">
          <a:xfrm>
            <a:off x="2133600" y="2828164"/>
            <a:ext cx="5343525" cy="2840037"/>
          </a:xfrm>
          <a:custGeom>
            <a:avLst/>
            <a:gdLst/>
            <a:ahLst/>
            <a:cxnLst>
              <a:cxn ang="0">
                <a:pos x="0" y="2238"/>
              </a:cxn>
              <a:cxn ang="0">
                <a:pos x="48" y="2177"/>
              </a:cxn>
              <a:cxn ang="0">
                <a:pos x="84" y="2141"/>
              </a:cxn>
              <a:cxn ang="0">
                <a:pos x="120" y="2093"/>
              </a:cxn>
              <a:cxn ang="0">
                <a:pos x="138" y="2068"/>
              </a:cxn>
              <a:cxn ang="0">
                <a:pos x="222" y="1959"/>
              </a:cxn>
              <a:cxn ang="0">
                <a:pos x="258" y="1935"/>
              </a:cxn>
              <a:cxn ang="0">
                <a:pos x="342" y="1838"/>
              </a:cxn>
              <a:cxn ang="0">
                <a:pos x="462" y="1766"/>
              </a:cxn>
              <a:cxn ang="0">
                <a:pos x="558" y="1693"/>
              </a:cxn>
              <a:cxn ang="0">
                <a:pos x="690" y="1596"/>
              </a:cxn>
              <a:cxn ang="0">
                <a:pos x="708" y="1572"/>
              </a:cxn>
              <a:cxn ang="0">
                <a:pos x="768" y="1524"/>
              </a:cxn>
              <a:cxn ang="0">
                <a:pos x="852" y="1449"/>
              </a:cxn>
              <a:cxn ang="0">
                <a:pos x="1029" y="1371"/>
              </a:cxn>
              <a:cxn ang="0">
                <a:pos x="1098" y="1293"/>
              </a:cxn>
              <a:cxn ang="0">
                <a:pos x="1164" y="1269"/>
              </a:cxn>
              <a:cxn ang="0">
                <a:pos x="1218" y="1221"/>
              </a:cxn>
              <a:cxn ang="0">
                <a:pos x="1308" y="1148"/>
              </a:cxn>
              <a:cxn ang="0">
                <a:pos x="1341" y="1116"/>
              </a:cxn>
              <a:cxn ang="0">
                <a:pos x="1425" y="1092"/>
              </a:cxn>
              <a:cxn ang="0">
                <a:pos x="1710" y="918"/>
              </a:cxn>
              <a:cxn ang="0">
                <a:pos x="1791" y="825"/>
              </a:cxn>
              <a:cxn ang="0">
                <a:pos x="1905" y="795"/>
              </a:cxn>
              <a:cxn ang="0">
                <a:pos x="1956" y="720"/>
              </a:cxn>
              <a:cxn ang="0">
                <a:pos x="2031" y="693"/>
              </a:cxn>
              <a:cxn ang="0">
                <a:pos x="2118" y="603"/>
              </a:cxn>
              <a:cxn ang="0">
                <a:pos x="2316" y="495"/>
              </a:cxn>
              <a:cxn ang="0">
                <a:pos x="2532" y="411"/>
              </a:cxn>
              <a:cxn ang="0">
                <a:pos x="2559" y="354"/>
              </a:cxn>
              <a:cxn ang="0">
                <a:pos x="2655" y="339"/>
              </a:cxn>
              <a:cxn ang="0">
                <a:pos x="2724" y="270"/>
              </a:cxn>
              <a:cxn ang="0">
                <a:pos x="2841" y="186"/>
              </a:cxn>
              <a:cxn ang="0">
                <a:pos x="2979" y="144"/>
              </a:cxn>
              <a:cxn ang="0">
                <a:pos x="3027" y="102"/>
              </a:cxn>
              <a:cxn ang="0">
                <a:pos x="3120" y="102"/>
              </a:cxn>
              <a:cxn ang="0">
                <a:pos x="3123" y="51"/>
              </a:cxn>
              <a:cxn ang="0">
                <a:pos x="3240" y="45"/>
              </a:cxn>
              <a:cxn ang="0">
                <a:pos x="3240" y="0"/>
              </a:cxn>
              <a:cxn ang="0">
                <a:pos x="3366" y="3"/>
              </a:cxn>
            </a:cxnLst>
            <a:rect l="0" t="0" r="r" b="b"/>
            <a:pathLst>
              <a:path w="3366" h="2244">
                <a:moveTo>
                  <a:pt x="0" y="2238"/>
                </a:moveTo>
                <a:cubicBezTo>
                  <a:pt x="68" y="2192"/>
                  <a:pt x="15" y="2244"/>
                  <a:pt x="48" y="2177"/>
                </a:cubicBezTo>
                <a:cubicBezTo>
                  <a:pt x="68" y="2137"/>
                  <a:pt x="62" y="2165"/>
                  <a:pt x="84" y="2141"/>
                </a:cubicBezTo>
                <a:cubicBezTo>
                  <a:pt x="97" y="2127"/>
                  <a:pt x="108" y="2109"/>
                  <a:pt x="120" y="2093"/>
                </a:cubicBezTo>
                <a:cubicBezTo>
                  <a:pt x="126" y="2085"/>
                  <a:pt x="138" y="2068"/>
                  <a:pt x="138" y="2068"/>
                </a:cubicBezTo>
                <a:cubicBezTo>
                  <a:pt x="156" y="2012"/>
                  <a:pt x="190" y="1982"/>
                  <a:pt x="222" y="1959"/>
                </a:cubicBezTo>
                <a:cubicBezTo>
                  <a:pt x="234" y="1951"/>
                  <a:pt x="258" y="1935"/>
                  <a:pt x="258" y="1935"/>
                </a:cubicBezTo>
                <a:cubicBezTo>
                  <a:pt x="276" y="1879"/>
                  <a:pt x="311" y="1859"/>
                  <a:pt x="342" y="1838"/>
                </a:cubicBezTo>
                <a:cubicBezTo>
                  <a:pt x="380" y="1812"/>
                  <a:pt x="426" y="1802"/>
                  <a:pt x="462" y="1766"/>
                </a:cubicBezTo>
                <a:cubicBezTo>
                  <a:pt x="493" y="1733"/>
                  <a:pt x="524" y="1711"/>
                  <a:pt x="558" y="1693"/>
                </a:cubicBezTo>
                <a:cubicBezTo>
                  <a:pt x="596" y="1641"/>
                  <a:pt x="646" y="1626"/>
                  <a:pt x="690" y="1596"/>
                </a:cubicBezTo>
                <a:cubicBezTo>
                  <a:pt x="697" y="1592"/>
                  <a:pt x="701" y="1578"/>
                  <a:pt x="708" y="1572"/>
                </a:cubicBezTo>
                <a:cubicBezTo>
                  <a:pt x="752" y="1532"/>
                  <a:pt x="733" y="1566"/>
                  <a:pt x="768" y="1524"/>
                </a:cubicBezTo>
                <a:cubicBezTo>
                  <a:pt x="793" y="1493"/>
                  <a:pt x="826" y="1473"/>
                  <a:pt x="852" y="1449"/>
                </a:cubicBezTo>
                <a:cubicBezTo>
                  <a:pt x="889" y="1421"/>
                  <a:pt x="988" y="1397"/>
                  <a:pt x="1029" y="1371"/>
                </a:cubicBezTo>
                <a:cubicBezTo>
                  <a:pt x="1070" y="1345"/>
                  <a:pt x="1076" y="1310"/>
                  <a:pt x="1098" y="1293"/>
                </a:cubicBezTo>
                <a:cubicBezTo>
                  <a:pt x="1111" y="1285"/>
                  <a:pt x="1152" y="1275"/>
                  <a:pt x="1164" y="1269"/>
                </a:cubicBezTo>
                <a:lnTo>
                  <a:pt x="1218" y="1221"/>
                </a:lnTo>
                <a:cubicBezTo>
                  <a:pt x="1249" y="1193"/>
                  <a:pt x="1280" y="1186"/>
                  <a:pt x="1308" y="1148"/>
                </a:cubicBezTo>
                <a:cubicBezTo>
                  <a:pt x="1327" y="1128"/>
                  <a:pt x="1326" y="1126"/>
                  <a:pt x="1341" y="1116"/>
                </a:cubicBezTo>
                <a:cubicBezTo>
                  <a:pt x="1360" y="1107"/>
                  <a:pt x="1364" y="1125"/>
                  <a:pt x="1425" y="1092"/>
                </a:cubicBezTo>
                <a:cubicBezTo>
                  <a:pt x="1521" y="1043"/>
                  <a:pt x="1617" y="981"/>
                  <a:pt x="1710" y="918"/>
                </a:cubicBezTo>
                <a:cubicBezTo>
                  <a:pt x="1766" y="874"/>
                  <a:pt x="1769" y="851"/>
                  <a:pt x="1791" y="825"/>
                </a:cubicBezTo>
                <a:cubicBezTo>
                  <a:pt x="1823" y="805"/>
                  <a:pt x="1878" y="813"/>
                  <a:pt x="1905" y="795"/>
                </a:cubicBezTo>
                <a:cubicBezTo>
                  <a:pt x="1923" y="783"/>
                  <a:pt x="1938" y="732"/>
                  <a:pt x="1956" y="720"/>
                </a:cubicBezTo>
                <a:cubicBezTo>
                  <a:pt x="1968" y="696"/>
                  <a:pt x="2010" y="716"/>
                  <a:pt x="2031" y="693"/>
                </a:cubicBezTo>
                <a:cubicBezTo>
                  <a:pt x="2058" y="674"/>
                  <a:pt x="2071" y="636"/>
                  <a:pt x="2118" y="603"/>
                </a:cubicBezTo>
                <a:cubicBezTo>
                  <a:pt x="2183" y="567"/>
                  <a:pt x="2252" y="537"/>
                  <a:pt x="2316" y="495"/>
                </a:cubicBezTo>
                <a:cubicBezTo>
                  <a:pt x="2378" y="458"/>
                  <a:pt x="2496" y="435"/>
                  <a:pt x="2532" y="411"/>
                </a:cubicBezTo>
                <a:cubicBezTo>
                  <a:pt x="2572" y="388"/>
                  <a:pt x="2539" y="366"/>
                  <a:pt x="2559" y="354"/>
                </a:cubicBezTo>
                <a:cubicBezTo>
                  <a:pt x="2590" y="334"/>
                  <a:pt x="2627" y="347"/>
                  <a:pt x="2655" y="339"/>
                </a:cubicBezTo>
                <a:cubicBezTo>
                  <a:pt x="2681" y="333"/>
                  <a:pt x="2698" y="274"/>
                  <a:pt x="2724" y="270"/>
                </a:cubicBezTo>
                <a:cubicBezTo>
                  <a:pt x="2761" y="246"/>
                  <a:pt x="2808" y="231"/>
                  <a:pt x="2841" y="186"/>
                </a:cubicBezTo>
                <a:cubicBezTo>
                  <a:pt x="2879" y="154"/>
                  <a:pt x="2932" y="172"/>
                  <a:pt x="2979" y="144"/>
                </a:cubicBezTo>
                <a:cubicBezTo>
                  <a:pt x="3010" y="130"/>
                  <a:pt x="3004" y="109"/>
                  <a:pt x="3027" y="102"/>
                </a:cubicBezTo>
                <a:lnTo>
                  <a:pt x="3120" y="102"/>
                </a:lnTo>
                <a:lnTo>
                  <a:pt x="3123" y="51"/>
                </a:lnTo>
                <a:lnTo>
                  <a:pt x="3240" y="45"/>
                </a:lnTo>
                <a:lnTo>
                  <a:pt x="3240" y="0"/>
                </a:lnTo>
                <a:lnTo>
                  <a:pt x="3366" y="3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Freeform 20"/>
          <p:cNvSpPr>
            <a:spLocks/>
          </p:cNvSpPr>
          <p:nvPr/>
        </p:nvSpPr>
        <p:spPr bwMode="auto">
          <a:xfrm>
            <a:off x="2114550" y="3332989"/>
            <a:ext cx="5367338" cy="2327275"/>
          </a:xfrm>
          <a:custGeom>
            <a:avLst/>
            <a:gdLst/>
            <a:ahLst/>
            <a:cxnLst>
              <a:cxn ang="0">
                <a:pos x="0" y="1839"/>
              </a:cxn>
              <a:cxn ang="0">
                <a:pos x="138" y="1730"/>
              </a:cxn>
              <a:cxn ang="0">
                <a:pos x="192" y="1657"/>
              </a:cxn>
              <a:cxn ang="0">
                <a:pos x="300" y="1597"/>
              </a:cxn>
              <a:cxn ang="0">
                <a:pos x="390" y="1524"/>
              </a:cxn>
              <a:cxn ang="0">
                <a:pos x="612" y="1383"/>
              </a:cxn>
              <a:cxn ang="0">
                <a:pos x="726" y="1306"/>
              </a:cxn>
              <a:cxn ang="0">
                <a:pos x="918" y="1209"/>
              </a:cxn>
              <a:cxn ang="0">
                <a:pos x="996" y="1167"/>
              </a:cxn>
              <a:cxn ang="0">
                <a:pos x="1092" y="1119"/>
              </a:cxn>
              <a:cxn ang="0">
                <a:pos x="1116" y="1100"/>
              </a:cxn>
              <a:cxn ang="0">
                <a:pos x="1230" y="1053"/>
              </a:cxn>
              <a:cxn ang="0">
                <a:pos x="1383" y="996"/>
              </a:cxn>
              <a:cxn ang="0">
                <a:pos x="1518" y="919"/>
              </a:cxn>
              <a:cxn ang="0">
                <a:pos x="1719" y="798"/>
              </a:cxn>
              <a:cxn ang="0">
                <a:pos x="1818" y="738"/>
              </a:cxn>
              <a:cxn ang="0">
                <a:pos x="1998" y="663"/>
              </a:cxn>
              <a:cxn ang="0">
                <a:pos x="2145" y="600"/>
              </a:cxn>
              <a:cxn ang="0">
                <a:pos x="2271" y="510"/>
              </a:cxn>
              <a:cxn ang="0">
                <a:pos x="2373" y="447"/>
              </a:cxn>
              <a:cxn ang="0">
                <a:pos x="2523" y="333"/>
              </a:cxn>
              <a:cxn ang="0">
                <a:pos x="2580" y="309"/>
              </a:cxn>
              <a:cxn ang="0">
                <a:pos x="2616" y="264"/>
              </a:cxn>
              <a:cxn ang="0">
                <a:pos x="2703" y="231"/>
              </a:cxn>
              <a:cxn ang="0">
                <a:pos x="2836" y="222"/>
              </a:cxn>
              <a:cxn ang="0">
                <a:pos x="2844" y="165"/>
              </a:cxn>
              <a:cxn ang="0">
                <a:pos x="2946" y="159"/>
              </a:cxn>
              <a:cxn ang="0">
                <a:pos x="2946" y="120"/>
              </a:cxn>
              <a:cxn ang="0">
                <a:pos x="3267" y="117"/>
              </a:cxn>
              <a:cxn ang="0">
                <a:pos x="3288" y="42"/>
              </a:cxn>
              <a:cxn ang="0">
                <a:pos x="3294" y="3"/>
              </a:cxn>
              <a:cxn ang="0">
                <a:pos x="3381" y="0"/>
              </a:cxn>
            </a:cxnLst>
            <a:rect l="0" t="0" r="r" b="b"/>
            <a:pathLst>
              <a:path w="3381" h="1839">
                <a:moveTo>
                  <a:pt x="0" y="1839"/>
                </a:moveTo>
                <a:cubicBezTo>
                  <a:pt x="53" y="1817"/>
                  <a:pt x="88" y="1764"/>
                  <a:pt x="138" y="1730"/>
                </a:cubicBezTo>
                <a:cubicBezTo>
                  <a:pt x="159" y="1716"/>
                  <a:pt x="171" y="1672"/>
                  <a:pt x="192" y="1657"/>
                </a:cubicBezTo>
                <a:cubicBezTo>
                  <a:pt x="229" y="1633"/>
                  <a:pt x="263" y="1617"/>
                  <a:pt x="300" y="1597"/>
                </a:cubicBezTo>
                <a:cubicBezTo>
                  <a:pt x="333" y="1579"/>
                  <a:pt x="360" y="1550"/>
                  <a:pt x="390" y="1524"/>
                </a:cubicBezTo>
                <a:cubicBezTo>
                  <a:pt x="460" y="1462"/>
                  <a:pt x="539" y="1427"/>
                  <a:pt x="612" y="1383"/>
                </a:cubicBezTo>
                <a:cubicBezTo>
                  <a:pt x="651" y="1359"/>
                  <a:pt x="686" y="1326"/>
                  <a:pt x="726" y="1306"/>
                </a:cubicBezTo>
                <a:cubicBezTo>
                  <a:pt x="790" y="1274"/>
                  <a:pt x="854" y="1242"/>
                  <a:pt x="918" y="1209"/>
                </a:cubicBezTo>
                <a:cubicBezTo>
                  <a:pt x="945" y="1195"/>
                  <a:pt x="968" y="1177"/>
                  <a:pt x="996" y="1167"/>
                </a:cubicBezTo>
                <a:cubicBezTo>
                  <a:pt x="1024" y="1157"/>
                  <a:pt x="1064" y="1127"/>
                  <a:pt x="1092" y="1119"/>
                </a:cubicBezTo>
                <a:cubicBezTo>
                  <a:pt x="1106" y="1114"/>
                  <a:pt x="1116" y="1100"/>
                  <a:pt x="1116" y="1100"/>
                </a:cubicBezTo>
                <a:cubicBezTo>
                  <a:pt x="1153" y="1076"/>
                  <a:pt x="1191" y="1069"/>
                  <a:pt x="1230" y="1053"/>
                </a:cubicBezTo>
                <a:cubicBezTo>
                  <a:pt x="1275" y="1032"/>
                  <a:pt x="1335" y="1018"/>
                  <a:pt x="1383" y="996"/>
                </a:cubicBezTo>
                <a:cubicBezTo>
                  <a:pt x="1431" y="974"/>
                  <a:pt x="1462" y="952"/>
                  <a:pt x="1518" y="919"/>
                </a:cubicBezTo>
                <a:cubicBezTo>
                  <a:pt x="1583" y="886"/>
                  <a:pt x="1653" y="824"/>
                  <a:pt x="1719" y="798"/>
                </a:cubicBezTo>
                <a:cubicBezTo>
                  <a:pt x="1768" y="767"/>
                  <a:pt x="1772" y="760"/>
                  <a:pt x="1818" y="738"/>
                </a:cubicBezTo>
                <a:cubicBezTo>
                  <a:pt x="1864" y="716"/>
                  <a:pt x="1944" y="686"/>
                  <a:pt x="1998" y="663"/>
                </a:cubicBezTo>
                <a:cubicBezTo>
                  <a:pt x="2047" y="643"/>
                  <a:pt x="2098" y="632"/>
                  <a:pt x="2145" y="600"/>
                </a:cubicBezTo>
                <a:cubicBezTo>
                  <a:pt x="2189" y="577"/>
                  <a:pt x="2233" y="535"/>
                  <a:pt x="2271" y="510"/>
                </a:cubicBezTo>
                <a:cubicBezTo>
                  <a:pt x="2309" y="485"/>
                  <a:pt x="2331" y="476"/>
                  <a:pt x="2373" y="447"/>
                </a:cubicBezTo>
                <a:cubicBezTo>
                  <a:pt x="2426" y="377"/>
                  <a:pt x="2462" y="364"/>
                  <a:pt x="2523" y="333"/>
                </a:cubicBezTo>
                <a:cubicBezTo>
                  <a:pt x="2541" y="325"/>
                  <a:pt x="2562" y="319"/>
                  <a:pt x="2580" y="309"/>
                </a:cubicBezTo>
                <a:cubicBezTo>
                  <a:pt x="2592" y="303"/>
                  <a:pt x="2616" y="264"/>
                  <a:pt x="2616" y="264"/>
                </a:cubicBezTo>
                <a:cubicBezTo>
                  <a:pt x="2632" y="248"/>
                  <a:pt x="2665" y="236"/>
                  <a:pt x="2703" y="231"/>
                </a:cubicBezTo>
                <a:cubicBezTo>
                  <a:pt x="2740" y="224"/>
                  <a:pt x="2813" y="233"/>
                  <a:pt x="2836" y="222"/>
                </a:cubicBezTo>
                <a:lnTo>
                  <a:pt x="2844" y="165"/>
                </a:lnTo>
                <a:lnTo>
                  <a:pt x="2946" y="159"/>
                </a:lnTo>
                <a:lnTo>
                  <a:pt x="2946" y="120"/>
                </a:lnTo>
                <a:lnTo>
                  <a:pt x="3267" y="117"/>
                </a:lnTo>
                <a:cubicBezTo>
                  <a:pt x="3283" y="95"/>
                  <a:pt x="3273" y="64"/>
                  <a:pt x="3288" y="42"/>
                </a:cubicBezTo>
                <a:lnTo>
                  <a:pt x="3294" y="3"/>
                </a:lnTo>
                <a:lnTo>
                  <a:pt x="3381" y="0"/>
                </a:lnTo>
              </a:path>
            </a:pathLst>
          </a:custGeom>
          <a:noFill/>
          <a:ln w="28575" cmpd="sng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7" name="Line 67"/>
          <p:cNvSpPr>
            <a:spLocks noChangeShapeType="1"/>
          </p:cNvSpPr>
          <p:nvPr/>
        </p:nvSpPr>
        <p:spPr bwMode="auto">
          <a:xfrm>
            <a:off x="2098675" y="5693601"/>
            <a:ext cx="53879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01"/>
          <p:cNvSpPr>
            <a:spLocks noChangeShapeType="1"/>
          </p:cNvSpPr>
          <p:nvPr/>
        </p:nvSpPr>
        <p:spPr bwMode="auto">
          <a:xfrm>
            <a:off x="2058988" y="2412239"/>
            <a:ext cx="1587" cy="32956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605"/>
              </a:cxn>
            </a:cxnLst>
            <a:rect l="0" t="0" r="r" b="b"/>
            <a:pathLst>
              <a:path w="1" h="2605">
                <a:moveTo>
                  <a:pt x="1" y="0"/>
                </a:moveTo>
                <a:lnTo>
                  <a:pt x="0" y="2605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3"/>
          <p:cNvSpPr>
            <a:spLocks noChangeShapeType="1"/>
          </p:cNvSpPr>
          <p:nvPr/>
        </p:nvSpPr>
        <p:spPr bwMode="auto">
          <a:xfrm>
            <a:off x="2025650" y="5706301"/>
            <a:ext cx="730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74"/>
          <p:cNvSpPr>
            <a:spLocks noChangeShapeType="1"/>
          </p:cNvSpPr>
          <p:nvPr/>
        </p:nvSpPr>
        <p:spPr bwMode="auto">
          <a:xfrm>
            <a:off x="2025650" y="5190364"/>
            <a:ext cx="7302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5"/>
          <p:cNvSpPr>
            <a:spLocks noChangeShapeType="1"/>
          </p:cNvSpPr>
          <p:nvPr/>
        </p:nvSpPr>
        <p:spPr bwMode="auto">
          <a:xfrm>
            <a:off x="2025650" y="4683951"/>
            <a:ext cx="730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2025650" y="4177539"/>
            <a:ext cx="7302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77"/>
          <p:cNvSpPr>
            <a:spLocks noChangeShapeType="1"/>
          </p:cNvSpPr>
          <p:nvPr/>
        </p:nvSpPr>
        <p:spPr bwMode="auto">
          <a:xfrm>
            <a:off x="2025650" y="3660014"/>
            <a:ext cx="7302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78"/>
          <p:cNvSpPr>
            <a:spLocks noChangeShapeType="1"/>
          </p:cNvSpPr>
          <p:nvPr/>
        </p:nvSpPr>
        <p:spPr bwMode="auto">
          <a:xfrm>
            <a:off x="2025650" y="3156776"/>
            <a:ext cx="73025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1823077" y="5606289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1723691" y="5095114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7" name="Rectangle 82"/>
          <p:cNvSpPr>
            <a:spLocks noChangeArrowheads="1"/>
          </p:cNvSpPr>
          <p:nvPr/>
        </p:nvSpPr>
        <p:spPr bwMode="auto">
          <a:xfrm>
            <a:off x="1723691" y="457758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" name="Rectangle 83"/>
          <p:cNvSpPr>
            <a:spLocks noChangeArrowheads="1"/>
          </p:cNvSpPr>
          <p:nvPr/>
        </p:nvSpPr>
        <p:spPr bwMode="auto">
          <a:xfrm>
            <a:off x="1723691" y="356793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9" name="Rectangle 84"/>
          <p:cNvSpPr>
            <a:spLocks noChangeArrowheads="1"/>
          </p:cNvSpPr>
          <p:nvPr/>
        </p:nvSpPr>
        <p:spPr bwMode="auto">
          <a:xfrm>
            <a:off x="1723691" y="3064701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Rectangle 85"/>
          <p:cNvSpPr>
            <a:spLocks noChangeArrowheads="1"/>
          </p:cNvSpPr>
          <p:nvPr/>
        </p:nvSpPr>
        <p:spPr bwMode="auto">
          <a:xfrm>
            <a:off x="1723691" y="4075939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16200000">
            <a:off x="283486" y="4037760"/>
            <a:ext cx="210955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600" b="1" dirty="0">
                <a:latin typeface="Arial" pitchFamily="34" charset="0"/>
                <a:cs typeface="Arial" pitchFamily="34" charset="0"/>
              </a:rPr>
              <a:t>Cumulative Incidence</a:t>
            </a:r>
          </a:p>
        </p:txBody>
      </p:sp>
      <p:sp>
        <p:nvSpPr>
          <p:cNvPr id="22" name="Line 44"/>
          <p:cNvSpPr>
            <a:spLocks noChangeShapeType="1"/>
          </p:cNvSpPr>
          <p:nvPr/>
        </p:nvSpPr>
        <p:spPr bwMode="auto">
          <a:xfrm flipV="1">
            <a:off x="3016250" y="5707889"/>
            <a:ext cx="1588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2971800" y="58364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CA" sz="1400" b="1">
                <a:latin typeface="Arial" pitchFamily="34" charset="0"/>
                <a:cs typeface="Arial" pitchFamily="34" charset="0"/>
              </a:rPr>
              <a:t>1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46"/>
          <p:cNvSpPr>
            <a:spLocks noChangeShapeType="1"/>
          </p:cNvSpPr>
          <p:nvPr/>
        </p:nvSpPr>
        <p:spPr bwMode="auto">
          <a:xfrm flipV="1">
            <a:off x="3902075" y="5707889"/>
            <a:ext cx="1588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848100" y="58364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 flipV="1">
            <a:off x="4800600" y="5707889"/>
            <a:ext cx="1588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4762500" y="58364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CA" sz="1400" b="1">
                <a:latin typeface="Arial" pitchFamily="34" charset="0"/>
                <a:cs typeface="Arial" pitchFamily="34" charset="0"/>
              </a:rPr>
              <a:t>3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 flipV="1">
            <a:off x="6572250" y="5707889"/>
            <a:ext cx="1588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51"/>
          <p:cNvSpPr>
            <a:spLocks noChangeArrowheads="1"/>
          </p:cNvSpPr>
          <p:nvPr/>
        </p:nvSpPr>
        <p:spPr bwMode="auto">
          <a:xfrm>
            <a:off x="5616575" y="58364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7475538" y="5707889"/>
            <a:ext cx="1587" cy="539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53"/>
          <p:cNvSpPr>
            <a:spLocks noChangeArrowheads="1"/>
          </p:cNvSpPr>
          <p:nvPr/>
        </p:nvSpPr>
        <p:spPr bwMode="auto">
          <a:xfrm>
            <a:off x="7427913" y="58364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CA" sz="1400" b="1">
                <a:latin typeface="Arial" pitchFamily="34" charset="0"/>
                <a:cs typeface="Arial" pitchFamily="34" charset="0"/>
              </a:rPr>
              <a:t>6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68"/>
          <p:cNvSpPr>
            <a:spLocks noChangeArrowheads="1"/>
          </p:cNvSpPr>
          <p:nvPr/>
        </p:nvSpPr>
        <p:spPr bwMode="auto">
          <a:xfrm>
            <a:off x="2039938" y="5836476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4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6" name="Line 76"/>
          <p:cNvSpPr>
            <a:spLocks noChangeShapeType="1"/>
          </p:cNvSpPr>
          <p:nvPr/>
        </p:nvSpPr>
        <p:spPr bwMode="auto">
          <a:xfrm flipV="1">
            <a:off x="2098675" y="5706301"/>
            <a:ext cx="1588" cy="55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3833813" y="6131751"/>
            <a:ext cx="19065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Years of Follow-up</a:t>
            </a: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V="1">
            <a:off x="5667375" y="5693601"/>
            <a:ext cx="1588" cy="55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6535738" y="5831714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CA" sz="1400" b="1">
                <a:latin typeface="Arial" pitchFamily="34" charset="0"/>
                <a:cs typeface="Arial" pitchFamily="34" charset="0"/>
              </a:rPr>
              <a:t>5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77"/>
          <p:cNvSpPr>
            <a:spLocks noChangeShapeType="1"/>
          </p:cNvSpPr>
          <p:nvPr/>
        </p:nvSpPr>
        <p:spPr bwMode="auto">
          <a:xfrm>
            <a:off x="2028825" y="2729739"/>
            <a:ext cx="73025" cy="1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84"/>
          <p:cNvSpPr>
            <a:spLocks noChangeArrowheads="1"/>
          </p:cNvSpPr>
          <p:nvPr/>
        </p:nvSpPr>
        <p:spPr bwMode="auto">
          <a:xfrm>
            <a:off x="1725278" y="2642426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400" b="1"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43" name="Text Box 89"/>
          <p:cNvSpPr txBox="1">
            <a:spLocks noChangeArrowheads="1"/>
          </p:cNvSpPr>
          <p:nvPr/>
        </p:nvSpPr>
        <p:spPr bwMode="auto">
          <a:xfrm>
            <a:off x="7180952" y="2458276"/>
            <a:ext cx="912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ICD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90"/>
          <p:cNvSpPr txBox="1">
            <a:spLocks noChangeArrowheads="1"/>
          </p:cNvSpPr>
          <p:nvPr/>
        </p:nvSpPr>
        <p:spPr bwMode="auto">
          <a:xfrm>
            <a:off x="6724650" y="3677476"/>
            <a:ext cx="1428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CRT-ICD</a:t>
            </a:r>
            <a:endParaRPr lang="en-US" sz="16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91"/>
          <p:cNvSpPr txBox="1">
            <a:spLocks noChangeArrowheads="1"/>
          </p:cNvSpPr>
          <p:nvPr/>
        </p:nvSpPr>
        <p:spPr bwMode="auto">
          <a:xfrm>
            <a:off x="2597420" y="2531164"/>
            <a:ext cx="20810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HR = </a:t>
            </a:r>
            <a:r>
              <a:rPr lang="en-US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0.75</a:t>
            </a:r>
          </a:p>
          <a:p>
            <a:r>
              <a:rPr lang="en-US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95</a:t>
            </a:r>
            <a:r>
              <a:rPr lang="en-US" sz="1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% CI: 0.64 – </a:t>
            </a:r>
            <a:r>
              <a:rPr lang="en-US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0.87</a:t>
            </a:r>
            <a:endParaRPr lang="en-US" sz="16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 &lt; 0.001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0890" y="6473952"/>
            <a:ext cx="353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Tang AS et al. N </a:t>
            </a:r>
            <a:r>
              <a:rPr lang="en-CA" sz="1200" b="1" dirty="0" err="1" smtClean="0">
                <a:latin typeface="Arial" pitchFamily="34" charset="0"/>
                <a:cs typeface="Arial" pitchFamily="34" charset="0"/>
              </a:rPr>
              <a:t>Engl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 J Med 363:2385-95, 2010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BACKGROUND - 4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3218" y="1725057"/>
            <a:ext cx="835801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50" b="1" dirty="0" smtClean="0">
                <a:latin typeface="Arial" pitchFamily="34" charset="0"/>
                <a:cs typeface="Arial" pitchFamily="34" charset="0"/>
              </a:rPr>
              <a:t>CHF - Proven Effective Therapies on All-Cause Mortality</a:t>
            </a:r>
            <a:endParaRPr lang="en-US" sz="22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Isosceles Triangle 45"/>
          <p:cNvSpPr/>
          <p:nvPr/>
        </p:nvSpPr>
        <p:spPr>
          <a:xfrm>
            <a:off x="1749287" y="2411896"/>
            <a:ext cx="5618922" cy="38166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Isosceles Triangle 47"/>
          <p:cNvSpPr/>
          <p:nvPr/>
        </p:nvSpPr>
        <p:spPr>
          <a:xfrm>
            <a:off x="2303088" y="2413597"/>
            <a:ext cx="4495138" cy="3053301"/>
          </a:xfrm>
          <a:prstGeom prst="triangl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2872925" y="2413597"/>
            <a:ext cx="3371353" cy="2289976"/>
          </a:xfrm>
          <a:prstGeom prst="triangle">
            <a:avLst/>
          </a:pr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3442761" y="2413597"/>
            <a:ext cx="2247569" cy="152665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>
            <a:spLocks/>
          </p:cNvSpPr>
          <p:nvPr/>
        </p:nvSpPr>
        <p:spPr>
          <a:xfrm>
            <a:off x="3999354" y="2413603"/>
            <a:ext cx="1123784" cy="763325"/>
          </a:xfrm>
          <a:prstGeom prst="triangl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931"/>
              </a:solidFill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499394" y="5621149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Beta-Blockers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492770" y="4872413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ACE-I / ARB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499398" y="4097173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Aldo Block</a:t>
            </a:r>
            <a:endParaRPr lang="en-US" sz="22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506026" y="3335184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ICD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3499402" y="2679212"/>
            <a:ext cx="213274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CRT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PURPOSE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127" y="2389350"/>
            <a:ext cx="7656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To assess the contemporary importance,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independence, and dose-dependence of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beta-blocker therapy in the congestive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heart failure patients studied in RAFT.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METHODS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23" y="1961326"/>
            <a:ext cx="80393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b="1" dirty="0" smtClean="0">
                <a:latin typeface="Arial" pitchFamily="34" charset="0"/>
                <a:cs typeface="Arial" pitchFamily="34" charset="0"/>
              </a:rPr>
              <a:t>PATIENT POPULATION:  RAFT patients that were treated</a:t>
            </a:r>
          </a:p>
          <a:p>
            <a:r>
              <a:rPr lang="en-CA" sz="2200" b="1" dirty="0" smtClean="0">
                <a:latin typeface="Arial" pitchFamily="34" charset="0"/>
                <a:cs typeface="Arial" pitchFamily="34" charset="0"/>
              </a:rPr>
              <a:t>with one of </a:t>
            </a:r>
            <a:r>
              <a:rPr lang="en-CA" sz="2200" b="1" dirty="0" err="1" smtClean="0">
                <a:latin typeface="Arial" pitchFamily="34" charset="0"/>
                <a:cs typeface="Arial" pitchFamily="34" charset="0"/>
              </a:rPr>
              <a:t>bisoprolol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200" b="1" dirty="0" err="1" smtClean="0">
                <a:latin typeface="Arial" pitchFamily="34" charset="0"/>
                <a:cs typeface="Arial" pitchFamily="34" charset="0"/>
              </a:rPr>
              <a:t>carvedilol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, or metoprolol.</a:t>
            </a:r>
          </a:p>
          <a:p>
            <a:endParaRPr lang="en-CA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200" b="1" dirty="0" smtClean="0">
                <a:latin typeface="Arial" pitchFamily="34" charset="0"/>
                <a:cs typeface="Arial" pitchFamily="34" charset="0"/>
              </a:rPr>
              <a:t>BETA-BLOCKER TARGET DOSAGES: were as defined by</a:t>
            </a:r>
          </a:p>
          <a:p>
            <a:r>
              <a:rPr lang="en-CA" sz="2200" b="1" dirty="0" smtClean="0">
                <a:latin typeface="Arial" pitchFamily="34" charset="0"/>
                <a:cs typeface="Arial" pitchFamily="34" charset="0"/>
              </a:rPr>
              <a:t>ESC guidelines</a:t>
            </a:r>
            <a:r>
              <a:rPr lang="en-CA" sz="22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CA" sz="2200" b="1" dirty="0" err="1" smtClean="0">
                <a:latin typeface="Arial" pitchFamily="34" charset="0"/>
                <a:cs typeface="Arial" pitchFamily="34" charset="0"/>
              </a:rPr>
              <a:t>bisoprolol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10 mg/d, </a:t>
            </a:r>
            <a:r>
              <a:rPr lang="en-CA" sz="2200" b="1" dirty="0" err="1" smtClean="0">
                <a:latin typeface="Arial" pitchFamily="34" charset="0"/>
                <a:cs typeface="Arial" pitchFamily="34" charset="0"/>
              </a:rPr>
              <a:t>carvedilol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50 mg/d,</a:t>
            </a:r>
          </a:p>
          <a:p>
            <a:r>
              <a:rPr lang="en-CA" sz="2200" b="1" dirty="0" smtClean="0">
                <a:latin typeface="Arial" pitchFamily="34" charset="0"/>
                <a:cs typeface="Arial" pitchFamily="34" charset="0"/>
              </a:rPr>
              <a:t>metoprolol 200 mg/d.</a:t>
            </a:r>
          </a:p>
          <a:p>
            <a:endParaRPr lang="en-CA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200" b="1" dirty="0" smtClean="0">
                <a:latin typeface="Arial" pitchFamily="34" charset="0"/>
                <a:cs typeface="Arial" pitchFamily="34" charset="0"/>
              </a:rPr>
              <a:t>PRIMARY OUTCOME:  death or CHF hospitalization.</a:t>
            </a:r>
          </a:p>
          <a:p>
            <a:endParaRPr lang="en-CA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200" b="1" dirty="0" smtClean="0">
                <a:latin typeface="Arial" pitchFamily="34" charset="0"/>
                <a:cs typeface="Arial" pitchFamily="34" charset="0"/>
              </a:rPr>
              <a:t>STATISTICS:  Times to outcome displayed as KM curves.</a:t>
            </a:r>
          </a:p>
          <a:p>
            <a:r>
              <a:rPr lang="en-CA" sz="2200" b="1" dirty="0" smtClean="0">
                <a:latin typeface="Arial" pitchFamily="34" charset="0"/>
                <a:cs typeface="Arial" pitchFamily="34" charset="0"/>
              </a:rPr>
              <a:t>Sixteen variables were included in stepwise proportional</a:t>
            </a:r>
          </a:p>
          <a:p>
            <a:r>
              <a:rPr lang="en-CA" sz="2200" b="1" dirty="0" smtClean="0">
                <a:latin typeface="Arial" pitchFamily="34" charset="0"/>
                <a:cs typeface="Arial" pitchFamily="34" charset="0"/>
              </a:rPr>
              <a:t>hazards analyses.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90" y="6470736"/>
            <a:ext cx="4076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1.  McMurray JJV et al. </a:t>
            </a:r>
            <a:r>
              <a:rPr lang="en-CA" sz="1200" b="1" dirty="0" err="1" smtClean="0">
                <a:latin typeface="Arial" pitchFamily="34" charset="0"/>
                <a:cs typeface="Arial" pitchFamily="34" charset="0"/>
              </a:rPr>
              <a:t>Eur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 Heart J 33:1787-847, 2012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4168" y="155448"/>
            <a:ext cx="6292031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RESULTS - 1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23" y="1895066"/>
            <a:ext cx="48910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b="1" dirty="0" smtClean="0">
                <a:latin typeface="Arial" pitchFamily="34" charset="0"/>
                <a:cs typeface="Arial" pitchFamily="34" charset="0"/>
              </a:rPr>
              <a:t>The RAFT Patient Population: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695" y="2468866"/>
            <a:ext cx="74013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 N = 1798, mean age 66 yrs, 83% male, 67% ischemic</a:t>
            </a:r>
          </a:p>
          <a:p>
            <a:pPr>
              <a:buFont typeface="Arial" pitchFamily="34" charset="0"/>
              <a:buChar char="•"/>
            </a:pP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 80% NYHA Class II, mean LVEF 0.23</a:t>
            </a:r>
          </a:p>
          <a:p>
            <a:pPr>
              <a:buFont typeface="Arial" pitchFamily="34" charset="0"/>
              <a:buChar char="•"/>
            </a:pP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 90% beta-blocker use, 97% ACE-I / ARB use</a:t>
            </a:r>
          </a:p>
          <a:p>
            <a:pPr>
              <a:buFont typeface="Arial" pitchFamily="34" charset="0"/>
              <a:buChar char="•"/>
            </a:pP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 42% </a:t>
            </a:r>
            <a:r>
              <a:rPr lang="en-CA" sz="2200" b="1" dirty="0" err="1" smtClean="0">
                <a:latin typeface="Arial" pitchFamily="34" charset="0"/>
                <a:cs typeface="Arial" pitchFamily="34" charset="0"/>
              </a:rPr>
              <a:t>spironolactone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use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199" y="4234046"/>
            <a:ext cx="65982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b="1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CA" sz="2600" b="1" dirty="0" err="1" smtClean="0">
                <a:latin typeface="Arial" pitchFamily="34" charset="0"/>
                <a:cs typeface="Arial" pitchFamily="34" charset="0"/>
              </a:rPr>
              <a:t>Substudy</a:t>
            </a:r>
            <a:r>
              <a:rPr lang="en-CA" sz="2600" b="1" dirty="0" smtClean="0">
                <a:latin typeface="Arial" pitchFamily="34" charset="0"/>
                <a:cs typeface="Arial" pitchFamily="34" charset="0"/>
              </a:rPr>
              <a:t> Patient Population (82%):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4071" y="4807846"/>
            <a:ext cx="74013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 N = 1474, mean age 66 yrs, 83% male, 66% ischemic</a:t>
            </a:r>
          </a:p>
          <a:p>
            <a:pPr>
              <a:buFont typeface="Arial" pitchFamily="34" charset="0"/>
              <a:buChar char="•"/>
            </a:pP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 82% NYHA Class II, mean LVEF 0.23</a:t>
            </a:r>
          </a:p>
          <a:p>
            <a:pPr>
              <a:buFont typeface="Arial" pitchFamily="34" charset="0"/>
              <a:buChar char="•"/>
            </a:pP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 100% beta-blocker use, 97% ACE-I / ARB use</a:t>
            </a:r>
          </a:p>
          <a:p>
            <a:pPr>
              <a:buFont typeface="Arial" pitchFamily="34" charset="0"/>
              <a:buChar char="•"/>
            </a:pP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 42% </a:t>
            </a:r>
            <a:r>
              <a:rPr lang="en-CA" sz="2200" b="1" dirty="0" err="1" smtClean="0">
                <a:latin typeface="Arial" pitchFamily="34" charset="0"/>
                <a:cs typeface="Arial" pitchFamily="34" charset="0"/>
              </a:rPr>
              <a:t>spironolactone</a:t>
            </a:r>
            <a:r>
              <a:rPr lang="en-CA" sz="2200" b="1" dirty="0" smtClean="0">
                <a:latin typeface="Arial" pitchFamily="34" charset="0"/>
                <a:cs typeface="Arial" pitchFamily="34" charset="0"/>
              </a:rPr>
              <a:t> use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15446</TotalTime>
  <Words>1195</Words>
  <Application>Microsoft Office PowerPoint</Application>
  <PresentationFormat>On-screen Show (4:3)</PresentationFormat>
  <Paragraphs>344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DECLARATION - 1</vt:lpstr>
      <vt:lpstr>BACKGROUND - 1</vt:lpstr>
      <vt:lpstr>BACKGROUND - 2</vt:lpstr>
      <vt:lpstr>BACKGROUND - 3</vt:lpstr>
      <vt:lpstr>BACKGROUND - 4 </vt:lpstr>
      <vt:lpstr>PURPOSE</vt:lpstr>
      <vt:lpstr>METHODS</vt:lpstr>
      <vt:lpstr>RESULTS - 1</vt:lpstr>
      <vt:lpstr>RESULTS - 2</vt:lpstr>
      <vt:lpstr>RESULTS - 3</vt:lpstr>
      <vt:lpstr>RESULTS - 4</vt:lpstr>
      <vt:lpstr>RESULTS - 5</vt:lpstr>
      <vt:lpstr>RESULTS - 6</vt:lpstr>
      <vt:lpstr>RESULTS - 7</vt:lpstr>
      <vt:lpstr>INFERENCES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RAFT  special meeting on the main publication</dc:title>
  <dc:creator>Atang</dc:creator>
  <cp:lastModifiedBy>bmitchell</cp:lastModifiedBy>
  <cp:revision>330</cp:revision>
  <cp:lastPrinted>2010-09-19T15:13:18Z</cp:lastPrinted>
  <dcterms:created xsi:type="dcterms:W3CDTF">2010-11-17T05:24:52Z</dcterms:created>
  <dcterms:modified xsi:type="dcterms:W3CDTF">2013-08-31T10:29:27Z</dcterms:modified>
</cp:coreProperties>
</file>